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22.xml"/>
  <Override ContentType="application/vnd.openxmlformats-officedocument.presentationml.notesSlide+xml" PartName="/ppt/notesSlides/notesSlide311.xml"/>
  <Override ContentType="application/vnd.openxmlformats-officedocument.presentationml.notesSlide+xml" PartName="/ppt/notesSlides/notesSlide397.xml"/>
  <Override ContentType="application/vnd.openxmlformats-officedocument.presentationml.notesSlide+xml" PartName="/ppt/notesSlides/notesSlide125.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486.xml"/>
  <Override ContentType="application/vnd.openxmlformats-officedocument.presentationml.notesSlide+xml" PartName="/ppt/notesSlides/notesSlide206.xml"/>
  <Override ContentType="application/vnd.openxmlformats-officedocument.presentationml.notesSlide+xml" PartName="/ppt/notesSlides/notesSlide230.xml"/>
  <Override ContentType="application/vnd.openxmlformats-officedocument.presentationml.notesSlide+xml" PartName="/ppt/notesSlides/notesSlide494.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303.xml"/>
  <Override ContentType="application/vnd.openxmlformats-officedocument.presentationml.notesSlide+xml" PartName="/ppt/notesSlides/notesSlide389.xml"/>
  <Override ContentType="application/vnd.openxmlformats-officedocument.presentationml.notesSlide+xml" PartName="/ppt/notesSlides/notesSlide400.xml"/>
  <Override ContentType="application/vnd.openxmlformats-officedocument.presentationml.notesSlide+xml" PartName="/ppt/notesSlides/notesSlide478.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390.xml"/>
  <Override ContentType="application/vnd.openxmlformats-officedocument.presentationml.notesSlide+xml" PartName="/ppt/notesSlides/notesSlide407.xml"/>
  <Override ContentType="application/vnd.openxmlformats-officedocument.presentationml.notesSlide+xml" PartName="/ppt/notesSlides/notesSlide196.xml"/>
  <Override ContentType="application/vnd.openxmlformats-officedocument.presentationml.notesSlide+xml" PartName="/ppt/notesSlides/notesSlide423.xml"/>
  <Override ContentType="application/vnd.openxmlformats-officedocument.presentationml.notesSlide+xml" PartName="/ppt/notesSlides/notesSlide148.xml"/>
  <Override ContentType="application/vnd.openxmlformats-officedocument.presentationml.notesSlide+xml" PartName="/ppt/notesSlides/notesSlide520.xml"/>
  <Override ContentType="application/vnd.openxmlformats-officedocument.presentationml.notesSlide+xml" PartName="/ppt/notesSlides/notesSlide39.xml"/>
  <Override ContentType="application/vnd.openxmlformats-officedocument.presentationml.notesSlide+xml" PartName="/ppt/notesSlides/notesSlide293.xml"/>
  <Override ContentType="application/vnd.openxmlformats-officedocument.presentationml.notesSlide+xml" PartName="/ppt/notesSlides/notesSlide277.xml"/>
  <Override ContentType="application/vnd.openxmlformats-officedocument.presentationml.notesSlide+xml" PartName="/ppt/notesSlides/notesSlide455.xml"/>
  <Override ContentType="application/vnd.openxmlformats-officedocument.presentationml.notesSlide+xml" PartName="/ppt/notesSlides/notesSlide87.xml"/>
  <Override ContentType="application/vnd.openxmlformats-officedocument.presentationml.notesSlide+xml" PartName="/ppt/notesSlides/notesSlide471.xml"/>
  <Override ContentType="application/vnd.openxmlformats-officedocument.presentationml.notesSlide+xml" PartName="/ppt/notesSlides/notesSlide141.xml"/>
  <Override ContentType="application/vnd.openxmlformats-officedocument.presentationml.notesSlide+xml" PartName="/ppt/notesSlides/notesSlide326.xml"/>
  <Override ContentType="application/vnd.openxmlformats-officedocument.presentationml.notesSlide+xml" PartName="/ppt/notesSlides/notesSlide110.xml"/>
  <Override ContentType="application/vnd.openxmlformats-officedocument.presentationml.notesSlide+xml" PartName="/ppt/notesSlides/notesSlide374.xml"/>
  <Override ContentType="application/vnd.openxmlformats-officedocument.presentationml.notesSlide+xml" PartName="/ppt/notesSlides/notesSlide504.xml"/>
  <Override ContentType="application/vnd.openxmlformats-officedocument.presentationml.notesSlide+xml" PartName="/ppt/notesSlides/notesSlide229.xml"/>
  <Override ContentType="application/vnd.openxmlformats-officedocument.presentationml.notesSlide+xml" PartName="/ppt/notesSlides/notesSlide528.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261.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358.xml"/>
  <Override ContentType="application/vnd.openxmlformats-officedocument.presentationml.notesSlide+xml" PartName="/ppt/notesSlides/notesSlide342.xml"/>
  <Override ContentType="application/vnd.openxmlformats-officedocument.presentationml.notesSlide+xml" PartName="/ppt/notesSlides/notesSlide270.xml"/>
  <Override ContentType="application/vnd.openxmlformats-officedocument.presentationml.notesSlide+xml" PartName="/ppt/notesSlides/notesSlide447.xml"/>
  <Override ContentType="application/vnd.openxmlformats-officedocument.presentationml.notesSlide+xml" PartName="/ppt/notesSlides/notesSlide439.xml"/>
  <Override ContentType="application/vnd.openxmlformats-officedocument.presentationml.notesSlide+xml" PartName="/ppt/notesSlides/notesSlide253.xml"/>
  <Override ContentType="application/vnd.openxmlformats-officedocument.presentationml.notesSlide+xml" PartName="/ppt/notesSlides/notesSlide48.xml"/>
  <Override ContentType="application/vnd.openxmlformats-officedocument.presentationml.notesSlide+xml" PartName="/ppt/notesSlides/notesSlide238.xml"/>
  <Override ContentType="application/vnd.openxmlformats-officedocument.presentationml.notesSlide+xml" PartName="/ppt/notesSlides/notesSlide462.xml"/>
  <Override ContentType="application/vnd.openxmlformats-officedocument.presentationml.notesSlide+xml" PartName="/ppt/notesSlides/notesSlide157.xml"/>
  <Override ContentType="application/vnd.openxmlformats-officedocument.presentationml.notesSlide+xml" PartName="/ppt/notesSlides/notesSlide513.xml"/>
  <Override ContentType="application/vnd.openxmlformats-officedocument.presentationml.notesSlide+xml" PartName="/ppt/notesSlides/notesSlide101.xml"/>
  <Override ContentType="application/vnd.openxmlformats-officedocument.presentationml.notesSlide+xml" PartName="/ppt/notesSlides/notesSlide432.xml"/>
  <Override ContentType="application/vnd.openxmlformats-officedocument.presentationml.notesSlide+xml" PartName="/ppt/notesSlides/notesSlide95.xml"/>
  <Override ContentType="application/vnd.openxmlformats-officedocument.presentationml.notesSlide+xml" PartName="/ppt/notesSlides/notesSlide351.xml"/>
  <Override ContentType="application/vnd.openxmlformats-officedocument.presentationml.notesSlide+xml" PartName="/ppt/notesSlides/notesSlide319.xml"/>
  <Override ContentType="application/vnd.openxmlformats-officedocument.presentationml.notesSlide+xml" PartName="/ppt/notesSlides/notesSlide334.xml"/>
  <Override ContentType="application/vnd.openxmlformats-officedocument.presentationml.notesSlide+xml" PartName="/ppt/notesSlides/notesSlide349.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366.xml"/>
  <Override ContentType="application/vnd.openxmlformats-officedocument.presentationml.notesSlide+xml" PartName="/ppt/notesSlides/notesSlide71.xml"/>
  <Override ContentType="application/vnd.openxmlformats-officedocument.presentationml.notesSlide+xml" PartName="/ppt/notesSlides/notesSlide285.xml"/>
  <Override ContentType="application/vnd.openxmlformats-officedocument.presentationml.notesSlide+xml" PartName="/ppt/notesSlides/notesSlide415.xml"/>
  <Override ContentType="application/vnd.openxmlformats-officedocument.presentationml.notesSlide+xml" PartName="/ppt/notesSlides/notesSlide268.xml"/>
  <Override ContentType="application/vnd.openxmlformats-officedocument.presentationml.notesSlide+xml" PartName="/ppt/notesSlides/notesSlide302.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388.xml"/>
  <Override ContentType="application/vnd.openxmlformats-officedocument.presentationml.notesSlide+xml" PartName="/ppt/notesSlides/notesSlide223.xml"/>
  <Override ContentType="application/vnd.openxmlformats-officedocument.presentationml.notesSlide+xml" PartName="/ppt/notesSlides/notesSlide408.xml"/>
  <Override ContentType="application/vnd.openxmlformats-officedocument.presentationml.notesSlide+xml" PartName="/ppt/notesSlides/notesSlide17.xml"/>
  <Override ContentType="application/vnd.openxmlformats-officedocument.presentationml.notesSlide+xml" PartName="/ppt/notesSlides/notesSlide231.xml"/>
  <Override ContentType="application/vnd.openxmlformats-officedocument.presentationml.notesSlide+xml" PartName="/ppt/notesSlides/notesSlide94.xml"/>
  <Override ContentType="application/vnd.openxmlformats-officedocument.presentationml.notesSlide+xml" PartName="/ppt/notesSlides/notesSlide495.xml"/>
  <Override ContentType="application/vnd.openxmlformats-officedocument.presentationml.notesSlide+xml" PartName="/ppt/notesSlides/notesSlide134.xml"/>
  <Override ContentType="application/vnd.openxmlformats-officedocument.presentationml.notesSlide+xml" PartName="/ppt/notesSlides/notesSlide320.xml"/>
  <Override ContentType="application/vnd.openxmlformats-officedocument.presentationml.notesSlide+xml" PartName="/ppt/notesSlides/notesSlide246.xml"/>
  <Override ContentType="application/vnd.openxmlformats-officedocument.presentationml.notesSlide+xml" PartName="/ppt/notesSlides/notesSlide521.xml"/>
  <Override ContentType="application/vnd.openxmlformats-officedocument.presentationml.notesSlide+xml" PartName="/ppt/notesSlides/notesSlide470.xml"/>
  <Override ContentType="application/vnd.openxmlformats-officedocument.presentationml.notesSlide+xml" PartName="/ppt/notesSlides/notesSlide56.xml"/>
  <Override ContentType="application/vnd.openxmlformats-officedocument.presentationml.notesSlide+xml" PartName="/ppt/notesSlides/notesSlide195.xml"/>
  <Override ContentType="application/vnd.openxmlformats-officedocument.presentationml.notesSlide+xml" PartName="/ppt/notesSlides/notesSlide373.xml"/>
  <Override ContentType="application/vnd.openxmlformats-officedocument.presentationml.notesSlide+xml" PartName="/ppt/notesSlides/notesSlide479.xml"/>
  <Override ContentType="application/vnd.openxmlformats-officedocument.presentationml.notesSlide+xml" PartName="/ppt/notesSlides/notesSlide391.xml"/>
  <Override ContentType="application/vnd.openxmlformats-officedocument.presentationml.notesSlide+xml" PartName="/ppt/notesSlides/notesSlide503.xml"/>
  <Override ContentType="application/vnd.openxmlformats-officedocument.presentationml.notesSlide+xml" PartName="/ppt/notesSlides/notesSlide118.xml"/>
  <Override ContentType="application/vnd.openxmlformats-officedocument.presentationml.notesSlide+xml" PartName="/ppt/notesSlides/notesSlide485.xml"/>
  <Override ContentType="application/vnd.openxmlformats-officedocument.presentationml.notesSlide+xml" PartName="/ppt/notesSlides/notesSlide140.xml"/>
  <Override ContentType="application/vnd.openxmlformats-officedocument.presentationml.notesSlide+xml" PartName="/ppt/notesSlides/notesSlide88.xml"/>
  <Override ContentType="application/vnd.openxmlformats-officedocument.presentationml.notesSlide+xml" PartName="/ppt/notesSlides/notesSlide357.xml"/>
  <Override ContentType="application/vnd.openxmlformats-officedocument.presentationml.notesSlide+xml" PartName="/ppt/notesSlides/notesSlide424.xml"/>
  <Override ContentType="application/vnd.openxmlformats-officedocument.presentationml.notesSlide+xml" PartName="/ppt/notesSlides/notesSlide294.xml"/>
  <Override ContentType="application/vnd.openxmlformats-officedocument.presentationml.notesSlide+xml" PartName="/ppt/notesSlides/notesSlide149.xml"/>
  <Override ContentType="application/vnd.openxmlformats-officedocument.presentationml.notesSlide+xml" PartName="/ppt/notesSlides/notesSlide252.xml"/>
  <Override ContentType="application/vnd.openxmlformats-officedocument.presentationml.notesSlide+xml" PartName="/ppt/notesSlides/notesSlide62.xml"/>
  <Override ContentType="application/vnd.openxmlformats-officedocument.presentationml.notesSlide+xml" PartName="/ppt/notesSlides/notesSlide341.xml"/>
  <Override ContentType="application/vnd.openxmlformats-officedocument.presentationml.notesSlide+xml" PartName="/ppt/notesSlides/notesSlide367.xml"/>
  <Override ContentType="application/vnd.openxmlformats-officedocument.presentationml.notesSlide+xml" PartName="/ppt/notesSlides/notesSlide529.xml"/>
  <Override ContentType="application/vnd.openxmlformats-officedocument.presentationml.notesSlide+xml" PartName="/ppt/notesSlides/notesSlide139.xml"/>
  <Override ContentType="application/vnd.openxmlformats-officedocument.presentationml.notesSlide+xml" PartName="/ppt/notesSlides/notesSlide278.xml"/>
  <Override ContentType="application/vnd.openxmlformats-officedocument.presentationml.notesSlide+xml" PartName="/ppt/notesSlides/notesSlide414.xml"/>
  <Override ContentType="application/vnd.openxmlformats-officedocument.presentationml.notesSlide+xml" PartName="/ppt/notesSlides/notesSlide228.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245.xml"/>
  <Override ContentType="application/vnd.openxmlformats-officedocument.presentationml.notesSlide+xml" PartName="/ppt/notesSlides/notesSlide72.xml"/>
  <Override ContentType="application/vnd.openxmlformats-officedocument.presentationml.notesSlide+xml" PartName="/ppt/notesSlides/notesSlide431.xml"/>
  <Override ContentType="application/vnd.openxmlformats-officedocument.presentationml.notesSlide+xml" PartName="/ppt/notesSlides/notesSlide190.xml"/>
  <Override ContentType="application/vnd.openxmlformats-officedocument.presentationml.notesSlide+xml" PartName="/ppt/notesSlides/notesSlide262.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519.xml"/>
  <Override ContentType="application/vnd.openxmlformats-officedocument.presentationml.notesSlide+xml" PartName="/ppt/notesSlides/notesSlide335.xml"/>
  <Override ContentType="application/vnd.openxmlformats-officedocument.presentationml.notesSlide+xml" PartName="/ppt/notesSlides/notesSlide318.xml"/>
  <Override ContentType="application/vnd.openxmlformats-officedocument.presentationml.notesSlide+xml" PartName="/ppt/notesSlides/notesSlide284.xml"/>
  <Override ContentType="application/vnd.openxmlformats-officedocument.presentationml.notesSlide+xml" PartName="/ppt/notesSlides/notesSlide352.xml"/>
  <Override ContentType="application/vnd.openxmlformats-officedocument.presentationml.notesSlide+xml" PartName="/ppt/notesSlides/notesSlide267.xml"/>
  <Override ContentType="application/vnd.openxmlformats-officedocument.presentationml.notesSlide+xml" PartName="/ppt/notesSlides/notesSlide429.xml"/>
  <Override ContentType="application/vnd.openxmlformats-officedocument.presentationml.notesSlide+xml" PartName="/ppt/notesSlides/notesSlide463.xml"/>
  <Override ContentType="application/vnd.openxmlformats-officedocument.presentationml.notesSlide+xml" PartName="/ppt/notesSlides/notesSlide480.xml"/>
  <Override ContentType="application/vnd.openxmlformats-officedocument.presentationml.notesSlide+xml" PartName="/ppt/notesSlides/notesSlide49.xml"/>
  <Override ContentType="application/vnd.openxmlformats-officedocument.presentationml.notesSlide+xml" PartName="/ppt/notesSlides/notesSlide207.xml"/>
  <Override ContentType="application/vnd.openxmlformats-officedocument.presentationml.notesSlide+xml" PartName="/ppt/notesSlides/notesSlide299.xml"/>
  <Override ContentType="application/vnd.openxmlformats-officedocument.presentationml.notesSlide+xml" PartName="/ppt/notesSlides/notesSlide102.xml"/>
  <Override ContentType="application/vnd.openxmlformats-officedocument.presentationml.notesSlide+xml" PartName="/ppt/notesSlides/notesSlide446.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88.xml"/>
  <Override ContentType="application/vnd.openxmlformats-officedocument.presentationml.notesSlide+xml" PartName="/ppt/notesSlides/notesSlide291.xml"/>
  <Override ContentType="application/vnd.openxmlformats-officedocument.presentationml.notesSlide+xml" PartName="/ppt/notesSlides/notesSlide50.xml"/>
  <Override ContentType="application/vnd.openxmlformats-officedocument.presentationml.notesSlide+xml" PartName="/ppt/notesSlides/notesSlide239.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409.xml"/>
  <Override ContentType="application/vnd.openxmlformats-officedocument.presentationml.notesSlide+xml" PartName="/ppt/notesSlides/notesSlide34.xml"/>
  <Override ContentType="application/vnd.openxmlformats-officedocument.presentationml.notesSlide+xml" PartName="/ppt/notesSlides/notesSlide417.xml"/>
  <Override ContentType="application/vnd.openxmlformats-officedocument.presentationml.notesSlide+xml" PartName="/ppt/notesSlides/notesSlide77.xml"/>
  <Override ContentType="application/vnd.openxmlformats-officedocument.presentationml.notesSlide+xml" PartName="/ppt/notesSlides/notesSlide372.xml"/>
  <Override ContentType="application/vnd.openxmlformats-officedocument.presentationml.notesSlide+xml" PartName="/ppt/notesSlides/notesSlide263.xml"/>
  <Override ContentType="application/vnd.openxmlformats-officedocument.presentationml.notesSlide+xml" PartName="/ppt/notesSlides/notesSlide437.xml"/>
  <Override ContentType="application/vnd.openxmlformats-officedocument.presentationml.notesSlide+xml" PartName="/ppt/notesSlides/notesSlide259.xml"/>
  <Override ContentType="application/vnd.openxmlformats-officedocument.presentationml.notesSlide+xml" PartName="/ppt/notesSlides/notesSlide166.xml"/>
  <Override ContentType="application/vnd.openxmlformats-officedocument.presentationml.notesSlide+xml" PartName="/ppt/notesSlides/notesSlide220.xml"/>
  <Override ContentType="application/vnd.openxmlformats-officedocument.presentationml.notesSlide+xml" PartName="/ppt/notesSlides/notesSlide518.xml"/>
  <Override ContentType="application/vnd.openxmlformats-officedocument.presentationml.notesSlide+xml" PartName="/ppt/notesSlides/notesSlide178.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522.xml"/>
  <Override ContentType="application/vnd.openxmlformats-officedocument.presentationml.notesSlide+xml" PartName="/ppt/notesSlides/notesSlide301.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344.xml"/>
  <Override ContentType="application/vnd.openxmlformats-officedocument.presentationml.notesSlide+xml" PartName="/ppt/notesSlides/notesSlide14.xml"/>
  <Override ContentType="application/vnd.openxmlformats-officedocument.presentationml.notesSlide+xml" PartName="/ppt/notesSlides/notesSlide216.xml"/>
  <Override ContentType="application/vnd.openxmlformats-officedocument.presentationml.notesSlide+xml" PartName="/ppt/notesSlides/notesSlide387.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02.xml"/>
  <Override ContentType="application/vnd.openxmlformats-officedocument.presentationml.notesSlide+xml" PartName="/ppt/notesSlides/notesSlide421.xml"/>
  <Override ContentType="application/vnd.openxmlformats-officedocument.presentationml.notesSlide+xml" PartName="/ppt/notesSlides/notesSlide473.xml"/>
  <Override ContentType="application/vnd.openxmlformats-officedocument.presentationml.notesSlide+xml" PartName="/ppt/notesSlides/notesSlide430.xml"/>
  <Override ContentType="application/vnd.openxmlformats-officedocument.presentationml.notesSlide+xml" PartName="/ppt/notesSlides/notesSlide287.xml"/>
  <Override ContentType="application/vnd.openxmlformats-officedocument.presentationml.notesSlide+xml" PartName="/ppt/notesSlides/notesSlide392.xml"/>
  <Override ContentType="application/vnd.openxmlformats-officedocument.presentationml.notesSlide+xml" PartName="/ppt/notesSlides/notesSlide464.xml"/>
  <Override ContentType="application/vnd.openxmlformats-officedocument.presentationml.notesSlide+xml" PartName="/ppt/notesSlides/notesSlide120.xml"/>
  <Override ContentType="application/vnd.openxmlformats-officedocument.presentationml.notesSlide+xml" PartName="/ppt/notesSlides/notesSlide308.xml"/>
  <Override ContentType="application/vnd.openxmlformats-officedocument.presentationml.notesSlide+xml" PartName="/ppt/notesSlides/notesSlide279.xml"/>
  <Override ContentType="application/vnd.openxmlformats-officedocument.presentationml.notesSlide+xml" PartName="/ppt/notesSlides/notesSlide236.xml"/>
  <Override ContentType="application/vnd.openxmlformats-officedocument.presentationml.notesSlide+xml" PartName="/ppt/notesSlides/notesSlide244.xml"/>
  <Override ContentType="application/vnd.openxmlformats-officedocument.presentationml.notesSlide+xml" PartName="/ppt/notesSlides/notesSlide201.xml"/>
  <Override ContentType="application/vnd.openxmlformats-officedocument.presentationml.notesSlide+xml" PartName="/ppt/notesSlides/notesSlide509.xml"/>
  <Override ContentType="application/vnd.openxmlformats-officedocument.presentationml.notesSlide+xml" PartName="/ppt/notesSlides/notesSlide402.xml"/>
  <Override ContentType="application/vnd.openxmlformats-officedocument.presentationml.notesSlide+xml" PartName="/ppt/notesSlides/notesSlide445.xml"/>
  <Override ContentType="application/vnd.openxmlformats-officedocument.presentationml.notesSlide+xml" PartName="/ppt/notesSlides/notesSlide191.xml"/>
  <Override ContentType="application/vnd.openxmlformats-officedocument.presentationml.notesSlide+xml" PartName="/ppt/notesSlides/notesSlide488.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321.xml"/>
  <Override ContentType="application/vnd.openxmlformats-officedocument.presentationml.notesSlide+xml" PartName="/ppt/notesSlides/notesSlide364.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492.xml"/>
  <Override ContentType="application/vnd.openxmlformats-officedocument.presentationml.notesSlide+xml" PartName="/ppt/notesSlides/notesSlide317.xml"/>
  <Override ContentType="application/vnd.openxmlformats-officedocument.presentationml.notesSlide+xml" PartName="/ppt/notesSlides/notesSlide336.xml"/>
  <Override ContentType="application/vnd.openxmlformats-officedocument.presentationml.notesSlide+xml" PartName="/ppt/notesSlides/notesSlide272.xml"/>
  <Override ContentType="application/vnd.openxmlformats-officedocument.presentationml.notesSlide+xml" PartName="/ppt/notesSlides/notesSlide379.xml"/>
  <Override ContentType="application/vnd.openxmlformats-officedocument.presentationml.notesSlide+xml" PartName="/ppt/notesSlides/notesSlide530.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523.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371.xml"/>
  <Override ContentType="application/vnd.openxmlformats-officedocument.presentationml.notesSlide+xml" PartName="/ppt/notesSlides/notesSlide215.xml"/>
  <Override ContentType="application/vnd.openxmlformats-officedocument.presentationml.notesSlide+xml" PartName="/ppt/notesSlides/notesSlide401.xml"/>
  <Override ContentType="application/vnd.openxmlformats-officedocument.presentationml.notesSlide+xml" PartName="/ppt/notesSlides/notesSlide444.xml"/>
  <Override ContentType="application/vnd.openxmlformats-officedocument.presentationml.notesSlide+xml" PartName="/ppt/notesSlides/notesSlide258.xml"/>
  <Override ContentType="application/vnd.openxmlformats-officedocument.presentationml.notesSlide+xml" PartName="/ppt/notesSlides/notesSlide487.xml"/>
  <Override ContentType="application/vnd.openxmlformats-officedocument.presentationml.notesSlide+xml" PartName="/ppt/notesSlides/notesSlide292.xml"/>
  <Override ContentType="application/vnd.openxmlformats-officedocument.presentationml.notesSlide+xml" PartName="/ppt/notesSlides/notesSlide337.xml"/>
  <Override ContentType="application/vnd.openxmlformats-officedocument.presentationml.notesSlide+xml" PartName="/ppt/notesSlides/notesSlide108.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343.xml"/>
  <Override ContentType="application/vnd.openxmlformats-officedocument.presentationml.notesSlide+xml" PartName="/ppt/notesSlides/notesSlide300.xml"/>
  <Override ContentType="application/vnd.openxmlformats-officedocument.presentationml.notesSlide+xml" PartName="/ppt/notesSlides/notesSlide165.xml"/>
  <Override ContentType="application/vnd.openxmlformats-officedocument.presentationml.notesSlide+xml" PartName="/ppt/notesSlides/notesSlide386.xml"/>
  <Override ContentType="application/vnd.openxmlformats-officedocument.presentationml.notesSlide+xml" PartName="/ppt/notesSlides/notesSlide122.xml"/>
  <Override ContentType="application/vnd.openxmlformats-officedocument.presentationml.notesSlide+xml" PartName="/ppt/notesSlides/notesSlide264.xml"/>
  <Override ContentType="application/vnd.openxmlformats-officedocument.presentationml.notesSlide+xml" PartName="/ppt/notesSlides/notesSlide170.xml"/>
  <Override ContentType="application/vnd.openxmlformats-officedocument.presentationml.notesSlide+xml" PartName="/ppt/notesSlides/notesSlide221.xml"/>
  <Override ContentType="application/vnd.openxmlformats-officedocument.presentationml.notesSlide+xml" PartName="/ppt/notesSlides/notesSlide58.xml"/>
  <Override ContentType="application/vnd.openxmlformats-officedocument.presentationml.notesSlide+xml" PartName="/ppt/notesSlides/notesSlide472.xml"/>
  <Override ContentType="application/vnd.openxmlformats-officedocument.presentationml.notesSlide+xml" PartName="/ppt/notesSlides/notesSlide517.xml"/>
  <Override ContentType="application/vnd.openxmlformats-officedocument.presentationml.notesSlide+xml" PartName="/ppt/notesSlides/notesSlide136.xml"/>
  <Override ContentType="application/vnd.openxmlformats-officedocument.presentationml.notesSlide+xml" PartName="/ppt/notesSlides/notesSlide309.xml"/>
  <Override ContentType="application/vnd.openxmlformats-officedocument.presentationml.notesSlide+xml" PartName="/ppt/notesSlides/notesSlide359.xml"/>
  <Override ContentType="application/vnd.openxmlformats-officedocument.presentationml.notesSlide+xml" PartName="/ppt/notesSlides/notesSlide316.xml"/>
  <Override ContentType="application/vnd.openxmlformats-officedocument.presentationml.notesSlide+xml" PartName="/ppt/notesSlides/notesSlide70.xml"/>
  <Override ContentType="application/vnd.openxmlformats-officedocument.presentationml.notesSlide+xml" PartName="/ppt/notesSlides/notesSlide243.xml"/>
  <Override ContentType="application/vnd.openxmlformats-officedocument.presentationml.notesSlide+xml" PartName="/ppt/notesSlides/notesSlide501.xml"/>
  <Override ContentType="application/vnd.openxmlformats-officedocument.presentationml.notesSlide+xml" PartName="/ppt/notesSlides/notesSlide200.xml"/>
  <Override ContentType="application/vnd.openxmlformats-officedocument.presentationml.notesSlide+xml" PartName="/ppt/notesSlides/notesSlide438.xml"/>
  <Override ContentType="application/vnd.openxmlformats-officedocument.presentationml.notesSlide+xml" PartName="/ppt/notesSlides/notesSlide350.xml"/>
  <Override ContentType="application/vnd.openxmlformats-officedocument.presentationml.notesSlide+xml" PartName="/ppt/notesSlides/notesSlide393.xml"/>
  <Override ContentType="application/vnd.openxmlformats-officedocument.presentationml.notesSlide+xml" PartName="/ppt/notesSlides/notesSlide209.xml"/>
  <Override ContentType="application/vnd.openxmlformats-officedocument.presentationml.notesSlide+xml" PartName="/ppt/notesSlides/notesSlide465.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422.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71.xml"/>
  <Override ContentType="application/vnd.openxmlformats-officedocument.presentationml.notesSlide+xml" PartName="/ppt/notesSlides/notesSlide365.xml"/>
  <Override ContentType="application/vnd.openxmlformats-officedocument.presentationml.notesSlide+xml" PartName="/ppt/notesSlides/notesSlide416.xml"/>
  <Override ContentType="application/vnd.openxmlformats-officedocument.presentationml.notesSlide+xml" PartName="/ppt/notesSlides/notesSlide459.xml"/>
  <Override ContentType="application/vnd.openxmlformats-officedocument.presentationml.notesSlide+xml" PartName="/ppt/notesSlides/notesSlide237.xml"/>
  <Override ContentType="application/vnd.openxmlformats-officedocument.presentationml.notesSlide+xml" PartName="/ppt/notesSlides/notesSlide79.xml"/>
  <Override ContentType="application/vnd.openxmlformats-officedocument.presentationml.notesSlide+xml" PartName="/ppt/notesSlides/notesSlide450.xml"/>
  <Override ContentType="application/vnd.openxmlformats-officedocument.presentationml.notesSlide+xml" PartName="/ppt/notesSlides/notesSlide493.xml"/>
  <Override ContentType="application/vnd.openxmlformats-officedocument.presentationml.notesSlide+xml" PartName="/ppt/notesSlides/notesSlide36.xml"/>
  <Override ContentType="application/vnd.openxmlformats-officedocument.presentationml.notesSlide+xml" PartName="/ppt/notesSlides/notesSlide192.xml"/>
  <Override ContentType="application/vnd.openxmlformats-officedocument.presentationml.notesSlide+xml" PartName="/ppt/notesSlides/notesSlide286.xml"/>
  <Override ContentType="application/vnd.openxmlformats-officedocument.presentationml.notesSlide+xml" PartName="/ppt/notesSlides/notesSlide115.xml"/>
  <Override ContentType="application/vnd.openxmlformats-officedocument.presentationml.notesSlide+xml" PartName="/ppt/notesSlides/notesSlide158.xml"/>
  <Override ContentType="application/vnd.openxmlformats-officedocument.presentationml.notesSlide+xml" PartName="/ppt/notesSlides/notesSlide322.xml"/>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354.xml"/>
  <Override ContentType="application/vnd.openxmlformats-officedocument.presentationml.notesSlide+xml" PartName="/ppt/notesSlides/notesSlide257.xml"/>
  <Override ContentType="application/vnd.openxmlformats-officedocument.presentationml.notesSlide+xml" PartName="/ppt/notesSlides/notesSlide265.xml"/>
  <Override ContentType="application/vnd.openxmlformats-officedocument.presentationml.notesSlide+xml" PartName="/ppt/notesSlides/notesSlide443.xml"/>
  <Override ContentType="application/vnd.openxmlformats-officedocument.presentationml.notesSlide+xml" PartName="/ppt/notesSlides/notesSlide59.xml"/>
  <Override ContentType="application/vnd.openxmlformats-officedocument.presentationml.notesSlide+xml" PartName="/ppt/notesSlides/notesSlide249.xml"/>
  <Override ContentType="application/vnd.openxmlformats-officedocument.presentationml.notesSlide+xml" PartName="/ppt/notesSlides/notesSlide273.xml"/>
  <Override ContentType="application/vnd.openxmlformats-officedocument.presentationml.notesSlide+xml" PartName="/ppt/notesSlides/notesSlide524.xml"/>
  <Override ContentType="application/vnd.openxmlformats-officedocument.presentationml.notesSlide+xml" PartName="/ppt/notesSlides/notesSlide338.xml"/>
  <Override ContentType="application/vnd.openxmlformats-officedocument.presentationml.notesSlide+xml" PartName="/ppt/notesSlides/notesSlide362.xml"/>
  <Override ContentType="application/vnd.openxmlformats-officedocument.presentationml.notesSlide+xml" PartName="/ppt/notesSlides/notesSlide91.xml"/>
  <Override ContentType="application/vnd.openxmlformats-officedocument.presentationml.notesSlide+xml" PartName="/ppt/notesSlides/notesSlide176.xml"/>
  <Override ContentType="application/vnd.openxmlformats-officedocument.presentationml.notesSlide+xml" PartName="/ppt/notesSlides/notesSlide451.xml"/>
  <Override ContentType="application/vnd.openxmlformats-officedocument.presentationml.notesSlide+xml" PartName="/ppt/notesSlides/notesSlide427.xml"/>
  <Override ContentType="application/vnd.openxmlformats-officedocument.presentationml.notesSlide+xml" PartName="/ppt/notesSlides/notesSlide435.xml"/>
  <Override ContentType="application/vnd.openxmlformats-officedocument.presentationml.notesSlide+xml" PartName="/ppt/notesSlides/notesSlide346.xml"/>
  <Override ContentType="application/vnd.openxmlformats-officedocument.presentationml.notesSlide+xml" PartName="/ppt/notesSlides/notesSlide369.xml"/>
  <Override ContentType="application/vnd.openxmlformats-officedocument.presentationml.notesSlide+xml" PartName="/ppt/notesSlides/notesSlide250.xml"/>
  <Override ContentType="application/vnd.openxmlformats-officedocument.presentationml.notesSlide+xml" PartName="/ppt/notesSlides/notesSlide105.xml"/>
  <Override ContentType="application/vnd.openxmlformats-officedocument.presentationml.notesSlide+xml" PartName="/ppt/notesSlides/notesSlide202.xml"/>
  <Override ContentType="application/vnd.openxmlformats-officedocument.presentationml.notesSlide+xml" PartName="/ppt/notesSlides/notesSlide466.xml"/>
  <Override ContentType="application/vnd.openxmlformats-officedocument.presentationml.notesSlide+xml" PartName="/ppt/notesSlides/notesSlide137.xml"/>
  <Override ContentType="application/vnd.openxmlformats-officedocument.presentationml.notesSlide+xml" PartName="/ppt/notesSlides/notesSlide419.xml"/>
  <Override ContentType="application/vnd.openxmlformats-officedocument.presentationml.notesSlide+xml" PartName="/ppt/notesSlides/notesSlide498.xml"/>
  <Override ContentType="application/vnd.openxmlformats-officedocument.presentationml.notesSlide+xml" PartName="/ppt/notesSlides/notesSlide516.xml"/>
  <Override ContentType="application/vnd.openxmlformats-officedocument.presentationml.notesSlide+xml" PartName="/ppt/notesSlides/notesSlide44.xml"/>
  <Override ContentType="application/vnd.openxmlformats-officedocument.presentationml.notesSlide+xml" PartName="/ppt/notesSlides/notesSlide234.xml"/>
  <Override ContentType="application/vnd.openxmlformats-officedocument.presentationml.notesSlide+xml" PartName="/ppt/notesSlides/notesSlide153.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281.xml"/>
  <Override ContentType="application/vnd.openxmlformats-officedocument.presentationml.notesSlide+xml" PartName="/ppt/notesSlides/notesSlide331.xml"/>
  <Override ContentType="application/vnd.openxmlformats-officedocument.presentationml.notesSlide+xml" PartName="/ppt/notesSlides/notesSlide490.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377.xml"/>
  <Override ContentType="application/vnd.openxmlformats-officedocument.presentationml.notesSlide+xml" PartName="/ppt/notesSlides/notesSlide315.xml"/>
  <Override ContentType="application/vnd.openxmlformats-officedocument.presentationml.notesSlide+xml" PartName="/ppt/notesSlides/notesSlide129.xml"/>
  <Override ContentType="application/vnd.openxmlformats-officedocument.presentationml.notesSlide+xml" PartName="/ppt/notesSlides/notesSlide404.xml"/>
  <Override ContentType="application/vnd.openxmlformats-officedocument.presentationml.notesSlide+xml" PartName="/ppt/notesSlides/notesSlide394.xml"/>
  <Override ContentType="application/vnd.openxmlformats-officedocument.presentationml.notesSlide+xml" PartName="/ppt/notesSlides/notesSlide60.xml"/>
  <Override ContentType="application/vnd.openxmlformats-officedocument.presentationml.notesSlide+xml" PartName="/ppt/notesSlides/notesSlide296.xml"/>
  <Override ContentType="application/vnd.openxmlformats-officedocument.presentationml.notesSlide+xml" PartName="/ppt/notesSlides/notesSlide385.xml"/>
  <Override ContentType="application/vnd.openxmlformats-officedocument.presentationml.notesSlide+xml" PartName="/ppt/notesSlides/notesSlide144.xml"/>
  <Override ContentType="application/vnd.openxmlformats-officedocument.presentationml.notesSlide+xml" PartName="/ppt/notesSlides/notesSlide475.xml"/>
  <Override ContentType="application/vnd.openxmlformats-officedocument.presentationml.notesSlide+xml" PartName="/ppt/notesSlides/notesSlide114.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306.xml"/>
  <Override ContentType="application/vnd.openxmlformats-officedocument.presentationml.notesSlide+xml" PartName="/ppt/notesSlides/notesSlide5.xml"/>
  <Override ContentType="application/vnd.openxmlformats-officedocument.presentationml.notesSlide+xml" PartName="/ppt/notesSlides/notesSlide323.xml"/>
  <Override ContentType="application/vnd.openxmlformats-officedocument.presentationml.notesSlide+xml" PartName="/ppt/notesSlides/notesSlide370.xml"/>
  <Override ContentType="application/vnd.openxmlformats-officedocument.presentationml.notesSlide+xml" PartName="/ppt/notesSlides/notesSlide458.xml"/>
  <Override ContentType="application/vnd.openxmlformats-officedocument.presentationml.notesSlide+xml" PartName="/ppt/notesSlides/notesSlide500.xml"/>
  <Override ContentType="application/vnd.openxmlformats-officedocument.presentationml.notesSlide+xml" PartName="/ppt/notesSlides/notesSlide225.xml"/>
  <Override ContentType="application/vnd.openxmlformats-officedocument.presentationml.notesSlide+xml" PartName="/ppt/notesSlides/notesSlide242.xml"/>
  <Override ContentType="application/vnd.openxmlformats-officedocument.presentationml.notesSlide+xml" PartName="/ppt/notesSlides/notesSlide329.xml"/>
  <Override ContentType="application/vnd.openxmlformats-officedocument.presentationml.notesSlide+xml" PartName="/ppt/notesSlides/notesSlide515.xml"/>
  <Override ContentType="application/vnd.openxmlformats-officedocument.presentationml.notesSlide+xml" PartName="/ppt/notesSlides/notesSlide290.xml"/>
  <Override ContentType="application/vnd.openxmlformats-officedocument.presentationml.notesSlide+xml" PartName="/ppt/notesSlides/notesSlide418.xml"/>
  <Override ContentType="application/vnd.openxmlformats-officedocument.presentationml.notesSlide+xml" PartName="/ppt/notesSlides/notesSlide274.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45.xml"/>
  <Override ContentType="application/vnd.openxmlformats-officedocument.presentationml.notesSlide+xml" PartName="/ppt/notesSlides/notesSlide442.xml"/>
  <Override ContentType="application/vnd.openxmlformats-officedocument.presentationml.notesSlide+xml" PartName="/ppt/notesSlides/notesSlide507.xml"/>
  <Override ContentType="application/vnd.openxmlformats-officedocument.presentationml.notesSlide+xml" PartName="/ppt/notesSlides/notesSlide256.xml"/>
  <Override ContentType="application/vnd.openxmlformats-officedocument.presentationml.notesSlide+xml" PartName="/ppt/notesSlides/notesSlide531.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363.xml"/>
  <Override ContentType="application/vnd.openxmlformats-officedocument.presentationml.notesSlide+xml" PartName="/ppt/notesSlides/notesSlide51.xml"/>
  <Override ContentType="application/vnd.openxmlformats-officedocument.presentationml.notesSlide+xml" PartName="/ppt/notesSlides/notesSlide266.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452.xml"/>
  <Override ContentType="application/vnd.openxmlformats-officedocument.presentationml.notesSlide+xml" PartName="/ppt/notesSlides/notesSlide203.xml"/>
  <Override ContentType="application/vnd.openxmlformats-officedocument.presentationml.notesSlide+xml" PartName="/ppt/notesSlides/notesSlide330.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152.xml"/>
  <Override ContentType="application/vnd.openxmlformats-officedocument.presentationml.notesSlide+xml" PartName="/ppt/notesSlides/notesSlide289.xml"/>
  <Override ContentType="application/vnd.openxmlformats-officedocument.presentationml.notesSlide+xml" PartName="/ppt/notesSlides/notesSlide280.xml"/>
  <Override ContentType="application/vnd.openxmlformats-officedocument.presentationml.notesSlide+xml" PartName="/ppt/notesSlides/notesSlide183.xml"/>
  <Override ContentType="application/vnd.openxmlformats-officedocument.presentationml.notesSlide+xml" PartName="/ppt/notesSlides/notesSlide217.xml"/>
  <Override ContentType="application/vnd.openxmlformats-officedocument.presentationml.notesSlide+xml" PartName="/ppt/notesSlides/notesSlide61.xml"/>
  <Override ContentType="application/vnd.openxmlformats-officedocument.presentationml.notesSlide+xml" PartName="/ppt/notesSlides/notesSlide436.xml"/>
  <Override ContentType="application/vnd.openxmlformats-officedocument.presentationml.notesSlide+xml" PartName="/ppt/notesSlides/notesSlide167.xml"/>
  <Override ContentType="application/vnd.openxmlformats-officedocument.presentationml.notesSlide+xml" PartName="/ppt/notesSlides/notesSlide314.xml"/>
  <Override ContentType="application/vnd.openxmlformats-officedocument.presentationml.notesSlide+xml" PartName="/ppt/notesSlides/notesSlide27.xml"/>
  <Override ContentType="application/vnd.openxmlformats-officedocument.presentationml.notesSlide+xml" PartName="/ppt/notesSlides/notesSlide339.xml"/>
  <Override ContentType="application/vnd.openxmlformats-officedocument.presentationml.notesSlide+xml" PartName="/ppt/notesSlides/notesSlide251.xml"/>
  <Override ContentType="application/vnd.openxmlformats-officedocument.presentationml.notesSlide+xml" PartName="/ppt/notesSlides/notesSlide467.xml"/>
  <Override ContentType="application/vnd.openxmlformats-officedocument.presentationml.notesSlide+xml" PartName="/ppt/notesSlides/notesSlide295.xml"/>
  <Override ContentType="application/vnd.openxmlformats-officedocument.presentationml.notesSlide+xml" PartName="/ppt/notesSlides/notesSlide384.xml"/>
  <Override ContentType="application/vnd.openxmlformats-officedocument.presentationml.notesSlide+xml" PartName="/ppt/notesSlides/notesSlide510.xml"/>
  <Override ContentType="application/vnd.openxmlformats-officedocument.presentationml.notesSlide+xml" PartName="/ppt/notesSlides/notesSlide324.xml"/>
  <Override ContentType="application/vnd.openxmlformats-officedocument.presentationml.notesSlide+xml" PartName="/ppt/notesSlides/notesSlide235.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4.xml"/>
  <Override ContentType="application/vnd.openxmlformats-officedocument.presentationml.notesSlide+xml" PartName="/ppt/notesSlides/notesSlide199.xml"/>
  <Override ContentType="application/vnd.openxmlformats-officedocument.presentationml.notesSlide+xml" PartName="/ppt/notesSlides/notesSlide457.xml"/>
  <Override ContentType="application/vnd.openxmlformats-officedocument.presentationml.notesSlide+xml" PartName="/ppt/notesSlides/notesSlide98.xml"/>
  <Override ContentType="application/vnd.openxmlformats-officedocument.presentationml.notesSlide+xml" PartName="/ppt/notesSlides/notesSlide288.xml"/>
  <Override ContentType="application/vnd.openxmlformats-officedocument.presentationml.notesSlide+xml" PartName="/ppt/notesSlides/notesSlide218.xml"/>
  <Override ContentType="application/vnd.openxmlformats-officedocument.presentationml.notesSlide+xml" PartName="/ppt/notesSlides/notesSlide130.xml"/>
  <Override ContentType="application/vnd.openxmlformats-officedocument.presentationml.notesSlide+xml" PartName="/ppt/notesSlides/notesSlide307.xml"/>
  <Override ContentType="application/vnd.openxmlformats-officedocument.presentationml.notesSlide+xml" PartName="/ppt/notesSlides/notesSlide491.xml"/>
  <Override ContentType="application/vnd.openxmlformats-officedocument.presentationml.notesSlide+xml" PartName="/ppt/notesSlides/notesSlide378.xml"/>
  <Override ContentType="application/vnd.openxmlformats-officedocument.presentationml.notesSlide+xml" PartName="/ppt/notesSlides/notesSlide395.xml"/>
  <Override ContentType="application/vnd.openxmlformats-officedocument.presentationml.notesSlide+xml" PartName="/ppt/notesSlides/notesSlide128.xml"/>
  <Override ContentType="application/vnd.openxmlformats-officedocument.presentationml.notesSlide+xml" PartName="/ppt/notesSlides/notesSlide224.xml"/>
  <Override ContentType="application/vnd.openxmlformats-officedocument.presentationml.notesSlide+xml" PartName="/ppt/notesSlides/notesSlide403.xml"/>
  <Override ContentType="application/vnd.openxmlformats-officedocument.presentationml.notesSlide+xml" PartName="/ppt/notesSlides/notesSlide241.xml"/>
  <Override ContentType="application/vnd.openxmlformats-officedocument.presentationml.notesSlide+xml" PartName="/ppt/notesSlides/notesSlide162.xml"/>
  <Override ContentType="application/vnd.openxmlformats-officedocument.presentationml.notesSlide+xml" PartName="/ppt/notesSlides/notesSlide420.xml"/>
  <Override ContentType="application/vnd.openxmlformats-officedocument.presentationml.notesSlide+xml" PartName="/ppt/notesSlides/notesSlide508.xml"/>
  <Override ContentType="application/vnd.openxmlformats-officedocument.presentationml.notesSlide+xml" PartName="/ppt/notesSlides/notesSlide145.xml"/>
  <Override ContentType="application/vnd.openxmlformats-officedocument.presentationml.notesSlide+xml" PartName="/ppt/notesSlides/notesSlide525.xml"/>
  <Override ContentType="application/vnd.openxmlformats-officedocument.presentationml.notesSlide+xml" PartName="/ppt/notesSlides/notesSlide83.xml"/>
  <Override ContentType="application/vnd.openxmlformats-officedocument.presentationml.notesSlide+xml" PartName="/ppt/notesSlides/notesSlide489.xml"/>
  <Override ContentType="application/vnd.openxmlformats-officedocument.presentationml.notesSlide+xml" PartName="/ppt/notesSlides/notesSlide66.xml"/>
  <Override ContentType="application/vnd.openxmlformats-officedocument.presentationml.notesSlide+xml" PartName="/ppt/notesSlides/notesSlide3.xml"/>
  <Override ContentType="application/vnd.openxmlformats-officedocument.presentationml.notesSlide+xml" PartName="/ppt/notesSlides/notesSlide240.xml"/>
  <Override ContentType="application/vnd.openxmlformats-officedocument.presentationml.notesSlide+xml" PartName="/ppt/notesSlides/notesSlide425.xml"/>
  <Override ContentType="application/vnd.openxmlformats-officedocument.presentationml.notesSlide+xml" PartName="/ppt/notesSlides/notesSlide283.xml"/>
  <Override ContentType="application/vnd.openxmlformats-officedocument.presentationml.notesSlide+xml" PartName="/ppt/notesSlides/notesSlide461.xml"/>
  <Override ContentType="application/vnd.openxmlformats-officedocument.presentationml.notesSlide+xml" PartName="/ppt/notesSlides/notesSlide232.xml"/>
  <Override ContentType="application/vnd.openxmlformats-officedocument.presentationml.notesSlide+xml" PartName="/ppt/notesSlides/notesSlide275.xml"/>
  <Override ContentType="application/vnd.openxmlformats-officedocument.presentationml.notesSlide+xml" PartName="/ppt/notesSlides/notesSlide380.xml"/>
  <Override ContentType="application/vnd.openxmlformats-officedocument.presentationml.notesSlide+xml" PartName="/ppt/notesSlides/notesSlide514.xml"/>
  <Override ContentType="application/vnd.openxmlformats-officedocument.presentationml.notesSlide+xml" PartName="/ppt/notesSlides/notesSlide328.xml"/>
  <Override ContentType="application/vnd.openxmlformats-officedocument.presentationml.notesSlide+xml" PartName="/ppt/notesSlides/notesSlide506.xml"/>
  <Override ContentType="application/vnd.openxmlformats-officedocument.presentationml.notesSlide+xml" PartName="/ppt/notesSlides/notesSlide360.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313.xml"/>
  <Override ContentType="application/vnd.openxmlformats-officedocument.presentationml.notesSlide+xml" PartName="/ppt/notesSlides/notesSlide453.xml"/>
  <Override ContentType="application/vnd.openxmlformats-officedocument.presentationml.notesSlide+xml" PartName="/ppt/notesSlides/notesSlide399.xml"/>
  <Override ContentType="application/vnd.openxmlformats-officedocument.presentationml.notesSlide+xml" PartName="/ppt/notesSlides/notesSlide410.xml"/>
  <Override ContentType="application/vnd.openxmlformats-officedocument.presentationml.notesSlide+xml" PartName="/ppt/notesSlides/notesSlide69.xml"/>
  <Override ContentType="application/vnd.openxmlformats-officedocument.presentationml.notesSlide+xml" PartName="/ppt/notesSlides/notesSlide356.xml"/>
  <Override ContentType="application/vnd.openxmlformats-officedocument.presentationml.notesSlide+xml" PartName="/ppt/notesSlides/notesSlide496.xml"/>
  <Override ContentType="application/vnd.openxmlformats-officedocument.presentationml.notesSlide+xml" PartName="/ppt/notesSlides/notesSlide26.xml"/>
  <Override ContentType="application/vnd.openxmlformats-officedocument.presentationml.notesSlide+xml" PartName="/ppt/notesSlides/notesSlide468.xml"/>
  <Override ContentType="application/vnd.openxmlformats-officedocument.presentationml.notesSlide+xml" PartName="/ppt/notesSlides/notesSlide204.xml"/>
  <Override ContentType="application/vnd.openxmlformats-officedocument.presentationml.notesSlide+xml" PartName="/ppt/notesSlides/notesSlide247.xml"/>
  <Override ContentType="application/vnd.openxmlformats-officedocument.presentationml.notesSlide+xml" PartName="/ppt/notesSlides/notesSlide441.xml"/>
  <Override ContentType="application/vnd.openxmlformats-officedocument.presentationml.notesSlide+xml" PartName="/ppt/notesSlides/notesSlide484.xml"/>
  <Override ContentType="application/vnd.openxmlformats-officedocument.presentationml.notesSlide+xml" PartName="/ppt/notesSlides/notesSlide227.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456.xml"/>
  <Override ContentType="application/vnd.openxmlformats-officedocument.presentationml.notesSlide+xml" PartName="/ppt/notesSlides/notesSlide481.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499.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375.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219.xml"/>
  <Override ContentType="application/vnd.openxmlformats-officedocument.presentationml.notesSlide+xml" PartName="/ppt/notesSlides/notesSlide11.xml"/>
  <Override ContentType="application/vnd.openxmlformats-officedocument.presentationml.notesSlide+xml" PartName="/ppt/notesSlides/notesSlide332.xml"/>
  <Override ContentType="application/vnd.openxmlformats-officedocument.presentationml.notesSlide+xml" PartName="/ppt/notesSlides/notesSlide511.xml"/>
  <Override ContentType="application/vnd.openxmlformats-officedocument.presentationml.notesSlide+xml" PartName="/ppt/notesSlides/notesSlide325.xml"/>
  <Override ContentType="application/vnd.openxmlformats-officedocument.presentationml.notesSlide+xml" PartName="/ppt/notesSlides/notesSlide368.xml"/>
  <Override ContentType="application/vnd.openxmlformats-officedocument.presentationml.notesSlide+xml" PartName="/ppt/notesSlides/notesSlide413.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526.xml"/>
  <Override ContentType="application/vnd.openxmlformats-officedocument.presentationml.notesSlide+xml" PartName="/ppt/notesSlides/notesSlide174.xml"/>
  <Override ContentType="application/vnd.openxmlformats-officedocument.presentationml.notesSlide+xml" PartName="/ppt/notesSlides/notesSlide347.xml"/>
  <Override ContentType="application/vnd.openxmlformats-officedocument.presentationml.notesSlide+xml" PartName="/ppt/notesSlides/notesSlide304.xml"/>
  <Override ContentType="application/vnd.openxmlformats-officedocument.presentationml.notesSlide+xml" PartName="/ppt/notesSlides/notesSlide396.xml"/>
  <Override ContentType="application/vnd.openxmlformats-officedocument.presentationml.notesSlide+xml" PartName="/ppt/notesSlides/notesSlide310.xml"/>
  <Override ContentType="application/vnd.openxmlformats-officedocument.presentationml.notesSlide+xml" PartName="/ppt/notesSlides/notesSlide340.xml"/>
  <Override ContentType="application/vnd.openxmlformats-officedocument.presentationml.notesSlide+xml" PartName="/ppt/notesSlides/notesSlide353.xml"/>
  <Override ContentType="application/vnd.openxmlformats-officedocument.presentationml.notesSlide+xml" PartName="/ppt/notesSlides/notesSlide255.xml"/>
  <Override ContentType="application/vnd.openxmlformats-officedocument.presentationml.notesSlide+xml" PartName="/ppt/notesSlides/notesSlide428.xml"/>
  <Override ContentType="application/vnd.openxmlformats-officedocument.presentationml.notesSlide+xml" PartName="/ppt/notesSlides/notesSlide212.xml"/>
  <Override ContentType="application/vnd.openxmlformats-officedocument.presentationml.notesSlide+xml" PartName="/ppt/notesSlides/notesSlide298.xml"/>
  <Override ContentType="application/vnd.openxmlformats-officedocument.presentationml.notesSlide+xml" PartName="/ppt/notesSlides/notesSlide383.xml"/>
  <Override ContentType="application/vnd.openxmlformats-officedocument.presentationml.notesSlide+xml" PartName="/ppt/notesSlides/notesSlide282.xml"/>
  <Override ContentType="application/vnd.openxmlformats-officedocument.presentationml.notesSlide+xml" PartName="/ppt/notesSlides/notesSlide248.xml"/>
  <Override ContentType="application/vnd.openxmlformats-officedocument.presentationml.notesSlide+xml" PartName="/ppt/notesSlides/notesSlide477.xml"/>
  <Override ContentType="application/vnd.openxmlformats-officedocument.presentationml.notesSlide+xml" PartName="/ppt/notesSlides/notesSlide434.xml"/>
  <Override ContentType="application/vnd.openxmlformats-officedocument.presentationml.notesSlide+xml" PartName="/ppt/notesSlides/notesSlide460.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355.xml"/>
  <Override ContentType="application/vnd.openxmlformats-officedocument.presentationml.notesSlide+xml" PartName="/ppt/notesSlides/notesSlide312.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381.xml"/>
  <Override ContentType="application/vnd.openxmlformats-officedocument.presentationml.notesSlide+xml" PartName="/ppt/notesSlides/notesSlide398.xml"/>
  <Override ContentType="application/vnd.openxmlformats-officedocument.presentationml.notesSlide+xml" PartName="/ppt/notesSlides/notesSlide469.xml"/>
  <Override ContentType="application/vnd.openxmlformats-officedocument.presentationml.notesSlide+xml" PartName="/ppt/notesSlides/notesSlide426.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276.xml"/>
  <Override ContentType="application/vnd.openxmlformats-officedocument.presentationml.notesSlide+xml" PartName="/ppt/notesSlides/notesSlide497.xml"/>
  <Override ContentType="application/vnd.openxmlformats-officedocument.presentationml.notesSlide+xml" PartName="/ppt/notesSlides/notesSlide233.xml"/>
  <Override ContentType="application/vnd.openxmlformats-officedocument.presentationml.notesSlide+xml" PartName="/ppt/notesSlides/notesSlide327.xml"/>
  <Override ContentType="application/vnd.openxmlformats-officedocument.presentationml.notesSlide+xml" PartName="/ppt/notesSlides/notesSlide483.xml"/>
  <Override ContentType="application/vnd.openxmlformats-officedocument.presentationml.notesSlide+xml" PartName="/ppt/notesSlides/notesSlide440.xml"/>
  <Override ContentType="application/vnd.openxmlformats-officedocument.presentationml.notesSlide+xml" PartName="/ppt/notesSlides/notesSlide505.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449.xml"/>
  <Override ContentType="application/vnd.openxmlformats-officedocument.presentationml.notesSlide+xml" PartName="/ppt/notesSlides/notesSlide361.xml"/>
  <Override ContentType="application/vnd.openxmlformats-officedocument.presentationml.notesSlide+xml" PartName="/ppt/notesSlides/notesSlide74.xml"/>
  <Override ContentType="application/vnd.openxmlformats-officedocument.presentationml.notesSlide+xml" PartName="/ppt/notesSlides/notesSlide197.xml"/>
  <Override ContentType="application/vnd.openxmlformats-officedocument.presentationml.notesSlide+xml" PartName="/ppt/notesSlides/notesSlide406.xml"/>
  <Override ContentType="application/vnd.openxmlformats-officedocument.presentationml.notesSlide+xml" PartName="/ppt/notesSlides/notesSlide154.xml"/>
  <Override ContentType="application/vnd.openxmlformats-officedocument.presentationml.notesSlide+xml" PartName="/ppt/notesSlides/notesSlide2.xml"/>
  <Override ContentType="application/vnd.openxmlformats-officedocument.presentationml.notesSlide+xml" PartName="/ppt/notesSlides/notesSlide454.xml"/>
  <Override ContentType="application/vnd.openxmlformats-officedocument.presentationml.notesSlide+xml" PartName="/ppt/notesSlides/notesSlide411.xml"/>
  <Override ContentType="application/vnd.openxmlformats-officedocument.presentationml.notesSlide+xml" PartName="/ppt/notesSlides/notesSlide260.xml"/>
  <Override ContentType="application/vnd.openxmlformats-officedocument.presentationml.notesSlide+xml" PartName="/ppt/notesSlides/notesSlide448.xml"/>
  <Override ContentType="application/vnd.openxmlformats-officedocument.presentationml.notesSlide+xml" PartName="/ppt/notesSlides/notesSlide405.xml"/>
  <Override ContentType="application/vnd.openxmlformats-officedocument.presentationml.notesSlide+xml" PartName="/ppt/notesSlides/notesSlide111.xml"/>
  <Override ContentType="application/vnd.openxmlformats-officedocument.presentationml.notesSlide+xml" PartName="/ppt/notesSlides/notesSlide226.xml"/>
  <Override ContentType="application/vnd.openxmlformats-officedocument.presentationml.notesSlide+xml" PartName="/ppt/notesSlides/notesSlide269.xml"/>
  <Override ContentType="application/vnd.openxmlformats-officedocument.presentationml.notesSlide+xml" PartName="/ppt/notesSlides/notesSlide412.xml"/>
  <Override ContentType="application/vnd.openxmlformats-officedocument.presentationml.notesSlide+xml" PartName="/ppt/notesSlides/notesSlide181.xml"/>
  <Override ContentType="application/vnd.openxmlformats-officedocument.presentationml.notesSlide+xml" PartName="/ppt/notesSlides/notesSlide527.xml"/>
  <Override ContentType="application/vnd.openxmlformats-officedocument.presentationml.notesSlide+xml" PartName="/ppt/notesSlides/notesSlide47.xml"/>
  <Override ContentType="application/vnd.openxmlformats-officedocument.presentationml.notesSlide+xml" PartName="/ppt/notesSlides/notesSlide482.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376.xml"/>
  <Override ContentType="application/vnd.openxmlformats-officedocument.presentationml.notesSlide+xml" PartName="/ppt/notesSlides/notesSlide333.xml"/>
  <Override ContentType="application/vnd.openxmlformats-officedocument.presentationml.notesSlide+xml" PartName="/ppt/notesSlides/notesSlide305.xml"/>
  <Override ContentType="application/vnd.openxmlformats-officedocument.presentationml.notesSlide+xml" PartName="/ppt/notesSlides/notesSlide512.xml"/>
  <Override ContentType="application/vnd.openxmlformats-officedocument.presentationml.notesSlide+xml" PartName="/ppt/notesSlides/notesSlide297.xml"/>
  <Override ContentType="application/vnd.openxmlformats-officedocument.presentationml.notesSlide+xml" PartName="/ppt/notesSlides/notesSlide382.xml"/>
  <Override ContentType="application/vnd.openxmlformats-officedocument.presentationml.notesSlide+xml" PartName="/ppt/notesSlides/notesSlide211.xml"/>
  <Override ContentType="application/vnd.openxmlformats-officedocument.presentationml.notesSlide+xml" PartName="/ppt/notesSlides/notesSlide254.xml"/>
  <Override ContentType="application/vnd.openxmlformats-officedocument.presentationml.notesSlide+xml" PartName="/ppt/notesSlides/notesSlide132.xml"/>
  <Override ContentType="application/vnd.openxmlformats-officedocument.presentationml.notesSlide+xml" PartName="/ppt/notesSlides/notesSlide433.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76.xml"/>
  <Override ContentType="application/vnd.openxmlformats-officedocument.presentationml.notesSlide+xml" PartName="/ppt/notesSlides/notesSlide175.xml"/>
  <Override ContentType="application/vnd.openxmlformats-officedocument.presentationml.notesSlide+xml" PartName="/ppt/notesSlides/notesSlide348.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164.xml"/>
  <Override ContentType="application/vnd.openxmlformats-officedocument.presentationml.slide+xml" PartName="/ppt/slides/slide253.xml"/>
  <Override ContentType="application/vnd.openxmlformats-officedocument.presentationml.slide+xml" PartName="/ppt/slides/slide43.xml"/>
  <Override ContentType="application/vnd.openxmlformats-officedocument.presentationml.slide+xml" PartName="/ppt/slides/slide350.xml"/>
  <Override ContentType="application/vnd.openxmlformats-officedocument.presentationml.slide+xml" PartName="/ppt/slides/slide35.xml"/>
  <Override ContentType="application/vnd.openxmlformats-officedocument.presentationml.slide+xml" PartName="/ppt/slides/slide334.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423.xml"/>
  <Override ContentType="application/vnd.openxmlformats-officedocument.presentationml.slide+xml" PartName="/ppt/slides/slide19.xml"/>
  <Override ContentType="application/vnd.openxmlformats-officedocument.presentationml.slide+xml" PartName="/ppt/slides/slide326.xml"/>
  <Override ContentType="application/vnd.openxmlformats-officedocument.presentationml.slide+xml" PartName="/ppt/slides/slide512.xml"/>
  <Override ContentType="application/vnd.openxmlformats-officedocument.presentationml.slide+xml" PartName="/ppt/slides/slide237.xml"/>
  <Override ContentType="application/vnd.openxmlformats-officedocument.presentationml.slide+xml" PartName="/ppt/slides/slide261.xml"/>
  <Override ContentType="application/vnd.openxmlformats-officedocument.presentationml.slide+xml" PartName="/ppt/slides/slide519.xml"/>
  <Override ContentType="application/vnd.openxmlformats-officedocument.presentationml.slide+xml" PartName="/ppt/slides/slide520.xml"/>
  <Override ContentType="application/vnd.openxmlformats-officedocument.presentationml.slide+xml" PartName="/ppt/slides/slide51.xml"/>
  <Override ContentType="application/vnd.openxmlformats-officedocument.presentationml.slide+xml" PartName="/ppt/slides/slide245.xml"/>
  <Override ContentType="application/vnd.openxmlformats-officedocument.presentationml.slide+xml" PartName="/ppt/slides/slide342.xml"/>
  <Override ContentType="application/vnd.openxmlformats-officedocument.presentationml.slide+xml" PartName="/ppt/slides/slide431.xml"/>
  <Override ContentType="application/vnd.openxmlformats-officedocument.presentationml.slide+xml" PartName="/ppt/slides/slide156.xml"/>
  <Override ContentType="application/vnd.openxmlformats-officedocument.presentationml.slide+xml" PartName="/ppt/slides/slide438.xml"/>
  <Override ContentType="application/vnd.openxmlformats-officedocument.presentationml.slide+xml" PartName="/ppt/slides/slide454.xml"/>
  <Override ContentType="application/vnd.openxmlformats-officedocument.presentationml.slide+xml" PartName="/ppt/slides/slide179.xml"/>
  <Override ContentType="application/vnd.openxmlformats-officedocument.presentationml.slide+xml" PartName="/ppt/slides/slide276.xml"/>
  <Override ContentType="application/vnd.openxmlformats-officedocument.presentationml.slide+xml" PartName="/ppt/slides/slide504.xml"/>
  <Override ContentType="application/vnd.openxmlformats-officedocument.presentationml.slide+xml" PartName="/ppt/slides/slide66.xml"/>
  <Override ContentType="application/vnd.openxmlformats-officedocument.presentationml.slide+xml" PartName="/ppt/slides/slide229.xml"/>
  <Override ContentType="application/vnd.openxmlformats-officedocument.presentationml.slide+xml" PartName="/ppt/slides/slide357.xml"/>
  <Override ContentType="application/vnd.openxmlformats-officedocument.presentationml.slide+xml" PartName="/ppt/slides/slide141.xml"/>
  <Override ContentType="application/vnd.openxmlformats-officedocument.presentationml.slide+xml" PartName="/ppt/slides/slide407.xml"/>
  <Override ContentType="application/vnd.openxmlformats-officedocument.presentationml.slide+xml" PartName="/ppt/slides/slide82.xml"/>
  <Override ContentType="application/vnd.openxmlformats-officedocument.presentationml.slide+xml" PartName="/ppt/slides/slide486.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469.xml"/>
  <Override ContentType="application/vnd.openxmlformats-officedocument.presentationml.slide+xml" PartName="/ppt/slides/slide470.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400.xml"/>
  <Override ContentType="application/vnd.openxmlformats-officedocument.presentationml.slide+xml" PartName="/ppt/slides/slide214.xml"/>
  <Override ContentType="application/vnd.openxmlformats-officedocument.presentationml.slide+xml" PartName="/ppt/slides/slide206.xml"/>
  <Override ContentType="application/vnd.openxmlformats-officedocument.presentationml.slide+xml" PartName="/ppt/slides/slide381.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285.xml"/>
  <Override ContentType="application/vnd.openxmlformats-officedocument.presentationml.slide+xml" PartName="/ppt/slides/slide89.xml"/>
  <Override ContentType="application/vnd.openxmlformats-officedocument.presentationml.slide+xml" PartName="/ppt/slides/slide349.xml"/>
  <Override ContentType="application/vnd.openxmlformats-officedocument.presentationml.slide+xml" PartName="/ppt/slides/slide477.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462.xml"/>
  <Override ContentType="application/vnd.openxmlformats-officedocument.presentationml.slide+xml" PartName="/ppt/slides/slide447.xml"/>
  <Override ContentType="application/vnd.openxmlformats-officedocument.presentationml.slide+xml" PartName="/ppt/slides/slide133.xml"/>
  <Override ContentType="application/vnd.openxmlformats-officedocument.presentationml.slide+xml" PartName="/ppt/slides/slide494.xml"/>
  <Override ContentType="application/vnd.openxmlformats-officedocument.presentationml.slide+xml" PartName="/ppt/slides/slide91.xml"/>
  <Override ContentType="application/vnd.openxmlformats-officedocument.presentationml.slide+xml" PartName="/ppt/slides/slide415.xml"/>
  <Override ContentType="application/vnd.openxmlformats-officedocument.presentationml.slide+xml" PartName="/ppt/slides/slide74.xml"/>
  <Override ContentType="application/vnd.openxmlformats-officedocument.presentationml.slide+xml" PartName="/ppt/slides/slide268.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310.xml"/>
  <Override ContentType="application/vnd.openxmlformats-officedocument.presentationml.slide+xml" PartName="/ppt/slides/slide366.xml"/>
  <Override ContentType="application/vnd.openxmlformats-officedocument.presentationml.slide+xml" PartName="/ppt/slides/slide396.xml"/>
  <Override ContentType="application/vnd.openxmlformats-officedocument.presentationml.slide+xml" PartName="/ppt/slides/slide180.xml"/>
  <Override ContentType="application/vnd.openxmlformats-officedocument.presentationml.slide+xml" PartName="/ppt/slides/slide511.xml"/>
  <Override ContentType="application/vnd.openxmlformats-officedocument.presentationml.slide+xml" PartName="/ppt/slides/slide18.xml"/>
  <Override ContentType="application/vnd.openxmlformats-officedocument.presentationml.slide+xml" PartName="/ppt/slides/slide333.xml"/>
  <Override ContentType="application/vnd.openxmlformats-officedocument.presentationml.slide+xml" PartName="/ppt/slides/slide309.xml"/>
  <Override ContentType="application/vnd.openxmlformats-officedocument.presentationml.slide+xml" PartName="/ppt/slides/slide244.xml"/>
  <Override ContentType="application/vnd.openxmlformats-officedocument.presentationml.slide+xml" PartName="/ppt/slides/slide52.xml"/>
  <Override ContentType="application/vnd.openxmlformats-officedocument.presentationml.slide+xml" PartName="/ppt/slides/slide270.xml"/>
  <Override ContentType="application/vnd.openxmlformats-officedocument.presentationml.slide+xml" PartName="/ppt/slides/slide406.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343.xml"/>
  <Override ContentType="application/vnd.openxmlformats-officedocument.presentationml.slide+xml" PartName="/ppt/slides/slide528.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254.xml"/>
  <Override ContentType="application/vnd.openxmlformats-officedocument.presentationml.slide+xml" PartName="/ppt/slides/slide440.xml"/>
  <Override ContentType="application/vnd.openxmlformats-officedocument.presentationml.slide+xml" PartName="/ppt/slides/slide147.xml"/>
  <Override ContentType="application/vnd.openxmlformats-officedocument.presentationml.slide+xml" PartName="/ppt/slides/slide236.xml"/>
  <Override ContentType="application/vnd.openxmlformats-officedocument.presentationml.slide+xml" PartName="/ppt/slides/slide422.xml"/>
  <Override ContentType="application/vnd.openxmlformats-officedocument.presentationml.slide+xml" PartName="/ppt/slides/slide505.xml"/>
  <Override ContentType="application/vnd.openxmlformats-officedocument.presentationml.slide+xml" PartName="/ppt/slides/slide110.xml"/>
  <Override ContentType="application/vnd.openxmlformats-officedocument.presentationml.slide+xml" PartName="/ppt/slides/slide455.xml"/>
  <Override ContentType="application/vnd.openxmlformats-officedocument.presentationml.slide+xml" PartName="/ppt/slides/slide293.xml"/>
  <Override ContentType="application/vnd.openxmlformats-officedocument.presentationml.slide+xml" PartName="/ppt/slides/slide358.xml"/>
  <Override ContentType="application/vnd.openxmlformats-officedocument.presentationml.slide+xml" PartName="/ppt/slides/slide471.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259.xml"/>
  <Override ContentType="application/vnd.openxmlformats-officedocument.presentationml.slide+xml" PartName="/ppt/slides/slide49.xml"/>
  <Override ContentType="application/vnd.openxmlformats-officedocument.presentationml.slide+xml" PartName="/ppt/slides/slide327.xml"/>
  <Override ContentType="application/vnd.openxmlformats-officedocument.presentationml.slide+xml" PartName="/ppt/slides/slide83.xml"/>
  <Override ContentType="application/vnd.openxmlformats-officedocument.presentationml.slide+xml" PartName="/ppt/slides/slide437.xml"/>
  <Override ContentType="application/vnd.openxmlformats-officedocument.presentationml.slide+xml" PartName="/ppt/slides/slide221.xml"/>
  <Override ContentType="application/vnd.openxmlformats-officedocument.presentationml.slide+xml" PartName="/ppt/slides/slide73.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401.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11.xml"/>
  <Override ContentType="application/vnd.openxmlformats-officedocument.presentationml.slide+xml" PartName="/ppt/slides/slide13.xml"/>
  <Override ContentType="application/vnd.openxmlformats-officedocument.presentationml.slide+xml" PartName="/ppt/slides/slide222.xml"/>
  <Override ContentType="application/vnd.openxmlformats-officedocument.presentationml.slide+xml" PartName="/ppt/slides/slide205.xml"/>
  <Override ContentType="application/vnd.openxmlformats-officedocument.presentationml.slide+xml" PartName="/ppt/slides/slide292.xml"/>
  <Override ContentType="application/vnd.openxmlformats-officedocument.presentationml.slide+xml" PartName="/ppt/slides/slide100.xml"/>
  <Override ContentType="application/vnd.openxmlformats-officedocument.presentationml.slide+xml" PartName="/ppt/slides/slide461.xml"/>
  <Override ContentType="application/vnd.openxmlformats-officedocument.presentationml.slide+xml" PartName="/ppt/slides/slide90.xml"/>
  <Override ContentType="application/vnd.openxmlformats-officedocument.presentationml.slide+xml" PartName="/ppt/slides/slide275.xml"/>
  <Override ContentType="application/vnd.openxmlformats-officedocument.presentationml.slide+xml" PartName="/ppt/slides/slide487.xml"/>
  <Override ContentType="application/vnd.openxmlformats-officedocument.presentationml.slide+xml" PartName="/ppt/slides/slide476.xml"/>
  <Override ContentType="application/vnd.openxmlformats-officedocument.presentationml.slide+xml" PartName="/ppt/slides/slide132.xml"/>
  <Override ContentType="application/vnd.openxmlformats-officedocument.presentationml.slide+xml" PartName="/ppt/slides/slide416.xml"/>
  <Override ContentType="application/vnd.openxmlformats-officedocument.presentationml.slide+xml" PartName="/ppt/slides/slide269.xml"/>
  <Override ContentType="application/vnd.openxmlformats-officedocument.presentationml.slide+xml" PartName="/ppt/slides/slide493.xml"/>
  <Override ContentType="application/vnd.openxmlformats-officedocument.presentationml.slide+xml" PartName="/ppt/slides/slide1.xml"/>
  <Override ContentType="application/vnd.openxmlformats-officedocument.presentationml.slide+xml" PartName="/ppt/slides/slide365.xml"/>
  <Override ContentType="application/vnd.openxmlformats-officedocument.presentationml.slide+xml" PartName="/ppt/slides/slide28.xml"/>
  <Override ContentType="application/vnd.openxmlformats-officedocument.presentationml.slide+xml" PartName="/ppt/slides/slide382.xml"/>
  <Override ContentType="application/vnd.openxmlformats-officedocument.presentationml.slide+xml" PartName="/ppt/slides/slide527.xml"/>
  <Override ContentType="application/vnd.openxmlformats-officedocument.presentationml.slide+xml" PartName="/ppt/slides/slide397.xml"/>
  <Override ContentType="application/vnd.openxmlformats-officedocument.presentationml.slide+xml" PartName="/ppt/slides/slide200.xml"/>
  <Override ContentType="application/vnd.openxmlformats-officedocument.presentationml.slide+xml" PartName="/ppt/slides/slide348.xml"/>
  <Override ContentType="application/vnd.openxmlformats-officedocument.presentationml.slide+xml" PartName="/ppt/slides/slide88.xml"/>
  <Override ContentType="application/vnd.openxmlformats-officedocument.presentationml.slide+xml" PartName="/ppt/slides/slide286.xml"/>
  <Override ContentType="application/vnd.openxmlformats-officedocument.presentationml.slide+xml" PartName="/ppt/slides/slide115.xml"/>
  <Override ContentType="application/vnd.openxmlformats-officedocument.presentationml.slide+xml" PartName="/ppt/slides/slide260.xml"/>
  <Override ContentType="application/vnd.openxmlformats-officedocument.presentationml.slide+xml" PartName="/ppt/slides/slide367.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71.xml"/>
  <Override ContentType="application/vnd.openxmlformats-officedocument.presentationml.slide+xml" PartName="/ppt/slides/slide324.xml"/>
  <Override ContentType="application/vnd.openxmlformats-officedocument.presentationml.slide+xml" PartName="/ppt/slides/slide510.xml"/>
  <Override ContentType="application/vnd.openxmlformats-officedocument.presentationml.slide+xml" PartName="/ppt/slides/slide174.xml"/>
  <Override ContentType="application/vnd.openxmlformats-officedocument.presentationml.slide+xml" PartName="/ppt/slides/slide360.xml"/>
  <Override ContentType="application/vnd.openxmlformats-officedocument.presentationml.slide+xml" PartName="/ppt/slides/slide219.xml"/>
  <Override ContentType="application/vnd.openxmlformats-officedocument.presentationml.slide+xml" PartName="/ppt/slides/slide405.xml"/>
  <Override ContentType="application/vnd.openxmlformats-officedocument.presentationml.slide+xml" PartName="/ppt/slides/slide502.xml"/>
  <Override ContentType="application/vnd.openxmlformats-officedocument.presentationml.slide+xml" PartName="/ppt/slides/slide359.xml"/>
  <Override ContentType="application/vnd.openxmlformats-officedocument.presentationml.slide+xml" PartName="/ppt/slides/slide316.xml"/>
  <Override ContentType="application/vnd.openxmlformats-officedocument.presentationml.slide+xml" PartName="/ppt/slides/slide448.xml"/>
  <Override ContentType="application/vnd.openxmlformats-officedocument.presentationml.slide+xml" PartName="/ppt/slides/slide204.xml"/>
  <Override ContentType="application/vnd.openxmlformats-officedocument.presentationml.slide+xml" PartName="/ppt/slides/slide247.xml"/>
  <Override ContentType="application/vnd.openxmlformats-officedocument.presentationml.slide+xml" PartName="/ppt/slides/slide84.xml"/>
  <Override ContentType="application/vnd.openxmlformats-officedocument.presentationml.slide+xml" PartName="/ppt/slides/slide344.xml"/>
  <Override ContentType="application/vnd.openxmlformats-officedocument.presentationml.slide+xml" PartName="/ppt/slides/slide387.xml"/>
  <Override ContentType="application/vnd.openxmlformats-officedocument.presentationml.slide+xml" PartName="/ppt/slides/slide425.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294.xml"/>
  <Override ContentType="application/vnd.openxmlformats-officedocument.presentationml.slide+xml" PartName="/ppt/slides/slide468.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17.xml"/>
  <Override ContentType="application/vnd.openxmlformats-officedocument.presentationml.slide+xml" PartName="/ppt/slides/slide375.xml"/>
  <Override ContentType="application/vnd.openxmlformats-officedocument.presentationml.slide+xml" PartName="/ppt/slides/slide332.xml"/>
  <Override ContentType="application/vnd.openxmlformats-officedocument.presentationml.slide+xml" PartName="/ppt/slides/slide251.xml"/>
  <Override ContentType="application/vnd.openxmlformats-officedocument.presentationml.slide+xml" PartName="/ppt/slides/slide472.xml"/>
  <Override ContentType="application/vnd.openxmlformats-officedocument.presentationml.slide+xml" PartName="/ppt/slides/slide301.xml"/>
  <Override ContentType="application/vnd.openxmlformats-officedocument.presentationml.slide+xml" PartName="/ppt/slides/slide223.xml"/>
  <Override ContentType="application/vnd.openxmlformats-officedocument.presentationml.slide+xml" PartName="/ppt/slides/slide266.xml"/>
  <Override ContentType="application/vnd.openxmlformats-officedocument.presentationml.slide+xml" PartName="/ppt/slides/slide347.xml"/>
  <Override ContentType="application/vnd.openxmlformats-officedocument.presentationml.slide+xml" PartName="/ppt/slides/slide372.xml"/>
  <Override ContentType="application/vnd.openxmlformats-officedocument.presentationml.slide+xml" PartName="/ppt/slides/slide22.xml"/>
  <Override ContentType="application/vnd.openxmlformats-officedocument.presentationml.slide+xml" PartName="/ppt/slides/slide304.xml"/>
  <Override ContentType="application/vnd.openxmlformats-officedocument.presentationml.slide+xml" PartName="/ppt/slides/slide231.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274.xml"/>
  <Override ContentType="application/vnd.openxmlformats-officedocument.presentationml.slide+xml" PartName="/ppt/slides/slide460.xml"/>
  <Override ContentType="application/vnd.openxmlformats-officedocument.presentationml.slide+xml" PartName="/ppt/slides/slide488.xml"/>
  <Override ContentType="application/vnd.openxmlformats-officedocument.presentationml.slide+xml" PartName="/ppt/slides/slide410.xml"/>
  <Override ContentType="application/vnd.openxmlformats-officedocument.presentationml.slide+xml" PartName="/ppt/slides/slide72.xml"/>
  <Override ContentType="application/vnd.openxmlformats-officedocument.presentationml.slide+xml" PartName="/ppt/slides/slide453.xml"/>
  <Override ContentType="application/vnd.openxmlformats-officedocument.presentationml.slide+xml" PartName="/ppt/slides/slide496.xml"/>
  <Override ContentType="application/vnd.openxmlformats-officedocument.presentationml.slide+xml" PartName="/ppt/slides/slide29.xml"/>
  <Override ContentType="application/vnd.openxmlformats-officedocument.presentationml.slide+xml" PartName="/ppt/slides/slide530.xml"/>
  <Override ContentType="application/vnd.openxmlformats-officedocument.presentationml.slide+xml" PartName="/ppt/slides/slide319.xml"/>
  <Override ContentType="application/vnd.openxmlformats-officedocument.presentationml.slide+xml" PartName="/ppt/slides/slide417.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432.xml"/>
  <Override ContentType="application/vnd.openxmlformats-officedocument.presentationml.slide+xml" PartName="/ppt/slides/slide103.xml"/>
  <Override ContentType="application/vnd.openxmlformats-officedocument.presentationml.slide+xml" PartName="/ppt/slides/slide445.xml"/>
  <Override ContentType="application/vnd.openxmlformats-officedocument.presentationml.slide+xml" PartName="/ppt/slides/slide402.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481.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238.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14.xml"/>
  <Override ContentType="application/vnd.openxmlformats-officedocument.presentationml.slide+xml" PartName="/ppt/slides/slide526.xml"/>
  <Override ContentType="application/vnd.openxmlformats-officedocument.presentationml.slide+xml" PartName="/ppt/slides/slide139.xml"/>
  <Override ContentType="application/vnd.openxmlformats-officedocument.presentationml.slide+xml" PartName="/ppt/slides/slide325.xml"/>
  <Override ContentType="application/vnd.openxmlformats-officedocument.presentationml.slide+xml" PartName="/ppt/slides/slide503.xml"/>
  <Override ContentType="application/vnd.openxmlformats-officedocument.presentationml.slide+xml" PartName="/ppt/slides/slide430.xml"/>
  <Override ContentType="application/vnd.openxmlformats-officedocument.presentationml.slide+xml" PartName="/ppt/slides/slide317.xml"/>
  <Override ContentType="application/vnd.openxmlformats-officedocument.presentationml.slide+xml" PartName="/ppt/slides/slide473.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439.xml"/>
  <Override ContentType="application/vnd.openxmlformats-officedocument.presentationml.slide+xml" PartName="/ppt/slides/slide50.xml"/>
  <Override ContentType="application/vnd.openxmlformats-officedocument.presentationml.slide+xml" PartName="/ppt/slides/slide218.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351.xml"/>
  <Override ContentType="application/vnd.openxmlformats-officedocument.presentationml.slide+xml" PartName="/ppt/slides/slide368.xml"/>
  <Override ContentType="application/vnd.openxmlformats-officedocument.presentationml.slide+xml" PartName="/ppt/slides/slide394.xml"/>
  <Override ContentType="application/vnd.openxmlformats-officedocument.presentationml.slide+xml" PartName="/ppt/slides/slide331.xml"/>
  <Override ContentType="application/vnd.openxmlformats-officedocument.presentationml.slide+xml" PartName="/ppt/slides/slide280.xml"/>
  <Override ContentType="application/vnd.openxmlformats-officedocument.presentationml.slide+xml" PartName="/ppt/slides/slide374.xml"/>
  <Override ContentType="application/vnd.openxmlformats-officedocument.presentationml.slide+xml" PartName="/ppt/slides/slide345.xml"/>
  <Override ContentType="application/vnd.openxmlformats-officedocument.presentationml.slide+xml" PartName="/ppt/slides/slide518.xml"/>
  <Override ContentType="application/vnd.openxmlformats-officedocument.presentationml.slide+xml" PartName="/ppt/slides/slide302.xml"/>
  <Override ContentType="application/vnd.openxmlformats-officedocument.presentationml.slide+xml" PartName="/ppt/slides/slide289.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246.xml"/>
  <Override ContentType="application/vnd.openxmlformats-officedocument.presentationml.slide+xml" PartName="/ppt/slides/slide203.xml"/>
  <Override ContentType="application/vnd.openxmlformats-officedocument.presentationml.slide+xml" PartName="/ppt/slides/slide252.xml"/>
  <Override ContentType="application/vnd.openxmlformats-officedocument.presentationml.slide+xml" PartName="/ppt/slides/slide295.xml"/>
  <Override ContentType="application/vnd.openxmlformats-officedocument.presentationml.slide+xml" PartName="/ppt/slides/slide467.xml"/>
  <Override ContentType="application/vnd.openxmlformats-officedocument.presentationml.slide+xml" PartName="/ppt/slides/slide388.xml"/>
  <Override ContentType="application/vnd.openxmlformats-officedocument.presentationml.slide+xml" PartName="/ppt/slides/slide124.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424.xml"/>
  <Override ContentType="application/vnd.openxmlformats-officedocument.presentationml.slide+xml" PartName="/ppt/slides/slide194.xml"/>
  <Override ContentType="application/vnd.openxmlformats-officedocument.presentationml.slide+xml" PartName="/ppt/slides/slide380.xml"/>
  <Override ContentType="application/vnd.openxmlformats-officedocument.presentationml.slide+xml" PartName="/ppt/slides/slide151.xml"/>
  <Override ContentType="application/vnd.openxmlformats-officedocument.presentationml.slide+xml" PartName="/ppt/slides/slide495.xml"/>
  <Override ContentType="application/vnd.openxmlformats-officedocument.presentationml.slide+xml" PartName="/ppt/slides/slide452.xml"/>
  <Override ContentType="application/vnd.openxmlformats-officedocument.presentationml.slide+xml" PartName="/ppt/slides/slide525.xml"/>
  <Override ContentType="application/vnd.openxmlformats-officedocument.presentationml.slide+xml" PartName="/ppt/slides/slide339.xml"/>
  <Override ContentType="application/vnd.openxmlformats-officedocument.presentationml.slide+xml" PartName="/ppt/slides/slide224.xml"/>
  <Override ContentType="application/vnd.openxmlformats-officedocument.presentationml.slide+xml" PartName="/ppt/slides/slide330.xml"/>
  <Override ContentType="application/vnd.openxmlformats-officedocument.presentationml.slide+xml" PartName="/ppt/slides/slide267.xml"/>
  <Override ContentType="application/vnd.openxmlformats-officedocument.presentationml.slide+xml" PartName="/ppt/slides/slide373.xml"/>
  <Override ContentType="application/vnd.openxmlformats-officedocument.presentationml.slide+xml" PartName="/ppt/slides/slide389.xml"/>
  <Override ContentType="application/vnd.openxmlformats-officedocument.presentationml.slide+xml" PartName="/ppt/slides/slide21.xml"/>
  <Override ContentType="application/vnd.openxmlformats-officedocument.presentationml.slide+xml" PartName="/ppt/slides/slide346.xml"/>
  <Override ContentType="application/vnd.openxmlformats-officedocument.presentationml.slide+xml" PartName="/ppt/slides/slide303.xml"/>
  <Override ContentType="application/vnd.openxmlformats-officedocument.presentationml.slide+xml" PartName="/ppt/slides/slide64.xml"/>
  <Override ContentType="application/vnd.openxmlformats-officedocument.presentationml.slide+xml" PartName="/ppt/slides/slide418.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403.xml"/>
  <Override ContentType="application/vnd.openxmlformats-officedocument.presentationml.slide+xml" PartName="/ppt/slides/slide480.xml"/>
  <Override ContentType="application/vnd.openxmlformats-officedocument.presentationml.slide+xml" PartName="/ppt/slides/slide395.xml"/>
  <Override ContentType="application/vnd.openxmlformats-officedocument.presentationml.slide+xml" PartName="/ppt/slides/slide352.xml"/>
  <Override ContentType="application/vnd.openxmlformats-officedocument.presentationml.slide+xml" PartName="/ppt/slides/slide58.xml"/>
  <Override ContentType="application/vnd.openxmlformats-officedocument.presentationml.slide+xml" PartName="/ppt/slides/slide239.xml"/>
  <Override ContentType="application/vnd.openxmlformats-officedocument.presentationml.slide+xml" PartName="/ppt/slides/slide15.xml"/>
  <Override ContentType="application/vnd.openxmlformats-officedocument.presentationml.slide+xml" PartName="/ppt/slides/slide318.xml"/>
  <Override ContentType="application/vnd.openxmlformats-officedocument.presentationml.slide+xml" PartName="/ppt/slides/slide230.xml"/>
  <Override ContentType="application/vnd.openxmlformats-officedocument.presentationml.slide+xml" PartName="/ppt/slides/slide531.xml"/>
  <Override ContentType="application/vnd.openxmlformats-officedocument.presentationml.slide+xml" PartName="/ppt/slides/slide273.xml"/>
  <Override ContentType="application/vnd.openxmlformats-officedocument.presentationml.slide+xml" PartName="/ppt/slides/slide446.xml"/>
  <Override ContentType="application/vnd.openxmlformats-officedocument.presentationml.slide+xml" PartName="/ppt/slides/slide489.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slide+xml" PartName="/ppt/slides/slide121.xml"/>
  <Override ContentType="application/vnd.openxmlformats-officedocument.presentationml.slide+xml" PartName="/ppt/slides/slide296.xml"/>
  <Override ContentType="application/vnd.openxmlformats-officedocument.presentationml.slide+xml" PartName="/ppt/slides/slide482.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385.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490.xml"/>
  <Override ContentType="application/vnd.openxmlformats-officedocument.presentationml.slide+xml" PartName="/ppt/slides/slide202.xml"/>
  <Override ContentType="application/vnd.openxmlformats-officedocument.presentationml.slide+xml" PartName="/ppt/slides/slide466.xml"/>
  <Override ContentType="application/vnd.openxmlformats-officedocument.presentationml.slide+xml" PartName="/ppt/slides/slide105.xml"/>
  <Override ContentType="application/vnd.openxmlformats-officedocument.presentationml.slide+xml" PartName="/ppt/slides/slide5.xml"/>
  <Override ContentType="application/vnd.openxmlformats-officedocument.presentationml.slide+xml" PartName="/ppt/slides/slide369.xml"/>
  <Override ContentType="application/vnd.openxmlformats-officedocument.presentationml.slide+xml" PartName="/ppt/slides/slide393.xml"/>
  <Override ContentType="application/vnd.openxmlformats-officedocument.presentationml.slide+xml" PartName="/ppt/slides/slide377.xml"/>
  <Override ContentType="application/vnd.openxmlformats-officedocument.presentationml.slide+xml" PartName="/ppt/slides/slide113.xml"/>
  <Override ContentType="application/vnd.openxmlformats-officedocument.presentationml.slide+xml" PartName="/ppt/slides/slide288.xml"/>
  <Override ContentType="application/vnd.openxmlformats-officedocument.presentationml.slide+xml" PartName="/ppt/slides/slide474.xml"/>
  <Override ContentType="application/vnd.openxmlformats-officedocument.presentationml.slide+xml" PartName="/ppt/slides/slide94.xml"/>
  <Override ContentType="application/vnd.openxmlformats-officedocument.presentationml.slide+xml" PartName="/ppt/slides/slide217.xml"/>
  <Override ContentType="application/vnd.openxmlformats-officedocument.presentationml.slide+xml" PartName="/ppt/slides/slide281.xml"/>
  <Override ContentType="application/vnd.openxmlformats-officedocument.presentationml.slide+xml" PartName="/ppt/slides/slide71.xml"/>
  <Override ContentType="application/vnd.openxmlformats-officedocument.presentationml.slide+xml" PartName="/ppt/slides/slide497.xml"/>
  <Override ContentType="application/vnd.openxmlformats-officedocument.presentationml.slide+xml" PartName="/ppt/slides/slide233.xml"/>
  <Override ContentType="application/vnd.openxmlformats-officedocument.presentationml.slide+xml" PartName="/ppt/slides/slide362.xml"/>
  <Override ContentType="application/vnd.openxmlformats-officedocument.presentationml.slide+xml" PartName="/ppt/slides/slide265.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411.xml"/>
  <Override ContentType="application/vnd.openxmlformats-officedocument.presentationml.slide+xml" PartName="/ppt/slides/slide314.xml"/>
  <Override ContentType="application/vnd.openxmlformats-officedocument.presentationml.slide+xml" PartName="/ppt/slides/slide419.xml"/>
  <Override ContentType="application/vnd.openxmlformats-officedocument.presentationml.slide+xml" PartName="/ppt/slides/slide338.xml"/>
  <Override ContentType="application/vnd.openxmlformats-officedocument.presentationml.slide+xml" PartName="/ppt/slides/slide507.xml"/>
  <Override ContentType="application/vnd.openxmlformats-officedocument.presentationml.slide+xml" PartName="/ppt/slides/slide443.xml"/>
  <Override ContentType="application/vnd.openxmlformats-officedocument.presentationml.slide+xml" PartName="/ppt/slides/slide168.xml"/>
  <Override ContentType="application/vnd.openxmlformats-officedocument.presentationml.slide+xml" PartName="/ppt/slides/slide426.xml"/>
  <Override ContentType="application/vnd.openxmlformats-officedocument.presentationml.slide+xml" PartName="/ppt/slides/slide152.xml"/>
  <Override ContentType="application/vnd.openxmlformats-officedocument.presentationml.slide+xml" PartName="/ppt/slides/slide257.xml"/>
  <Override ContentType="application/vnd.openxmlformats-officedocument.presentationml.slide+xml" PartName="/ppt/slides/slide16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24.xml"/>
  <Override ContentType="application/vnd.openxmlformats-officedocument.presentationml.slide+xml" PartName="/ppt/slides/slide515.xml"/>
  <Override ContentType="application/vnd.openxmlformats-officedocument.presentationml.slide+xml" PartName="/ppt/slides/slide55.xml"/>
  <Override ContentType="application/vnd.openxmlformats-officedocument.presentationml.slide+xml" PartName="/ppt/slides/slide249.xml"/>
  <Override ContentType="application/vnd.openxmlformats-officedocument.presentationml.slide+xml" PartName="/ppt/slides/slide306.xml"/>
  <Override ContentType="application/vnd.openxmlformats-officedocument.presentationml.slide+xml" PartName="/ppt/slides/slide272.xml"/>
  <Override ContentType="application/vnd.openxmlformats-officedocument.presentationml.slide+xml" PartName="/ppt/slides/slide323.xml"/>
  <Override ContentType="application/vnd.openxmlformats-officedocument.presentationml.slide+xml" PartName="/ppt/slides/slide242.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404.xml"/>
  <Override ContentType="application/vnd.openxmlformats-officedocument.presentationml.slide+xml" PartName="/ppt/slides/slide144.xml"/>
  <Override ContentType="application/vnd.openxmlformats-officedocument.presentationml.slide+xml" PartName="/ppt/slides/slide434.xml"/>
  <Override ContentType="application/vnd.openxmlformats-officedocument.presentationml.slide+xml" PartName="/ppt/slides/slide451.xml"/>
  <Override ContentType="application/vnd.openxmlformats-officedocument.presentationml.slide+xml" PartName="/ppt/slides/slide31.xml"/>
  <Override ContentType="application/vnd.openxmlformats-officedocument.presentationml.slide+xml" PartName="/ppt/slides/slide458.xml"/>
  <Override ContentType="application/vnd.openxmlformats-officedocument.presentationml.slide+xml" PartName="/ppt/slides/slide176.xml"/>
  <Override ContentType="application/vnd.openxmlformats-officedocument.presentationml.slide+xml" PartName="/ppt/slides/slide225.xml"/>
  <Override ContentType="application/vnd.openxmlformats-officedocument.presentationml.slide+xml" PartName="/ppt/slides/slide370.xml"/>
  <Override ContentType="application/vnd.openxmlformats-officedocument.presentationml.slide+xml" PartName="/ppt/slides/slide500.xml"/>
  <Override ContentType="application/vnd.openxmlformats-officedocument.presentationml.slide+xml" PartName="/ppt/slides/slide353.xml"/>
  <Override ContentType="application/vnd.openxmlformats-officedocument.presentationml.slide+xml" PartName="/ppt/slides/slide465.xml"/>
  <Override ContentType="application/vnd.openxmlformats-officedocument.presentationml.slide+xml" PartName="/ppt/slides/slide201.xml"/>
  <Override ContentType="application/vnd.openxmlformats-officedocument.presentationml.slide+xml" PartName="/ppt/slides/slide287.xml"/>
  <Override ContentType="application/vnd.openxmlformats-officedocument.presentationml.slide+xml" PartName="/ppt/slides/slide376.xml"/>
  <Override ContentType="application/vnd.openxmlformats-officedocument.presentationml.slide+xml" PartName="/ppt/slides/slide449.xml"/>
  <Override ContentType="application/vnd.openxmlformats-officedocument.presentationml.slide+xml" PartName="/ppt/slides/slide95.xml"/>
  <Override ContentType="application/vnd.openxmlformats-officedocument.presentationml.slide+xml" PartName="/ppt/slides/slide386.xml"/>
  <Override ContentType="application/vnd.openxmlformats-officedocument.presentationml.slide+xml" PartName="/ppt/slides/slide475.xml"/>
  <Override ContentType="application/vnd.openxmlformats-officedocument.presentationml.slide+xml" PartName="/ppt/slides/slide211.xml"/>
  <Override ContentType="application/vnd.openxmlformats-officedocument.presentationml.slide+xml" PartName="/ppt/slides/slide483.xml"/>
  <Override ContentType="application/vnd.openxmlformats-officedocument.presentationml.slide+xml" PartName="/ppt/slides/slide77.xml"/>
  <Override ContentType="application/vnd.openxmlformats-officedocument.presentationml.slide+xml" PartName="/ppt/slides/slide297.xml"/>
  <Override ContentType="application/vnd.openxmlformats-officedocument.presentationml.slide+xml" PartName="/ppt/slides/slide122.xml"/>
  <Override ContentType="application/vnd.openxmlformats-officedocument.presentationml.slide+xml" PartName="/ppt/slides/slide191.xml"/>
  <Override ContentType="application/vnd.openxmlformats-officedocument.presentationml.slide+xml" PartName="/ppt/slides/slide279.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361.xml"/>
  <Override ContentType="application/vnd.openxmlformats-officedocument.presentationml.slide+xml" PartName="/ppt/slides/slide412.xml"/>
  <Override ContentType="application/vnd.openxmlformats-officedocument.presentationml.slide+xml" PartName="/ppt/slides/slide250.xml"/>
  <Override ContentType="application/vnd.openxmlformats-officedocument.presentationml.slide+xml" PartName="/ppt/slides/slide153.xml"/>
  <Override ContentType="application/vnd.openxmlformats-officedocument.presentationml.slide+xml" PartName="/ppt/slides/slide248.xml"/>
  <Override ContentType="application/vnd.openxmlformats-officedocument.presentationml.slide+xml" PartName="/ppt/slides/slide300.xml"/>
  <Override ContentType="application/vnd.openxmlformats-officedocument.presentationml.slide+xml" PartName="/ppt/slides/slide315.xml"/>
  <Override ContentType="application/vnd.openxmlformats-officedocument.presentationml.slide+xml" PartName="/ppt/slides/slide392.xml"/>
  <Override ContentType="application/vnd.openxmlformats-officedocument.presentationml.slide+xml" PartName="/ppt/slides/slide282.xml"/>
  <Override ContentType="application/vnd.openxmlformats-officedocument.presentationml.slide+xml" PartName="/ppt/slides/slide216.xml"/>
  <Override ContentType="application/vnd.openxmlformats-officedocument.presentationml.slide+xml" PartName="/ppt/slides/slide6.xml"/>
  <Override ContentType="application/vnd.openxmlformats-officedocument.presentationml.slide+xml" PartName="/ppt/slides/slide264.xml"/>
  <Override ContentType="application/vnd.openxmlformats-officedocument.presentationml.slide+xml" PartName="/ppt/slides/slide498.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169.xml"/>
  <Override ContentType="application/vnd.openxmlformats-officedocument.presentationml.slide+xml" PartName="/ppt/slides/slide516.xml"/>
  <Override ContentType="application/vnd.openxmlformats-officedocument.presentationml.slide+xml" PartName="/ppt/slides/slide258.xml"/>
  <Override ContentType="application/vnd.openxmlformats-officedocument.presentationml.slide+xml" PartName="/ppt/slides/slide30.xml"/>
  <Override ContentType="application/vnd.openxmlformats-officedocument.presentationml.slide+xml" PartName="/ppt/slides/slide444.xml"/>
  <Override ContentType="application/vnd.openxmlformats-officedocument.presentationml.slide+xml" PartName="/ppt/slides/slide427.xml"/>
  <Override ContentType="application/vnd.openxmlformats-officedocument.presentationml.slide+xml" PartName="/ppt/slides/slide371.xml"/>
  <Override ContentType="application/vnd.openxmlformats-officedocument.presentationml.slide+xml" PartName="/ppt/slides/slide39.xml"/>
  <Override ContentType="application/vnd.openxmlformats-officedocument.presentationml.slide+xml" PartName="/ppt/slides/slide56.xml"/>
  <Override ContentType="application/vnd.openxmlformats-officedocument.presentationml.slide+xml" PartName="/ppt/slides/slide354.xml"/>
  <Override ContentType="application/vnd.openxmlformats-officedocument.presentationml.slide+xml" PartName="/ppt/slides/slide337.xml"/>
  <Override ContentType="application/vnd.openxmlformats-officedocument.presentationml.slide+xml" PartName="/ppt/slides/slide523.xml"/>
  <Override ContentType="application/vnd.openxmlformats-officedocument.presentationml.slide+xml" PartName="/ppt/slides/slide506.xml"/>
  <Override ContentType="application/vnd.openxmlformats-officedocument.presentationml.slide+xml" PartName="/ppt/slides/slide160.xml"/>
  <Override ContentType="application/vnd.openxmlformats-officedocument.presentationml.slide+xml" PartName="/ppt/slides/slide232.xml"/>
  <Override ContentType="application/vnd.openxmlformats-officedocument.presentationml.slide+xml" PartName="/ppt/slides/slide143.xml"/>
  <Override ContentType="application/vnd.openxmlformats-officedocument.presentationml.slide+xml" PartName="/ppt/slides/slide433.xml"/>
  <Override ContentType="application/vnd.openxmlformats-officedocument.presentationml.slide+xml" PartName="/ppt/slides/slide450.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322.xml"/>
  <Override ContentType="application/vnd.openxmlformats-officedocument.presentationml.slide+xml" PartName="/ppt/slides/slide50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26.xml"/>
  <Override ContentType="application/vnd.openxmlformats-officedocument.presentationml.slide+xml" PartName="/ppt/slides/slide209.xml"/>
  <Override ContentType="application/vnd.openxmlformats-officedocument.presentationml.slide+xml" PartName="/ppt/slides/slide305.xml"/>
  <Override ContentType="application/vnd.openxmlformats-officedocument.presentationml.slide+xml" PartName="/ppt/slides/slide243.xml"/>
  <Override ContentType="application/vnd.openxmlformats-officedocument.presentationml.slide+xml" PartName="/ppt/slides/slide459.xml"/>
  <Override ContentType="application/vnd.openxmlformats-officedocument.presentationml.slide+xml" PartName="/ppt/slides/slide158.xml"/>
  <Override ContentType="application/vnd.openxmlformats-officedocument.presentationml.slide+xml" PartName="/ppt/slides/slide308.xml"/>
  <Override ContentType="application/vnd.openxmlformats-officedocument.presentationml.slide+xml" PartName="/ppt/slides/slide3.xml"/>
  <Override ContentType="application/vnd.openxmlformats-officedocument.presentationml.slide+xml" PartName="/ppt/slides/slide529.xml"/>
  <Override ContentType="application/vnd.openxmlformats-officedocument.presentationml.slide+xml" PartName="/ppt/slides/slide182.xml"/>
  <Override ContentType="application/vnd.openxmlformats-officedocument.presentationml.slide+xml" PartName="/ppt/slides/slide499.xml"/>
  <Override ContentType="application/vnd.openxmlformats-officedocument.presentationml.slide+xml" PartName="/ppt/slides/slide25.xml"/>
  <Override ContentType="application/vnd.openxmlformats-officedocument.presentationml.slide+xml" PartName="/ppt/slides/slide190.xml"/>
  <Override ContentType="application/vnd.openxmlformats-officedocument.presentationml.slide+xml" PartName="/ppt/slides/slide227.xml"/>
  <Override ContentType="application/vnd.openxmlformats-officedocument.presentationml.slide+xml" PartName="/ppt/slides/slide413.xml"/>
  <Override ContentType="application/vnd.openxmlformats-officedocument.presentationml.slide+xml" PartName="/ppt/slides/slide456.xml"/>
  <Override ContentType="application/vnd.openxmlformats-officedocument.presentationml.slide+xml" PartName="/ppt/slides/slide492.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522.xml"/>
  <Override ContentType="application/vnd.openxmlformats-officedocument.presentationml.slide+xml" PartName="/ppt/slides/slide107.xml"/>
  <Override ContentType="application/vnd.openxmlformats-officedocument.presentationml.slide+xml" PartName="/ppt/slides/slide441.xml"/>
  <Override ContentType="application/vnd.openxmlformats-officedocument.presentationml.slide+xml" PartName="/ppt/slides/slide220.xml"/>
  <Override ContentType="application/vnd.openxmlformats-officedocument.presentationml.slide+xml" PartName="/ppt/slides/slide263.xml"/>
  <Override ContentType="application/vnd.openxmlformats-officedocument.presentationml.slide+xml" PartName="/ppt/slides/slide484.xml"/>
  <Override ContentType="application/vnd.openxmlformats-officedocument.presentationml.slide+xml" PartName="/ppt/slides/slide391.xml"/>
  <Override ContentType="application/vnd.openxmlformats-officedocument.presentationml.slide+xml" PartName="/ppt/slides/slide328.xml"/>
  <Override ContentType="application/vnd.openxmlformats-officedocument.presentationml.slide+xml" PartName="/ppt/slides/slide235.xml"/>
  <Override ContentType="application/vnd.openxmlformats-officedocument.presentationml.slide+xml" PartName="/ppt/slides/slide278.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355.xml"/>
  <Override ContentType="application/vnd.openxmlformats-officedocument.presentationml.slide+xml" PartName="/ppt/slides/slide283.xml"/>
  <Override ContentType="application/vnd.openxmlformats-officedocument.presentationml.slide+xml" PartName="/ppt/slides/slide291.xml"/>
  <Override ContentType="application/vnd.openxmlformats-officedocument.presentationml.slide+xml" PartName="/ppt/slides/slide312.xml"/>
  <Override ContentType="application/vnd.openxmlformats-officedocument.presentationml.slide+xml" PartName="/ppt/slides/slide398.xml"/>
  <Override ContentType="application/vnd.openxmlformats-officedocument.presentationml.slide+xml" PartName="/ppt/slides/slide240.xml"/>
  <Override ContentType="application/vnd.openxmlformats-officedocument.presentationml.slide+xml" PartName="/ppt/slides/slide436.xml"/>
  <Override ContentType="application/vnd.openxmlformats-officedocument.presentationml.slide+xml" PartName="/ppt/slides/slide479.xml"/>
  <Override ContentType="application/vnd.openxmlformats-officedocument.presentationml.slide+xml" PartName="/ppt/slides/slide185.xml"/>
  <Override ContentType="application/vnd.openxmlformats-officedocument.presentationml.slide+xml" PartName="/ppt/slides/slide142.xml"/>
  <Override ContentType="application/vnd.openxmlformats-officedocument.presentationml.slide+xml" PartName="/ppt/slides/slide135.xml"/>
  <Override ContentType="application/vnd.openxmlformats-officedocument.presentationml.slide+xml" PartName="/ppt/slides/slide321.xml"/>
  <Override ContentType="application/vnd.openxmlformats-officedocument.presentationml.slide+xml" PartName="/ppt/slides/slide178.xml"/>
  <Override ContentType="application/vnd.openxmlformats-officedocument.presentationml.slide+xml" PartName="/ppt/slides/slide364.xml"/>
  <Override ContentType="application/vnd.openxmlformats-officedocument.presentationml.slide+xml" PartName="/ppt/slides/slide409.xml"/>
  <Override ContentType="application/vnd.openxmlformats-officedocument.presentationml.slide+xml" PartName="/ppt/slides/slide379.xml"/>
  <Override ContentType="application/vnd.openxmlformats-officedocument.presentationml.slide+xml" PartName="/ppt/slides/slide212.xml"/>
  <Override ContentType="application/vnd.openxmlformats-officedocument.presentationml.slide+xml" PartName="/ppt/slides/slide336.xml"/>
  <Override ContentType="application/vnd.openxmlformats-officedocument.presentationml.slide+xml" PartName="/ppt/slides/slide255.xml"/>
  <Override ContentType="application/vnd.openxmlformats-officedocument.presentationml.slide+xml" PartName="/ppt/slides/slide76.xml"/>
  <Override ContentType="application/vnd.openxmlformats-officedocument.presentationml.slide+xml" PartName="/ppt/slides/slide298.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42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464.xml"/>
  <Override ContentType="application/vnd.openxmlformats-officedocument.presentationml.slide+xml" PartName="/ppt/slides/slide120.xml"/>
  <Override ContentType="application/vnd.openxmlformats-officedocument.presentationml.slide+xml" PartName="/ppt/slides/slide509.xml"/>
  <Override ContentType="application/vnd.openxmlformats-officedocument.presentationml.slide+xml" PartName="/ppt/slides/slide428.xml"/>
  <Override ContentType="application/vnd.openxmlformats-officedocument.presentationml.slide+xml" PartName="/ppt/slides/slide383.xml"/>
  <Override ContentType="application/vnd.openxmlformats-officedocument.presentationml.slide+xml" PartName="/ppt/slides/slide208.xml"/>
  <Override ContentType="application/vnd.openxmlformats-officedocument.presentationml.slide+xml" PartName="/ppt/slides/slide340.xml"/>
  <Override ContentType="application/vnd.openxmlformats-officedocument.presentationml.slide+xml" PartName="/ppt/slides/slide513.xml"/>
  <Override ContentType="application/vnd.openxmlformats-officedocument.presentationml.slide+xml" PartName="/ppt/slides/slide457.xml"/>
  <Override ContentType="application/vnd.openxmlformats-officedocument.presentationml.slide+xml" PartName="/ppt/slides/slide4.xml"/>
  <Override ContentType="application/vnd.openxmlformats-officedocument.presentationml.slide+xml" PartName="/ppt/slides/slide228.xml"/>
  <Override ContentType="application/vnd.openxmlformats-officedocument.presentationml.slide+xml" PartName="/ppt/slides/slide60.xml"/>
  <Override ContentType="application/vnd.openxmlformats-officedocument.presentationml.slide+xml" PartName="/ppt/slides/slide414.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384.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341.xml"/>
  <Override ContentType="application/vnd.openxmlformats-officedocument.presentationml.slide+xml" PartName="/ppt/slides/slide69.xml"/>
  <Override ContentType="application/vnd.openxmlformats-officedocument.presentationml.slide+xml" PartName="/ppt/slides/slide307.xml"/>
  <Override ContentType="application/vnd.openxmlformats-officedocument.presentationml.slide+xml" PartName="/ppt/slides/slide491.xml"/>
  <Override ContentType="application/vnd.openxmlformats-officedocument.presentationml.slide+xml" PartName="/ppt/slides/slide262.xml"/>
  <Override ContentType="application/vnd.openxmlformats-officedocument.presentationml.slide+xml" PartName="/ppt/slides/slide97.xml"/>
  <Override ContentType="application/vnd.openxmlformats-officedocument.presentationml.slide+xml" PartName="/ppt/slides/slide408.xml"/>
  <Override ContentType="application/vnd.openxmlformats-officedocument.presentationml.slide+xml" PartName="/ppt/slides/slide140.xml"/>
  <Override ContentType="application/vnd.openxmlformats-officedocument.presentationml.slide+xml" PartName="/ppt/slides/slide277.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13.xml"/>
  <Override ContentType="application/vnd.openxmlformats-officedocument.presentationml.slide+xml" PartName="/ppt/slides/slide149.xml"/>
  <Override ContentType="application/vnd.openxmlformats-officedocument.presentationml.slide+xml" PartName="/ppt/slides/slide521.xml"/>
  <Override ContentType="application/vnd.openxmlformats-officedocument.presentationml.slide+xml" PartName="/ppt/slides/slide442.xml"/>
  <Override ContentType="application/vnd.openxmlformats-officedocument.presentationml.slide+xml" PartName="/ppt/slides/slide485.xml"/>
  <Override ContentType="application/vnd.openxmlformats-officedocument.presentationml.slide+xml" PartName="/ppt/slides/slide106.xml"/>
  <Override ContentType="application/vnd.openxmlformats-officedocument.presentationml.slide+xml" PartName="/ppt/slides/slide234.xml"/>
  <Override ContentType="application/vnd.openxmlformats-officedocument.presentationml.slide+xml" PartName="/ppt/slides/slide177.xml"/>
  <Override ContentType="application/vnd.openxmlformats-officedocument.presentationml.slide+xml" PartName="/ppt/slides/slide363.xml"/>
  <Override ContentType="application/vnd.openxmlformats-officedocument.presentationml.slide+xml" PartName="/ppt/slides/slide134.xml"/>
  <Override ContentType="application/vnd.openxmlformats-officedocument.presentationml.slide+xml" PartName="/ppt/slides/slide320.xml"/>
  <Override ContentType="application/vnd.openxmlformats-officedocument.presentationml.slide+xml" PartName="/ppt/slides/slide508.xml"/>
  <Override ContentType="application/vnd.openxmlformats-officedocument.presentationml.slide+xml" PartName="/ppt/slides/slide207.xml"/>
  <Override ContentType="application/vnd.openxmlformats-officedocument.presentationml.slide+xml" PartName="/ppt/slides/slide356.xml"/>
  <Override ContentType="application/vnd.openxmlformats-officedocument.presentationml.slide+xml" PartName="/ppt/slides/slide284.xml"/>
  <Override ContentType="application/vnd.openxmlformats-officedocument.presentationml.slide+xml" PartName="/ppt/slides/slide399.xml"/>
  <Override ContentType="application/vnd.openxmlformats-officedocument.presentationml.slide+xml" PartName="/ppt/slides/slide47.xml"/>
  <Override ContentType="application/vnd.openxmlformats-officedocument.presentationml.slide+xml" PartName="/ppt/slides/slide241.xml"/>
  <Override ContentType="application/vnd.openxmlformats-officedocument.presentationml.slide+xml" PartName="/ppt/slides/slide478.xml"/>
  <Override ContentType="application/vnd.openxmlformats-officedocument.presentationml.slide+xml" PartName="/ppt/slides/slide390.xml"/>
  <Override ContentType="application/vnd.openxmlformats-officedocument.presentationml.slide+xml" PartName="/ppt/slides/slide81.xml"/>
  <Override ContentType="application/vnd.openxmlformats-officedocument.presentationml.slide+xml" PartName="/ppt/slides/slide435.xml"/>
  <Override ContentType="application/vnd.openxmlformats-officedocument.presentationml.slide+xml" PartName="/ppt/slides/slide329.xml"/>
  <Override ContentType="application/vnd.openxmlformats-officedocument.presentationml.slide+xml" PartName="/ppt/slides/slide463.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14.xml"/>
  <Override ContentType="application/vnd.openxmlformats-officedocument.presentationml.slide+xml" PartName="/ppt/slides/slide290.xml"/>
  <Override ContentType="application/vnd.openxmlformats-officedocument.presentationml.slide+xml" PartName="/ppt/slides/slide378.xml"/>
  <Override ContentType="application/vnd.openxmlformats-officedocument.presentationml.slide+xml" PartName="/ppt/slides/slide335.xml"/>
  <Override ContentType="application/vnd.openxmlformats-officedocument.presentationml.slide+xml" PartName="/ppt/slides/slide256.xml"/>
  <Override ContentType="application/vnd.openxmlformats-officedocument.presentationml.slide+xml" PartName="/ppt/slides/slide429.xml"/>
  <Override ContentType="application/vnd.openxmlformats-officedocument.presentationml.slide+xml" PartName="/ppt/slides/slide299.xml"/>
  <Override ContentType="application/vnd.openxmlformats-officedocument.presentationml.slide+xml" PartName="/ppt/slides/slide128.xml"/>
  <Override ContentType="application/vnd.openxmlformats-officedocument.presentationml.slide+xml" PartName="/ppt/slides/slide42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01" r:id="rId5"/>
    <p:sldMasterId id="2147483702" r:id="rId6"/>
    <p:sldMasterId id="2147483703" r:id="rId7"/>
    <p:sldMasterId id="2147483704"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 id="337" r:id="rId91"/>
    <p:sldId id="338" r:id="rId92"/>
    <p:sldId id="339" r:id="rId93"/>
    <p:sldId id="340" r:id="rId94"/>
    <p:sldId id="341" r:id="rId95"/>
    <p:sldId id="342" r:id="rId96"/>
    <p:sldId id="343" r:id="rId97"/>
    <p:sldId id="344" r:id="rId98"/>
    <p:sldId id="345" r:id="rId99"/>
    <p:sldId id="346" r:id="rId100"/>
    <p:sldId id="347" r:id="rId101"/>
    <p:sldId id="348" r:id="rId102"/>
    <p:sldId id="349" r:id="rId103"/>
    <p:sldId id="350" r:id="rId104"/>
    <p:sldId id="351" r:id="rId105"/>
    <p:sldId id="352" r:id="rId106"/>
    <p:sldId id="353" r:id="rId107"/>
    <p:sldId id="354" r:id="rId108"/>
    <p:sldId id="355" r:id="rId109"/>
    <p:sldId id="356" r:id="rId110"/>
    <p:sldId id="357" r:id="rId111"/>
    <p:sldId id="358" r:id="rId112"/>
    <p:sldId id="359" r:id="rId113"/>
    <p:sldId id="360" r:id="rId114"/>
    <p:sldId id="361" r:id="rId115"/>
    <p:sldId id="362" r:id="rId116"/>
    <p:sldId id="363" r:id="rId117"/>
    <p:sldId id="364" r:id="rId118"/>
    <p:sldId id="365" r:id="rId119"/>
    <p:sldId id="366" r:id="rId120"/>
    <p:sldId id="367" r:id="rId121"/>
    <p:sldId id="368" r:id="rId122"/>
    <p:sldId id="369" r:id="rId123"/>
    <p:sldId id="370" r:id="rId124"/>
    <p:sldId id="371" r:id="rId125"/>
    <p:sldId id="372" r:id="rId126"/>
    <p:sldId id="373" r:id="rId127"/>
    <p:sldId id="374" r:id="rId128"/>
    <p:sldId id="375" r:id="rId129"/>
    <p:sldId id="376" r:id="rId130"/>
    <p:sldId id="377" r:id="rId131"/>
    <p:sldId id="378" r:id="rId132"/>
    <p:sldId id="379" r:id="rId133"/>
    <p:sldId id="380" r:id="rId134"/>
    <p:sldId id="381" r:id="rId135"/>
    <p:sldId id="382" r:id="rId136"/>
    <p:sldId id="383" r:id="rId137"/>
    <p:sldId id="384" r:id="rId138"/>
    <p:sldId id="385" r:id="rId139"/>
    <p:sldId id="386" r:id="rId140"/>
    <p:sldId id="387" r:id="rId141"/>
    <p:sldId id="388" r:id="rId142"/>
    <p:sldId id="389" r:id="rId143"/>
    <p:sldId id="390" r:id="rId144"/>
    <p:sldId id="391" r:id="rId145"/>
    <p:sldId id="392" r:id="rId146"/>
    <p:sldId id="393" r:id="rId147"/>
    <p:sldId id="394" r:id="rId148"/>
    <p:sldId id="395" r:id="rId149"/>
    <p:sldId id="396" r:id="rId150"/>
    <p:sldId id="397" r:id="rId151"/>
    <p:sldId id="398" r:id="rId152"/>
    <p:sldId id="399" r:id="rId153"/>
    <p:sldId id="400" r:id="rId154"/>
    <p:sldId id="401" r:id="rId155"/>
    <p:sldId id="402" r:id="rId156"/>
    <p:sldId id="403" r:id="rId157"/>
    <p:sldId id="404" r:id="rId158"/>
    <p:sldId id="405" r:id="rId159"/>
    <p:sldId id="406" r:id="rId160"/>
    <p:sldId id="407" r:id="rId161"/>
    <p:sldId id="408" r:id="rId162"/>
    <p:sldId id="409" r:id="rId163"/>
    <p:sldId id="410" r:id="rId164"/>
    <p:sldId id="411" r:id="rId165"/>
    <p:sldId id="412" r:id="rId166"/>
    <p:sldId id="413" r:id="rId167"/>
    <p:sldId id="414" r:id="rId168"/>
    <p:sldId id="415" r:id="rId169"/>
    <p:sldId id="416" r:id="rId170"/>
    <p:sldId id="417" r:id="rId171"/>
    <p:sldId id="418" r:id="rId172"/>
    <p:sldId id="419" r:id="rId173"/>
    <p:sldId id="420" r:id="rId174"/>
    <p:sldId id="421" r:id="rId175"/>
    <p:sldId id="422" r:id="rId176"/>
    <p:sldId id="423" r:id="rId177"/>
    <p:sldId id="424" r:id="rId178"/>
    <p:sldId id="425" r:id="rId179"/>
    <p:sldId id="426" r:id="rId180"/>
    <p:sldId id="427" r:id="rId181"/>
    <p:sldId id="428" r:id="rId182"/>
    <p:sldId id="429" r:id="rId183"/>
    <p:sldId id="430" r:id="rId184"/>
    <p:sldId id="431" r:id="rId185"/>
    <p:sldId id="432" r:id="rId186"/>
    <p:sldId id="433" r:id="rId187"/>
    <p:sldId id="434" r:id="rId188"/>
    <p:sldId id="435" r:id="rId189"/>
    <p:sldId id="436" r:id="rId190"/>
    <p:sldId id="437" r:id="rId191"/>
    <p:sldId id="438" r:id="rId192"/>
    <p:sldId id="439" r:id="rId193"/>
    <p:sldId id="440" r:id="rId194"/>
    <p:sldId id="441" r:id="rId195"/>
    <p:sldId id="442" r:id="rId196"/>
    <p:sldId id="443" r:id="rId197"/>
    <p:sldId id="444" r:id="rId198"/>
    <p:sldId id="445" r:id="rId199"/>
    <p:sldId id="446" r:id="rId200"/>
    <p:sldId id="447" r:id="rId201"/>
    <p:sldId id="448" r:id="rId202"/>
    <p:sldId id="449" r:id="rId203"/>
    <p:sldId id="450" r:id="rId204"/>
    <p:sldId id="451" r:id="rId205"/>
    <p:sldId id="452" r:id="rId206"/>
    <p:sldId id="453" r:id="rId207"/>
    <p:sldId id="454" r:id="rId208"/>
    <p:sldId id="455" r:id="rId209"/>
    <p:sldId id="456" r:id="rId210"/>
    <p:sldId id="457" r:id="rId211"/>
    <p:sldId id="458" r:id="rId212"/>
    <p:sldId id="459" r:id="rId213"/>
    <p:sldId id="460" r:id="rId214"/>
    <p:sldId id="461" r:id="rId215"/>
    <p:sldId id="462" r:id="rId216"/>
    <p:sldId id="463" r:id="rId217"/>
    <p:sldId id="464" r:id="rId218"/>
    <p:sldId id="465" r:id="rId219"/>
    <p:sldId id="466" r:id="rId220"/>
    <p:sldId id="467" r:id="rId221"/>
    <p:sldId id="468" r:id="rId222"/>
    <p:sldId id="469" r:id="rId223"/>
    <p:sldId id="470" r:id="rId224"/>
    <p:sldId id="471" r:id="rId225"/>
    <p:sldId id="472" r:id="rId226"/>
    <p:sldId id="473" r:id="rId227"/>
    <p:sldId id="474" r:id="rId228"/>
    <p:sldId id="475" r:id="rId229"/>
    <p:sldId id="476" r:id="rId230"/>
    <p:sldId id="477" r:id="rId231"/>
    <p:sldId id="478" r:id="rId232"/>
    <p:sldId id="479" r:id="rId233"/>
    <p:sldId id="480" r:id="rId234"/>
    <p:sldId id="481" r:id="rId235"/>
    <p:sldId id="482" r:id="rId236"/>
    <p:sldId id="483" r:id="rId237"/>
    <p:sldId id="484" r:id="rId238"/>
    <p:sldId id="485" r:id="rId239"/>
    <p:sldId id="486" r:id="rId240"/>
    <p:sldId id="487" r:id="rId241"/>
    <p:sldId id="488" r:id="rId242"/>
    <p:sldId id="489" r:id="rId243"/>
    <p:sldId id="490" r:id="rId244"/>
    <p:sldId id="491" r:id="rId245"/>
    <p:sldId id="492" r:id="rId246"/>
    <p:sldId id="493" r:id="rId247"/>
    <p:sldId id="494" r:id="rId248"/>
    <p:sldId id="495" r:id="rId249"/>
    <p:sldId id="496" r:id="rId250"/>
    <p:sldId id="497" r:id="rId251"/>
    <p:sldId id="498" r:id="rId252"/>
    <p:sldId id="499" r:id="rId253"/>
    <p:sldId id="500" r:id="rId254"/>
    <p:sldId id="501" r:id="rId255"/>
    <p:sldId id="502" r:id="rId256"/>
    <p:sldId id="503" r:id="rId257"/>
    <p:sldId id="504" r:id="rId258"/>
    <p:sldId id="505" r:id="rId259"/>
    <p:sldId id="506" r:id="rId260"/>
    <p:sldId id="507" r:id="rId261"/>
    <p:sldId id="508" r:id="rId262"/>
    <p:sldId id="509" r:id="rId263"/>
    <p:sldId id="510" r:id="rId264"/>
    <p:sldId id="511" r:id="rId265"/>
    <p:sldId id="512" r:id="rId266"/>
    <p:sldId id="513" r:id="rId267"/>
    <p:sldId id="514" r:id="rId268"/>
    <p:sldId id="515" r:id="rId269"/>
    <p:sldId id="516" r:id="rId270"/>
    <p:sldId id="517" r:id="rId271"/>
    <p:sldId id="518" r:id="rId272"/>
    <p:sldId id="519" r:id="rId273"/>
    <p:sldId id="520" r:id="rId274"/>
    <p:sldId id="521" r:id="rId275"/>
    <p:sldId id="522" r:id="rId276"/>
    <p:sldId id="523" r:id="rId277"/>
    <p:sldId id="524" r:id="rId278"/>
    <p:sldId id="525" r:id="rId279"/>
    <p:sldId id="526" r:id="rId280"/>
    <p:sldId id="527" r:id="rId281"/>
    <p:sldId id="528" r:id="rId282"/>
    <p:sldId id="529" r:id="rId283"/>
    <p:sldId id="530" r:id="rId284"/>
    <p:sldId id="531" r:id="rId285"/>
    <p:sldId id="532" r:id="rId286"/>
    <p:sldId id="533" r:id="rId287"/>
    <p:sldId id="534" r:id="rId288"/>
    <p:sldId id="535" r:id="rId289"/>
    <p:sldId id="536" r:id="rId290"/>
    <p:sldId id="537" r:id="rId291"/>
    <p:sldId id="538" r:id="rId292"/>
    <p:sldId id="539" r:id="rId293"/>
    <p:sldId id="540" r:id="rId294"/>
    <p:sldId id="541" r:id="rId295"/>
    <p:sldId id="542" r:id="rId296"/>
    <p:sldId id="543" r:id="rId297"/>
    <p:sldId id="544" r:id="rId298"/>
    <p:sldId id="545" r:id="rId299"/>
    <p:sldId id="546" r:id="rId300"/>
    <p:sldId id="547" r:id="rId301"/>
    <p:sldId id="548" r:id="rId302"/>
    <p:sldId id="549" r:id="rId303"/>
    <p:sldId id="550" r:id="rId304"/>
    <p:sldId id="551" r:id="rId305"/>
    <p:sldId id="552" r:id="rId306"/>
    <p:sldId id="553" r:id="rId307"/>
    <p:sldId id="554" r:id="rId308"/>
    <p:sldId id="555" r:id="rId309"/>
    <p:sldId id="556" r:id="rId310"/>
    <p:sldId id="557" r:id="rId311"/>
    <p:sldId id="558" r:id="rId312"/>
    <p:sldId id="559" r:id="rId313"/>
    <p:sldId id="560" r:id="rId314"/>
    <p:sldId id="561" r:id="rId315"/>
    <p:sldId id="562" r:id="rId316"/>
    <p:sldId id="563" r:id="rId317"/>
    <p:sldId id="564" r:id="rId318"/>
    <p:sldId id="565" r:id="rId319"/>
    <p:sldId id="566" r:id="rId320"/>
    <p:sldId id="567" r:id="rId321"/>
    <p:sldId id="568" r:id="rId322"/>
    <p:sldId id="569" r:id="rId323"/>
    <p:sldId id="570" r:id="rId324"/>
    <p:sldId id="571" r:id="rId325"/>
    <p:sldId id="572" r:id="rId326"/>
    <p:sldId id="573" r:id="rId327"/>
    <p:sldId id="574" r:id="rId328"/>
    <p:sldId id="575" r:id="rId329"/>
    <p:sldId id="576" r:id="rId330"/>
    <p:sldId id="577" r:id="rId331"/>
    <p:sldId id="578" r:id="rId332"/>
    <p:sldId id="579" r:id="rId333"/>
    <p:sldId id="580" r:id="rId334"/>
    <p:sldId id="581" r:id="rId335"/>
    <p:sldId id="582" r:id="rId336"/>
    <p:sldId id="583" r:id="rId337"/>
    <p:sldId id="584" r:id="rId338"/>
    <p:sldId id="585" r:id="rId339"/>
    <p:sldId id="586" r:id="rId340"/>
    <p:sldId id="587" r:id="rId341"/>
    <p:sldId id="588" r:id="rId342"/>
    <p:sldId id="589" r:id="rId343"/>
    <p:sldId id="590" r:id="rId344"/>
    <p:sldId id="591" r:id="rId345"/>
    <p:sldId id="592" r:id="rId346"/>
    <p:sldId id="593" r:id="rId347"/>
    <p:sldId id="594" r:id="rId348"/>
    <p:sldId id="595" r:id="rId349"/>
    <p:sldId id="596" r:id="rId350"/>
    <p:sldId id="597" r:id="rId351"/>
    <p:sldId id="598" r:id="rId352"/>
    <p:sldId id="599" r:id="rId353"/>
    <p:sldId id="600" r:id="rId354"/>
    <p:sldId id="601" r:id="rId355"/>
    <p:sldId id="602" r:id="rId356"/>
    <p:sldId id="603" r:id="rId357"/>
    <p:sldId id="604" r:id="rId358"/>
    <p:sldId id="605" r:id="rId359"/>
    <p:sldId id="606" r:id="rId360"/>
    <p:sldId id="607" r:id="rId361"/>
    <p:sldId id="608" r:id="rId362"/>
    <p:sldId id="609" r:id="rId363"/>
    <p:sldId id="610" r:id="rId364"/>
    <p:sldId id="611" r:id="rId365"/>
    <p:sldId id="612" r:id="rId366"/>
    <p:sldId id="613" r:id="rId367"/>
    <p:sldId id="614" r:id="rId368"/>
    <p:sldId id="615" r:id="rId369"/>
    <p:sldId id="616" r:id="rId370"/>
    <p:sldId id="617" r:id="rId371"/>
    <p:sldId id="618" r:id="rId372"/>
    <p:sldId id="619" r:id="rId373"/>
    <p:sldId id="620" r:id="rId374"/>
    <p:sldId id="621" r:id="rId375"/>
    <p:sldId id="622" r:id="rId376"/>
    <p:sldId id="623" r:id="rId377"/>
    <p:sldId id="624" r:id="rId378"/>
    <p:sldId id="625" r:id="rId379"/>
    <p:sldId id="626" r:id="rId380"/>
    <p:sldId id="627" r:id="rId381"/>
    <p:sldId id="628" r:id="rId382"/>
    <p:sldId id="629" r:id="rId383"/>
    <p:sldId id="630" r:id="rId384"/>
    <p:sldId id="631" r:id="rId385"/>
    <p:sldId id="632" r:id="rId386"/>
    <p:sldId id="633" r:id="rId387"/>
    <p:sldId id="634" r:id="rId388"/>
    <p:sldId id="635" r:id="rId389"/>
    <p:sldId id="636" r:id="rId390"/>
    <p:sldId id="637" r:id="rId391"/>
    <p:sldId id="638" r:id="rId392"/>
    <p:sldId id="639" r:id="rId393"/>
    <p:sldId id="640" r:id="rId394"/>
    <p:sldId id="641" r:id="rId395"/>
    <p:sldId id="642" r:id="rId396"/>
    <p:sldId id="643" r:id="rId397"/>
    <p:sldId id="644" r:id="rId398"/>
    <p:sldId id="645" r:id="rId399"/>
    <p:sldId id="646" r:id="rId400"/>
    <p:sldId id="647" r:id="rId401"/>
    <p:sldId id="648" r:id="rId402"/>
    <p:sldId id="649" r:id="rId403"/>
    <p:sldId id="650" r:id="rId404"/>
    <p:sldId id="651" r:id="rId405"/>
    <p:sldId id="652" r:id="rId406"/>
    <p:sldId id="653" r:id="rId407"/>
    <p:sldId id="654" r:id="rId408"/>
    <p:sldId id="655" r:id="rId409"/>
    <p:sldId id="656" r:id="rId410"/>
    <p:sldId id="657" r:id="rId411"/>
    <p:sldId id="658" r:id="rId412"/>
    <p:sldId id="659" r:id="rId413"/>
    <p:sldId id="660" r:id="rId414"/>
    <p:sldId id="661" r:id="rId415"/>
    <p:sldId id="662" r:id="rId416"/>
    <p:sldId id="663" r:id="rId417"/>
    <p:sldId id="664" r:id="rId418"/>
    <p:sldId id="665" r:id="rId419"/>
    <p:sldId id="666" r:id="rId420"/>
    <p:sldId id="667" r:id="rId421"/>
    <p:sldId id="668" r:id="rId422"/>
    <p:sldId id="669" r:id="rId423"/>
    <p:sldId id="670" r:id="rId424"/>
    <p:sldId id="671" r:id="rId425"/>
    <p:sldId id="672" r:id="rId426"/>
    <p:sldId id="673" r:id="rId427"/>
    <p:sldId id="674" r:id="rId428"/>
    <p:sldId id="675" r:id="rId429"/>
    <p:sldId id="676" r:id="rId430"/>
    <p:sldId id="677" r:id="rId431"/>
    <p:sldId id="678" r:id="rId432"/>
    <p:sldId id="679" r:id="rId433"/>
    <p:sldId id="680" r:id="rId434"/>
    <p:sldId id="681" r:id="rId435"/>
    <p:sldId id="682" r:id="rId436"/>
    <p:sldId id="683" r:id="rId437"/>
    <p:sldId id="684" r:id="rId438"/>
    <p:sldId id="685" r:id="rId439"/>
    <p:sldId id="686" r:id="rId440"/>
    <p:sldId id="687" r:id="rId441"/>
    <p:sldId id="688" r:id="rId442"/>
    <p:sldId id="689" r:id="rId443"/>
    <p:sldId id="690" r:id="rId444"/>
    <p:sldId id="691" r:id="rId445"/>
    <p:sldId id="692" r:id="rId446"/>
    <p:sldId id="693" r:id="rId447"/>
    <p:sldId id="694" r:id="rId448"/>
    <p:sldId id="695" r:id="rId449"/>
    <p:sldId id="696" r:id="rId450"/>
    <p:sldId id="697" r:id="rId451"/>
    <p:sldId id="698" r:id="rId452"/>
    <p:sldId id="699" r:id="rId453"/>
    <p:sldId id="700" r:id="rId454"/>
    <p:sldId id="701" r:id="rId455"/>
    <p:sldId id="702" r:id="rId456"/>
    <p:sldId id="703" r:id="rId457"/>
    <p:sldId id="704" r:id="rId458"/>
    <p:sldId id="705" r:id="rId459"/>
    <p:sldId id="706" r:id="rId460"/>
    <p:sldId id="707" r:id="rId461"/>
    <p:sldId id="708" r:id="rId462"/>
    <p:sldId id="709" r:id="rId463"/>
    <p:sldId id="710" r:id="rId464"/>
    <p:sldId id="711" r:id="rId465"/>
    <p:sldId id="712" r:id="rId466"/>
    <p:sldId id="713" r:id="rId467"/>
    <p:sldId id="714" r:id="rId468"/>
    <p:sldId id="715" r:id="rId469"/>
    <p:sldId id="716" r:id="rId470"/>
    <p:sldId id="717" r:id="rId471"/>
    <p:sldId id="718" r:id="rId472"/>
    <p:sldId id="719" r:id="rId473"/>
    <p:sldId id="720" r:id="rId474"/>
    <p:sldId id="721" r:id="rId475"/>
    <p:sldId id="722" r:id="rId476"/>
    <p:sldId id="723" r:id="rId477"/>
    <p:sldId id="724" r:id="rId478"/>
    <p:sldId id="725" r:id="rId479"/>
    <p:sldId id="726" r:id="rId480"/>
    <p:sldId id="727" r:id="rId481"/>
    <p:sldId id="728" r:id="rId482"/>
    <p:sldId id="729" r:id="rId483"/>
    <p:sldId id="730" r:id="rId484"/>
    <p:sldId id="731" r:id="rId485"/>
    <p:sldId id="732" r:id="rId486"/>
    <p:sldId id="733" r:id="rId487"/>
    <p:sldId id="734" r:id="rId488"/>
    <p:sldId id="735" r:id="rId489"/>
    <p:sldId id="736" r:id="rId490"/>
    <p:sldId id="737" r:id="rId491"/>
    <p:sldId id="738" r:id="rId492"/>
    <p:sldId id="739" r:id="rId493"/>
    <p:sldId id="740" r:id="rId494"/>
    <p:sldId id="741" r:id="rId495"/>
    <p:sldId id="742" r:id="rId496"/>
    <p:sldId id="743" r:id="rId497"/>
    <p:sldId id="744" r:id="rId498"/>
    <p:sldId id="745" r:id="rId499"/>
    <p:sldId id="746" r:id="rId500"/>
    <p:sldId id="747" r:id="rId501"/>
    <p:sldId id="748" r:id="rId502"/>
    <p:sldId id="749" r:id="rId503"/>
    <p:sldId id="750" r:id="rId504"/>
    <p:sldId id="751" r:id="rId505"/>
    <p:sldId id="752" r:id="rId506"/>
    <p:sldId id="753" r:id="rId507"/>
    <p:sldId id="754" r:id="rId508"/>
    <p:sldId id="755" r:id="rId509"/>
    <p:sldId id="756" r:id="rId510"/>
    <p:sldId id="757" r:id="rId511"/>
    <p:sldId id="758" r:id="rId512"/>
    <p:sldId id="759" r:id="rId513"/>
    <p:sldId id="760" r:id="rId514"/>
    <p:sldId id="761" r:id="rId515"/>
    <p:sldId id="762" r:id="rId516"/>
    <p:sldId id="763" r:id="rId517"/>
    <p:sldId id="764" r:id="rId518"/>
    <p:sldId id="765" r:id="rId519"/>
    <p:sldId id="766" r:id="rId520"/>
    <p:sldId id="767" r:id="rId521"/>
    <p:sldId id="768" r:id="rId522"/>
    <p:sldId id="769" r:id="rId523"/>
    <p:sldId id="770" r:id="rId524"/>
    <p:sldId id="771" r:id="rId525"/>
    <p:sldId id="772" r:id="rId526"/>
    <p:sldId id="773" r:id="rId527"/>
    <p:sldId id="774" r:id="rId528"/>
    <p:sldId id="775" r:id="rId529"/>
    <p:sldId id="776" r:id="rId530"/>
    <p:sldId id="777" r:id="rId531"/>
    <p:sldId id="778" r:id="rId532"/>
    <p:sldId id="779" r:id="rId533"/>
    <p:sldId id="780" r:id="rId534"/>
    <p:sldId id="781" r:id="rId535"/>
    <p:sldId id="782" r:id="rId536"/>
    <p:sldId id="783" r:id="rId537"/>
    <p:sldId id="784" r:id="rId538"/>
    <p:sldId id="785" r:id="rId539"/>
    <p:sldId id="786" r:id="rId540"/>
  </p:sldIdLst>
  <p:sldSz cy="5143500" cx="9144000"/>
  <p:notesSz cx="6858000" cy="9144000"/>
  <p:embeddedFontLst>
    <p:embeddedFont>
      <p:font typeface="Roboto"/>
      <p:regular r:id="rId541"/>
      <p:bold r:id="rId542"/>
      <p:italic r:id="rId543"/>
      <p:boldItalic r:id="rId544"/>
    </p:embeddedFont>
    <p:embeddedFont>
      <p:font typeface="Proxima Nova"/>
      <p:regular r:id="rId545"/>
      <p:bold r:id="rId546"/>
      <p:italic r:id="rId547"/>
      <p:boldItalic r:id="rId548"/>
    </p:embeddedFont>
    <p:embeddedFont>
      <p:font typeface="Arimo"/>
      <p:regular r:id="rId549"/>
      <p:bold r:id="rId550"/>
      <p:italic r:id="rId551"/>
      <p:boldItalic r:id="rId552"/>
    </p:embeddedFont>
    <p:embeddedFont>
      <p:font typeface="Helvetica Neue"/>
      <p:regular r:id="rId553"/>
      <p:bold r:id="rId554"/>
      <p:italic r:id="rId555"/>
      <p:boldItalic r:id="rId556"/>
    </p:embeddedFont>
    <p:embeddedFont>
      <p:font typeface="Helvetica Neue Light"/>
      <p:regular r:id="rId557"/>
      <p:bold r:id="rId558"/>
      <p:italic r:id="rId559"/>
      <p:boldItalic r:id="rId560"/>
    </p:embeddedFont>
    <p:embeddedFont>
      <p:font typeface="Gill Sans"/>
      <p:regular r:id="rId561"/>
      <p:bold r:id="rId562"/>
    </p:embeddedFont>
    <p:embeddedFont>
      <p:font typeface="Questrial"/>
      <p:regular r:id="rId5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05B085C-3DC4-481E-B959-868796377C1B}">
  <a:tblStyle styleId="{205B085C-3DC4-481E-B959-868796377C1B}"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86380251-1022-4E59-A97C-39B196FD709A}"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3BA18E6B-83B5-4CD1-A0F1-E50393D39EDC}" styleName="Table_2">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90" Type="http://schemas.openxmlformats.org/officeDocument/2006/relationships/slide" Target="slides/slide181.xml"/><Relationship Id="rId194" Type="http://schemas.openxmlformats.org/officeDocument/2006/relationships/slide" Target="slides/slide185.xml"/><Relationship Id="rId193" Type="http://schemas.openxmlformats.org/officeDocument/2006/relationships/slide" Target="slides/slide184.xml"/><Relationship Id="rId192" Type="http://schemas.openxmlformats.org/officeDocument/2006/relationships/slide" Target="slides/slide183.xml"/><Relationship Id="rId191" Type="http://schemas.openxmlformats.org/officeDocument/2006/relationships/slide" Target="slides/slide182.xml"/><Relationship Id="rId187" Type="http://schemas.openxmlformats.org/officeDocument/2006/relationships/slide" Target="slides/slide178.xml"/><Relationship Id="rId186" Type="http://schemas.openxmlformats.org/officeDocument/2006/relationships/slide" Target="slides/slide177.xml"/><Relationship Id="rId185" Type="http://schemas.openxmlformats.org/officeDocument/2006/relationships/slide" Target="slides/slide176.xml"/><Relationship Id="rId184" Type="http://schemas.openxmlformats.org/officeDocument/2006/relationships/slide" Target="slides/slide175.xml"/><Relationship Id="rId189" Type="http://schemas.openxmlformats.org/officeDocument/2006/relationships/slide" Target="slides/slide180.xml"/><Relationship Id="rId188" Type="http://schemas.openxmlformats.org/officeDocument/2006/relationships/slide" Target="slides/slide179.xml"/><Relationship Id="rId183" Type="http://schemas.openxmlformats.org/officeDocument/2006/relationships/slide" Target="slides/slide174.xml"/><Relationship Id="rId182" Type="http://schemas.openxmlformats.org/officeDocument/2006/relationships/slide" Target="slides/slide173.xml"/><Relationship Id="rId181" Type="http://schemas.openxmlformats.org/officeDocument/2006/relationships/slide" Target="slides/slide172.xml"/><Relationship Id="rId180" Type="http://schemas.openxmlformats.org/officeDocument/2006/relationships/slide" Target="slides/slide171.xml"/><Relationship Id="rId176" Type="http://schemas.openxmlformats.org/officeDocument/2006/relationships/slide" Target="slides/slide167.xml"/><Relationship Id="rId297" Type="http://schemas.openxmlformats.org/officeDocument/2006/relationships/slide" Target="slides/slide288.xml"/><Relationship Id="rId175" Type="http://schemas.openxmlformats.org/officeDocument/2006/relationships/slide" Target="slides/slide166.xml"/><Relationship Id="rId296" Type="http://schemas.openxmlformats.org/officeDocument/2006/relationships/slide" Target="slides/slide287.xml"/><Relationship Id="rId174" Type="http://schemas.openxmlformats.org/officeDocument/2006/relationships/slide" Target="slides/slide165.xml"/><Relationship Id="rId295" Type="http://schemas.openxmlformats.org/officeDocument/2006/relationships/slide" Target="slides/slide286.xml"/><Relationship Id="rId173" Type="http://schemas.openxmlformats.org/officeDocument/2006/relationships/slide" Target="slides/slide164.xml"/><Relationship Id="rId294" Type="http://schemas.openxmlformats.org/officeDocument/2006/relationships/slide" Target="slides/slide285.xml"/><Relationship Id="rId179" Type="http://schemas.openxmlformats.org/officeDocument/2006/relationships/slide" Target="slides/slide170.xml"/><Relationship Id="rId178" Type="http://schemas.openxmlformats.org/officeDocument/2006/relationships/slide" Target="slides/slide169.xml"/><Relationship Id="rId299" Type="http://schemas.openxmlformats.org/officeDocument/2006/relationships/slide" Target="slides/slide290.xml"/><Relationship Id="rId177" Type="http://schemas.openxmlformats.org/officeDocument/2006/relationships/slide" Target="slides/slide168.xml"/><Relationship Id="rId298" Type="http://schemas.openxmlformats.org/officeDocument/2006/relationships/slide" Target="slides/slide289.xml"/><Relationship Id="rId198" Type="http://schemas.openxmlformats.org/officeDocument/2006/relationships/slide" Target="slides/slide189.xml"/><Relationship Id="rId197" Type="http://schemas.openxmlformats.org/officeDocument/2006/relationships/slide" Target="slides/slide188.xml"/><Relationship Id="rId196" Type="http://schemas.openxmlformats.org/officeDocument/2006/relationships/slide" Target="slides/slide187.xml"/><Relationship Id="rId195" Type="http://schemas.openxmlformats.org/officeDocument/2006/relationships/slide" Target="slides/slide186.xml"/><Relationship Id="rId199" Type="http://schemas.openxmlformats.org/officeDocument/2006/relationships/slide" Target="slides/slide190.xml"/><Relationship Id="rId150" Type="http://schemas.openxmlformats.org/officeDocument/2006/relationships/slide" Target="slides/slide141.xml"/><Relationship Id="rId271" Type="http://schemas.openxmlformats.org/officeDocument/2006/relationships/slide" Target="slides/slide262.xml"/><Relationship Id="rId392" Type="http://schemas.openxmlformats.org/officeDocument/2006/relationships/slide" Target="slides/slide383.xml"/><Relationship Id="rId270" Type="http://schemas.openxmlformats.org/officeDocument/2006/relationships/slide" Target="slides/slide261.xml"/><Relationship Id="rId391" Type="http://schemas.openxmlformats.org/officeDocument/2006/relationships/slide" Target="slides/slide382.xml"/><Relationship Id="rId390" Type="http://schemas.openxmlformats.org/officeDocument/2006/relationships/slide" Target="slides/slide381.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40.xml"/><Relationship Id="rId4" Type="http://schemas.openxmlformats.org/officeDocument/2006/relationships/tableStyles" Target="tableStyles.xml"/><Relationship Id="rId148" Type="http://schemas.openxmlformats.org/officeDocument/2006/relationships/slide" Target="slides/slide139.xml"/><Relationship Id="rId269" Type="http://schemas.openxmlformats.org/officeDocument/2006/relationships/slide" Target="slides/slide260.xml"/><Relationship Id="rId9" Type="http://schemas.openxmlformats.org/officeDocument/2006/relationships/notesMaster" Target="notesMasters/notesMaster1.xml"/><Relationship Id="rId143" Type="http://schemas.openxmlformats.org/officeDocument/2006/relationships/slide" Target="slides/slide134.xml"/><Relationship Id="rId264" Type="http://schemas.openxmlformats.org/officeDocument/2006/relationships/slide" Target="slides/slide255.xml"/><Relationship Id="rId385" Type="http://schemas.openxmlformats.org/officeDocument/2006/relationships/slide" Target="slides/slide376.xml"/><Relationship Id="rId142" Type="http://schemas.openxmlformats.org/officeDocument/2006/relationships/slide" Target="slides/slide133.xml"/><Relationship Id="rId263" Type="http://schemas.openxmlformats.org/officeDocument/2006/relationships/slide" Target="slides/slide254.xml"/><Relationship Id="rId384" Type="http://schemas.openxmlformats.org/officeDocument/2006/relationships/slide" Target="slides/slide375.xml"/><Relationship Id="rId141" Type="http://schemas.openxmlformats.org/officeDocument/2006/relationships/slide" Target="slides/slide132.xml"/><Relationship Id="rId262" Type="http://schemas.openxmlformats.org/officeDocument/2006/relationships/slide" Target="slides/slide253.xml"/><Relationship Id="rId383" Type="http://schemas.openxmlformats.org/officeDocument/2006/relationships/slide" Target="slides/slide374.xml"/><Relationship Id="rId140" Type="http://schemas.openxmlformats.org/officeDocument/2006/relationships/slide" Target="slides/slide131.xml"/><Relationship Id="rId261" Type="http://schemas.openxmlformats.org/officeDocument/2006/relationships/slide" Target="slides/slide252.xml"/><Relationship Id="rId382" Type="http://schemas.openxmlformats.org/officeDocument/2006/relationships/slide" Target="slides/slide373.xml"/><Relationship Id="rId5" Type="http://schemas.openxmlformats.org/officeDocument/2006/relationships/slideMaster" Target="slideMasters/slideMaster1.xml"/><Relationship Id="rId147" Type="http://schemas.openxmlformats.org/officeDocument/2006/relationships/slide" Target="slides/slide138.xml"/><Relationship Id="rId268" Type="http://schemas.openxmlformats.org/officeDocument/2006/relationships/slide" Target="slides/slide259.xml"/><Relationship Id="rId389" Type="http://schemas.openxmlformats.org/officeDocument/2006/relationships/slide" Target="slides/slide380.xml"/><Relationship Id="rId6" Type="http://schemas.openxmlformats.org/officeDocument/2006/relationships/slideMaster" Target="slideMasters/slideMaster2.xml"/><Relationship Id="rId146" Type="http://schemas.openxmlformats.org/officeDocument/2006/relationships/slide" Target="slides/slide137.xml"/><Relationship Id="rId267" Type="http://schemas.openxmlformats.org/officeDocument/2006/relationships/slide" Target="slides/slide258.xml"/><Relationship Id="rId388" Type="http://schemas.openxmlformats.org/officeDocument/2006/relationships/slide" Target="slides/slide379.xml"/><Relationship Id="rId7" Type="http://schemas.openxmlformats.org/officeDocument/2006/relationships/slideMaster" Target="slideMasters/slideMaster3.xml"/><Relationship Id="rId145" Type="http://schemas.openxmlformats.org/officeDocument/2006/relationships/slide" Target="slides/slide136.xml"/><Relationship Id="rId266" Type="http://schemas.openxmlformats.org/officeDocument/2006/relationships/slide" Target="slides/slide257.xml"/><Relationship Id="rId387" Type="http://schemas.openxmlformats.org/officeDocument/2006/relationships/slide" Target="slides/slide378.xml"/><Relationship Id="rId8" Type="http://schemas.openxmlformats.org/officeDocument/2006/relationships/slideMaster" Target="slideMasters/slideMaster4.xml"/><Relationship Id="rId144" Type="http://schemas.openxmlformats.org/officeDocument/2006/relationships/slide" Target="slides/slide135.xml"/><Relationship Id="rId265" Type="http://schemas.openxmlformats.org/officeDocument/2006/relationships/slide" Target="slides/slide256.xml"/><Relationship Id="rId386" Type="http://schemas.openxmlformats.org/officeDocument/2006/relationships/slide" Target="slides/slide377.xml"/><Relationship Id="rId260" Type="http://schemas.openxmlformats.org/officeDocument/2006/relationships/slide" Target="slides/slide251.xml"/><Relationship Id="rId381" Type="http://schemas.openxmlformats.org/officeDocument/2006/relationships/slide" Target="slides/slide372.xml"/><Relationship Id="rId380" Type="http://schemas.openxmlformats.org/officeDocument/2006/relationships/slide" Target="slides/slide371.xml"/><Relationship Id="rId139" Type="http://schemas.openxmlformats.org/officeDocument/2006/relationships/slide" Target="slides/slide130.xml"/><Relationship Id="rId138" Type="http://schemas.openxmlformats.org/officeDocument/2006/relationships/slide" Target="slides/slide129.xml"/><Relationship Id="rId259" Type="http://schemas.openxmlformats.org/officeDocument/2006/relationships/slide" Target="slides/slide250.xml"/><Relationship Id="rId137" Type="http://schemas.openxmlformats.org/officeDocument/2006/relationships/slide" Target="slides/slide128.xml"/><Relationship Id="rId258" Type="http://schemas.openxmlformats.org/officeDocument/2006/relationships/slide" Target="slides/slide249.xml"/><Relationship Id="rId379" Type="http://schemas.openxmlformats.org/officeDocument/2006/relationships/slide" Target="slides/slide370.xml"/><Relationship Id="rId132" Type="http://schemas.openxmlformats.org/officeDocument/2006/relationships/slide" Target="slides/slide123.xml"/><Relationship Id="rId253" Type="http://schemas.openxmlformats.org/officeDocument/2006/relationships/slide" Target="slides/slide244.xml"/><Relationship Id="rId374" Type="http://schemas.openxmlformats.org/officeDocument/2006/relationships/slide" Target="slides/slide365.xml"/><Relationship Id="rId495" Type="http://schemas.openxmlformats.org/officeDocument/2006/relationships/slide" Target="slides/slide486.xml"/><Relationship Id="rId131" Type="http://schemas.openxmlformats.org/officeDocument/2006/relationships/slide" Target="slides/slide122.xml"/><Relationship Id="rId252" Type="http://schemas.openxmlformats.org/officeDocument/2006/relationships/slide" Target="slides/slide243.xml"/><Relationship Id="rId373" Type="http://schemas.openxmlformats.org/officeDocument/2006/relationships/slide" Target="slides/slide364.xml"/><Relationship Id="rId494" Type="http://schemas.openxmlformats.org/officeDocument/2006/relationships/slide" Target="slides/slide485.xml"/><Relationship Id="rId130" Type="http://schemas.openxmlformats.org/officeDocument/2006/relationships/slide" Target="slides/slide121.xml"/><Relationship Id="rId251" Type="http://schemas.openxmlformats.org/officeDocument/2006/relationships/slide" Target="slides/slide242.xml"/><Relationship Id="rId372" Type="http://schemas.openxmlformats.org/officeDocument/2006/relationships/slide" Target="slides/slide363.xml"/><Relationship Id="rId493" Type="http://schemas.openxmlformats.org/officeDocument/2006/relationships/slide" Target="slides/slide484.xml"/><Relationship Id="rId250" Type="http://schemas.openxmlformats.org/officeDocument/2006/relationships/slide" Target="slides/slide241.xml"/><Relationship Id="rId371" Type="http://schemas.openxmlformats.org/officeDocument/2006/relationships/slide" Target="slides/slide362.xml"/><Relationship Id="rId492" Type="http://schemas.openxmlformats.org/officeDocument/2006/relationships/slide" Target="slides/slide483.xml"/><Relationship Id="rId136" Type="http://schemas.openxmlformats.org/officeDocument/2006/relationships/slide" Target="slides/slide127.xml"/><Relationship Id="rId257" Type="http://schemas.openxmlformats.org/officeDocument/2006/relationships/slide" Target="slides/slide248.xml"/><Relationship Id="rId378" Type="http://schemas.openxmlformats.org/officeDocument/2006/relationships/slide" Target="slides/slide369.xml"/><Relationship Id="rId499" Type="http://schemas.openxmlformats.org/officeDocument/2006/relationships/slide" Target="slides/slide490.xml"/><Relationship Id="rId135" Type="http://schemas.openxmlformats.org/officeDocument/2006/relationships/slide" Target="slides/slide126.xml"/><Relationship Id="rId256" Type="http://schemas.openxmlformats.org/officeDocument/2006/relationships/slide" Target="slides/slide247.xml"/><Relationship Id="rId377" Type="http://schemas.openxmlformats.org/officeDocument/2006/relationships/slide" Target="slides/slide368.xml"/><Relationship Id="rId498" Type="http://schemas.openxmlformats.org/officeDocument/2006/relationships/slide" Target="slides/slide489.xml"/><Relationship Id="rId134" Type="http://schemas.openxmlformats.org/officeDocument/2006/relationships/slide" Target="slides/slide125.xml"/><Relationship Id="rId255" Type="http://schemas.openxmlformats.org/officeDocument/2006/relationships/slide" Target="slides/slide246.xml"/><Relationship Id="rId376" Type="http://schemas.openxmlformats.org/officeDocument/2006/relationships/slide" Target="slides/slide367.xml"/><Relationship Id="rId497" Type="http://schemas.openxmlformats.org/officeDocument/2006/relationships/slide" Target="slides/slide488.xml"/><Relationship Id="rId133" Type="http://schemas.openxmlformats.org/officeDocument/2006/relationships/slide" Target="slides/slide124.xml"/><Relationship Id="rId254" Type="http://schemas.openxmlformats.org/officeDocument/2006/relationships/slide" Target="slides/slide245.xml"/><Relationship Id="rId375" Type="http://schemas.openxmlformats.org/officeDocument/2006/relationships/slide" Target="slides/slide366.xml"/><Relationship Id="rId496" Type="http://schemas.openxmlformats.org/officeDocument/2006/relationships/slide" Target="slides/slide487.xml"/><Relationship Id="rId172" Type="http://schemas.openxmlformats.org/officeDocument/2006/relationships/slide" Target="slides/slide163.xml"/><Relationship Id="rId293" Type="http://schemas.openxmlformats.org/officeDocument/2006/relationships/slide" Target="slides/slide284.xml"/><Relationship Id="rId171" Type="http://schemas.openxmlformats.org/officeDocument/2006/relationships/slide" Target="slides/slide162.xml"/><Relationship Id="rId292" Type="http://schemas.openxmlformats.org/officeDocument/2006/relationships/slide" Target="slides/slide283.xml"/><Relationship Id="rId170" Type="http://schemas.openxmlformats.org/officeDocument/2006/relationships/slide" Target="slides/slide161.xml"/><Relationship Id="rId291" Type="http://schemas.openxmlformats.org/officeDocument/2006/relationships/slide" Target="slides/slide282.xml"/><Relationship Id="rId290" Type="http://schemas.openxmlformats.org/officeDocument/2006/relationships/slide" Target="slides/slide281.xml"/><Relationship Id="rId165" Type="http://schemas.openxmlformats.org/officeDocument/2006/relationships/slide" Target="slides/slide156.xml"/><Relationship Id="rId286" Type="http://schemas.openxmlformats.org/officeDocument/2006/relationships/slide" Target="slides/slide277.xml"/><Relationship Id="rId164" Type="http://schemas.openxmlformats.org/officeDocument/2006/relationships/slide" Target="slides/slide155.xml"/><Relationship Id="rId285" Type="http://schemas.openxmlformats.org/officeDocument/2006/relationships/slide" Target="slides/slide276.xml"/><Relationship Id="rId163" Type="http://schemas.openxmlformats.org/officeDocument/2006/relationships/slide" Target="slides/slide154.xml"/><Relationship Id="rId284" Type="http://schemas.openxmlformats.org/officeDocument/2006/relationships/slide" Target="slides/slide275.xml"/><Relationship Id="rId162" Type="http://schemas.openxmlformats.org/officeDocument/2006/relationships/slide" Target="slides/slide153.xml"/><Relationship Id="rId283" Type="http://schemas.openxmlformats.org/officeDocument/2006/relationships/slide" Target="slides/slide274.xml"/><Relationship Id="rId169" Type="http://schemas.openxmlformats.org/officeDocument/2006/relationships/slide" Target="slides/slide160.xml"/><Relationship Id="rId168" Type="http://schemas.openxmlformats.org/officeDocument/2006/relationships/slide" Target="slides/slide159.xml"/><Relationship Id="rId289" Type="http://schemas.openxmlformats.org/officeDocument/2006/relationships/slide" Target="slides/slide280.xml"/><Relationship Id="rId167" Type="http://schemas.openxmlformats.org/officeDocument/2006/relationships/slide" Target="slides/slide158.xml"/><Relationship Id="rId288" Type="http://schemas.openxmlformats.org/officeDocument/2006/relationships/slide" Target="slides/slide279.xml"/><Relationship Id="rId166" Type="http://schemas.openxmlformats.org/officeDocument/2006/relationships/slide" Target="slides/slide157.xml"/><Relationship Id="rId287" Type="http://schemas.openxmlformats.org/officeDocument/2006/relationships/slide" Target="slides/slide278.xml"/><Relationship Id="rId161" Type="http://schemas.openxmlformats.org/officeDocument/2006/relationships/slide" Target="slides/slide152.xml"/><Relationship Id="rId282" Type="http://schemas.openxmlformats.org/officeDocument/2006/relationships/slide" Target="slides/slide273.xml"/><Relationship Id="rId160" Type="http://schemas.openxmlformats.org/officeDocument/2006/relationships/slide" Target="slides/slide151.xml"/><Relationship Id="rId281" Type="http://schemas.openxmlformats.org/officeDocument/2006/relationships/slide" Target="slides/slide272.xml"/><Relationship Id="rId280" Type="http://schemas.openxmlformats.org/officeDocument/2006/relationships/slide" Target="slides/slide271.xml"/><Relationship Id="rId159" Type="http://schemas.openxmlformats.org/officeDocument/2006/relationships/slide" Target="slides/slide150.xml"/><Relationship Id="rId154" Type="http://schemas.openxmlformats.org/officeDocument/2006/relationships/slide" Target="slides/slide145.xml"/><Relationship Id="rId275" Type="http://schemas.openxmlformats.org/officeDocument/2006/relationships/slide" Target="slides/slide266.xml"/><Relationship Id="rId396" Type="http://schemas.openxmlformats.org/officeDocument/2006/relationships/slide" Target="slides/slide387.xml"/><Relationship Id="rId153" Type="http://schemas.openxmlformats.org/officeDocument/2006/relationships/slide" Target="slides/slide144.xml"/><Relationship Id="rId274" Type="http://schemas.openxmlformats.org/officeDocument/2006/relationships/slide" Target="slides/slide265.xml"/><Relationship Id="rId395" Type="http://schemas.openxmlformats.org/officeDocument/2006/relationships/slide" Target="slides/slide386.xml"/><Relationship Id="rId152" Type="http://schemas.openxmlformats.org/officeDocument/2006/relationships/slide" Target="slides/slide143.xml"/><Relationship Id="rId273" Type="http://schemas.openxmlformats.org/officeDocument/2006/relationships/slide" Target="slides/slide264.xml"/><Relationship Id="rId394" Type="http://schemas.openxmlformats.org/officeDocument/2006/relationships/slide" Target="slides/slide385.xml"/><Relationship Id="rId151" Type="http://schemas.openxmlformats.org/officeDocument/2006/relationships/slide" Target="slides/slide142.xml"/><Relationship Id="rId272" Type="http://schemas.openxmlformats.org/officeDocument/2006/relationships/slide" Target="slides/slide263.xml"/><Relationship Id="rId393" Type="http://schemas.openxmlformats.org/officeDocument/2006/relationships/slide" Target="slides/slide384.xml"/><Relationship Id="rId158" Type="http://schemas.openxmlformats.org/officeDocument/2006/relationships/slide" Target="slides/slide149.xml"/><Relationship Id="rId279" Type="http://schemas.openxmlformats.org/officeDocument/2006/relationships/slide" Target="slides/slide270.xml"/><Relationship Id="rId157" Type="http://schemas.openxmlformats.org/officeDocument/2006/relationships/slide" Target="slides/slide148.xml"/><Relationship Id="rId278" Type="http://schemas.openxmlformats.org/officeDocument/2006/relationships/slide" Target="slides/slide269.xml"/><Relationship Id="rId399" Type="http://schemas.openxmlformats.org/officeDocument/2006/relationships/slide" Target="slides/slide390.xml"/><Relationship Id="rId156" Type="http://schemas.openxmlformats.org/officeDocument/2006/relationships/slide" Target="slides/slide147.xml"/><Relationship Id="rId277" Type="http://schemas.openxmlformats.org/officeDocument/2006/relationships/slide" Target="slides/slide268.xml"/><Relationship Id="rId398" Type="http://schemas.openxmlformats.org/officeDocument/2006/relationships/slide" Target="slides/slide389.xml"/><Relationship Id="rId155" Type="http://schemas.openxmlformats.org/officeDocument/2006/relationships/slide" Target="slides/slide146.xml"/><Relationship Id="rId276" Type="http://schemas.openxmlformats.org/officeDocument/2006/relationships/slide" Target="slides/slide267.xml"/><Relationship Id="rId397" Type="http://schemas.openxmlformats.org/officeDocument/2006/relationships/slide" Target="slides/slide388.xml"/><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509" Type="http://schemas.openxmlformats.org/officeDocument/2006/relationships/slide" Target="slides/slide500.xml"/><Relationship Id="rId508" Type="http://schemas.openxmlformats.org/officeDocument/2006/relationships/slide" Target="slides/slide499.xml"/><Relationship Id="rId503" Type="http://schemas.openxmlformats.org/officeDocument/2006/relationships/slide" Target="slides/slide494.xml"/><Relationship Id="rId502" Type="http://schemas.openxmlformats.org/officeDocument/2006/relationships/slide" Target="slides/slide493.xml"/><Relationship Id="rId501" Type="http://schemas.openxmlformats.org/officeDocument/2006/relationships/slide" Target="slides/slide492.xml"/><Relationship Id="rId500" Type="http://schemas.openxmlformats.org/officeDocument/2006/relationships/slide" Target="slides/slide491.xml"/><Relationship Id="rId507" Type="http://schemas.openxmlformats.org/officeDocument/2006/relationships/slide" Target="slides/slide498.xml"/><Relationship Id="rId506" Type="http://schemas.openxmlformats.org/officeDocument/2006/relationships/slide" Target="slides/slide497.xml"/><Relationship Id="rId505" Type="http://schemas.openxmlformats.org/officeDocument/2006/relationships/slide" Target="slides/slide496.xml"/><Relationship Id="rId504" Type="http://schemas.openxmlformats.org/officeDocument/2006/relationships/slide" Target="slides/slide495.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409" Type="http://schemas.openxmlformats.org/officeDocument/2006/relationships/slide" Target="slides/slide400.xml"/><Relationship Id="rId404" Type="http://schemas.openxmlformats.org/officeDocument/2006/relationships/slide" Target="slides/slide395.xml"/><Relationship Id="rId525" Type="http://schemas.openxmlformats.org/officeDocument/2006/relationships/slide" Target="slides/slide516.xml"/><Relationship Id="rId403" Type="http://schemas.openxmlformats.org/officeDocument/2006/relationships/slide" Target="slides/slide394.xml"/><Relationship Id="rId524" Type="http://schemas.openxmlformats.org/officeDocument/2006/relationships/slide" Target="slides/slide515.xml"/><Relationship Id="rId402" Type="http://schemas.openxmlformats.org/officeDocument/2006/relationships/slide" Target="slides/slide393.xml"/><Relationship Id="rId523" Type="http://schemas.openxmlformats.org/officeDocument/2006/relationships/slide" Target="slides/slide514.xml"/><Relationship Id="rId401" Type="http://schemas.openxmlformats.org/officeDocument/2006/relationships/slide" Target="slides/slide392.xml"/><Relationship Id="rId522" Type="http://schemas.openxmlformats.org/officeDocument/2006/relationships/slide" Target="slides/slide513.xml"/><Relationship Id="rId408" Type="http://schemas.openxmlformats.org/officeDocument/2006/relationships/slide" Target="slides/slide399.xml"/><Relationship Id="rId529" Type="http://schemas.openxmlformats.org/officeDocument/2006/relationships/slide" Target="slides/slide520.xml"/><Relationship Id="rId407" Type="http://schemas.openxmlformats.org/officeDocument/2006/relationships/slide" Target="slides/slide398.xml"/><Relationship Id="rId528" Type="http://schemas.openxmlformats.org/officeDocument/2006/relationships/slide" Target="slides/slide519.xml"/><Relationship Id="rId406" Type="http://schemas.openxmlformats.org/officeDocument/2006/relationships/slide" Target="slides/slide397.xml"/><Relationship Id="rId527" Type="http://schemas.openxmlformats.org/officeDocument/2006/relationships/slide" Target="slides/slide518.xml"/><Relationship Id="rId405" Type="http://schemas.openxmlformats.org/officeDocument/2006/relationships/slide" Target="slides/slide396.xml"/><Relationship Id="rId526" Type="http://schemas.openxmlformats.org/officeDocument/2006/relationships/slide" Target="slides/slide517.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400" Type="http://schemas.openxmlformats.org/officeDocument/2006/relationships/slide" Target="slides/slide391.xml"/><Relationship Id="rId521" Type="http://schemas.openxmlformats.org/officeDocument/2006/relationships/slide" Target="slides/slide512.xml"/><Relationship Id="rId29" Type="http://schemas.openxmlformats.org/officeDocument/2006/relationships/slide" Target="slides/slide20.xml"/><Relationship Id="rId520" Type="http://schemas.openxmlformats.org/officeDocument/2006/relationships/slide" Target="slides/slide511.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519" Type="http://schemas.openxmlformats.org/officeDocument/2006/relationships/slide" Target="slides/slide510.xml"/><Relationship Id="rId514" Type="http://schemas.openxmlformats.org/officeDocument/2006/relationships/slide" Target="slides/slide505.xml"/><Relationship Id="rId513" Type="http://schemas.openxmlformats.org/officeDocument/2006/relationships/slide" Target="slides/slide504.xml"/><Relationship Id="rId512" Type="http://schemas.openxmlformats.org/officeDocument/2006/relationships/slide" Target="slides/slide503.xml"/><Relationship Id="rId511" Type="http://schemas.openxmlformats.org/officeDocument/2006/relationships/slide" Target="slides/slide502.xml"/><Relationship Id="rId518" Type="http://schemas.openxmlformats.org/officeDocument/2006/relationships/slide" Target="slides/slide509.xml"/><Relationship Id="rId517" Type="http://schemas.openxmlformats.org/officeDocument/2006/relationships/slide" Target="slides/slide508.xml"/><Relationship Id="rId516" Type="http://schemas.openxmlformats.org/officeDocument/2006/relationships/slide" Target="slides/slide507.xml"/><Relationship Id="rId515" Type="http://schemas.openxmlformats.org/officeDocument/2006/relationships/slide" Target="slides/slide506.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510" Type="http://schemas.openxmlformats.org/officeDocument/2006/relationships/slide" Target="slides/slide501.xml"/><Relationship Id="rId18" Type="http://schemas.openxmlformats.org/officeDocument/2006/relationships/slide" Target="slides/slide9.xml"/><Relationship Id="rId84" Type="http://schemas.openxmlformats.org/officeDocument/2006/relationships/slide" Target="slides/slide75.xml"/><Relationship Id="rId83" Type="http://schemas.openxmlformats.org/officeDocument/2006/relationships/slide" Target="slides/slide74.xml"/><Relationship Id="rId86" Type="http://schemas.openxmlformats.org/officeDocument/2006/relationships/slide" Target="slides/slide77.xml"/><Relationship Id="rId85" Type="http://schemas.openxmlformats.org/officeDocument/2006/relationships/slide" Target="slides/slide76.xml"/><Relationship Id="rId88" Type="http://schemas.openxmlformats.org/officeDocument/2006/relationships/slide" Target="slides/slide79.xml"/><Relationship Id="rId87" Type="http://schemas.openxmlformats.org/officeDocument/2006/relationships/slide" Target="slides/slide78.xml"/><Relationship Id="rId89" Type="http://schemas.openxmlformats.org/officeDocument/2006/relationships/slide" Target="slides/slide80.xml"/><Relationship Id="rId80" Type="http://schemas.openxmlformats.org/officeDocument/2006/relationships/slide" Target="slides/slide71.xml"/><Relationship Id="rId82" Type="http://schemas.openxmlformats.org/officeDocument/2006/relationships/slide" Target="slides/slide73.xml"/><Relationship Id="rId81" Type="http://schemas.openxmlformats.org/officeDocument/2006/relationships/slide" Target="slides/slide72.xml"/><Relationship Id="rId73" Type="http://schemas.openxmlformats.org/officeDocument/2006/relationships/slide" Target="slides/slide64.xml"/><Relationship Id="rId72" Type="http://schemas.openxmlformats.org/officeDocument/2006/relationships/slide" Target="slides/slide63.xml"/><Relationship Id="rId75" Type="http://schemas.openxmlformats.org/officeDocument/2006/relationships/slide" Target="slides/slide66.xml"/><Relationship Id="rId74" Type="http://schemas.openxmlformats.org/officeDocument/2006/relationships/slide" Target="slides/slide65.xml"/><Relationship Id="rId77" Type="http://schemas.openxmlformats.org/officeDocument/2006/relationships/slide" Target="slides/slide68.xml"/><Relationship Id="rId76" Type="http://schemas.openxmlformats.org/officeDocument/2006/relationships/slide" Target="slides/slide67.xml"/><Relationship Id="rId79" Type="http://schemas.openxmlformats.org/officeDocument/2006/relationships/slide" Target="slides/slide70.xml"/><Relationship Id="rId78" Type="http://schemas.openxmlformats.org/officeDocument/2006/relationships/slide" Target="slides/slide69.xml"/><Relationship Id="rId71" Type="http://schemas.openxmlformats.org/officeDocument/2006/relationships/slide" Target="slides/slide62.xml"/><Relationship Id="rId70" Type="http://schemas.openxmlformats.org/officeDocument/2006/relationships/slide" Target="slides/slide61.xml"/><Relationship Id="rId62" Type="http://schemas.openxmlformats.org/officeDocument/2006/relationships/slide" Target="slides/slide53.xml"/><Relationship Id="rId61" Type="http://schemas.openxmlformats.org/officeDocument/2006/relationships/slide" Target="slides/slide52.xml"/><Relationship Id="rId64" Type="http://schemas.openxmlformats.org/officeDocument/2006/relationships/slide" Target="slides/slide55.xml"/><Relationship Id="rId63" Type="http://schemas.openxmlformats.org/officeDocument/2006/relationships/slide" Target="slides/slide54.xml"/><Relationship Id="rId66" Type="http://schemas.openxmlformats.org/officeDocument/2006/relationships/slide" Target="slides/slide57.xml"/><Relationship Id="rId65" Type="http://schemas.openxmlformats.org/officeDocument/2006/relationships/slide" Target="slides/slide56.xml"/><Relationship Id="rId68" Type="http://schemas.openxmlformats.org/officeDocument/2006/relationships/slide" Target="slides/slide59.xml"/><Relationship Id="rId67" Type="http://schemas.openxmlformats.org/officeDocument/2006/relationships/slide" Target="slides/slide58.xml"/><Relationship Id="rId60" Type="http://schemas.openxmlformats.org/officeDocument/2006/relationships/slide" Target="slides/slide51.xml"/><Relationship Id="rId69" Type="http://schemas.openxmlformats.org/officeDocument/2006/relationships/slide" Target="slides/slide6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55" Type="http://schemas.openxmlformats.org/officeDocument/2006/relationships/slide" Target="slides/slide46.xml"/><Relationship Id="rId54" Type="http://schemas.openxmlformats.org/officeDocument/2006/relationships/slide" Target="slides/slide45.xml"/><Relationship Id="rId57" Type="http://schemas.openxmlformats.org/officeDocument/2006/relationships/slide" Target="slides/slide48.xml"/><Relationship Id="rId56" Type="http://schemas.openxmlformats.org/officeDocument/2006/relationships/slide" Target="slides/slide47.xml"/><Relationship Id="rId59" Type="http://schemas.openxmlformats.org/officeDocument/2006/relationships/slide" Target="slides/slide50.xml"/><Relationship Id="rId58" Type="http://schemas.openxmlformats.org/officeDocument/2006/relationships/slide" Target="slides/slide49.xml"/><Relationship Id="rId107" Type="http://schemas.openxmlformats.org/officeDocument/2006/relationships/slide" Target="slides/slide98.xml"/><Relationship Id="rId228" Type="http://schemas.openxmlformats.org/officeDocument/2006/relationships/slide" Target="slides/slide219.xml"/><Relationship Id="rId349" Type="http://schemas.openxmlformats.org/officeDocument/2006/relationships/slide" Target="slides/slide340.xml"/><Relationship Id="rId106" Type="http://schemas.openxmlformats.org/officeDocument/2006/relationships/slide" Target="slides/slide97.xml"/><Relationship Id="rId227" Type="http://schemas.openxmlformats.org/officeDocument/2006/relationships/slide" Target="slides/slide218.xml"/><Relationship Id="rId348" Type="http://schemas.openxmlformats.org/officeDocument/2006/relationships/slide" Target="slides/slide339.xml"/><Relationship Id="rId469" Type="http://schemas.openxmlformats.org/officeDocument/2006/relationships/slide" Target="slides/slide460.xml"/><Relationship Id="rId105" Type="http://schemas.openxmlformats.org/officeDocument/2006/relationships/slide" Target="slides/slide96.xml"/><Relationship Id="rId226" Type="http://schemas.openxmlformats.org/officeDocument/2006/relationships/slide" Target="slides/slide217.xml"/><Relationship Id="rId347" Type="http://schemas.openxmlformats.org/officeDocument/2006/relationships/slide" Target="slides/slide338.xml"/><Relationship Id="rId468" Type="http://schemas.openxmlformats.org/officeDocument/2006/relationships/slide" Target="slides/slide459.xml"/><Relationship Id="rId104" Type="http://schemas.openxmlformats.org/officeDocument/2006/relationships/slide" Target="slides/slide95.xml"/><Relationship Id="rId225" Type="http://schemas.openxmlformats.org/officeDocument/2006/relationships/slide" Target="slides/slide216.xml"/><Relationship Id="rId346" Type="http://schemas.openxmlformats.org/officeDocument/2006/relationships/slide" Target="slides/slide337.xml"/><Relationship Id="rId467" Type="http://schemas.openxmlformats.org/officeDocument/2006/relationships/slide" Target="slides/slide458.xml"/><Relationship Id="rId109" Type="http://schemas.openxmlformats.org/officeDocument/2006/relationships/slide" Target="slides/slide100.xml"/><Relationship Id="rId108" Type="http://schemas.openxmlformats.org/officeDocument/2006/relationships/slide" Target="slides/slide99.xml"/><Relationship Id="rId229" Type="http://schemas.openxmlformats.org/officeDocument/2006/relationships/slide" Target="slides/slide220.xml"/><Relationship Id="rId220" Type="http://schemas.openxmlformats.org/officeDocument/2006/relationships/slide" Target="slides/slide211.xml"/><Relationship Id="rId341" Type="http://schemas.openxmlformats.org/officeDocument/2006/relationships/slide" Target="slides/slide332.xml"/><Relationship Id="rId462" Type="http://schemas.openxmlformats.org/officeDocument/2006/relationships/slide" Target="slides/slide453.xml"/><Relationship Id="rId340" Type="http://schemas.openxmlformats.org/officeDocument/2006/relationships/slide" Target="slides/slide331.xml"/><Relationship Id="rId461" Type="http://schemas.openxmlformats.org/officeDocument/2006/relationships/slide" Target="slides/slide452.xml"/><Relationship Id="rId460" Type="http://schemas.openxmlformats.org/officeDocument/2006/relationships/slide" Target="slides/slide451.xml"/><Relationship Id="rId103" Type="http://schemas.openxmlformats.org/officeDocument/2006/relationships/slide" Target="slides/slide94.xml"/><Relationship Id="rId224" Type="http://schemas.openxmlformats.org/officeDocument/2006/relationships/slide" Target="slides/slide215.xml"/><Relationship Id="rId345" Type="http://schemas.openxmlformats.org/officeDocument/2006/relationships/slide" Target="slides/slide336.xml"/><Relationship Id="rId466" Type="http://schemas.openxmlformats.org/officeDocument/2006/relationships/slide" Target="slides/slide457.xml"/><Relationship Id="rId102" Type="http://schemas.openxmlformats.org/officeDocument/2006/relationships/slide" Target="slides/slide93.xml"/><Relationship Id="rId223" Type="http://schemas.openxmlformats.org/officeDocument/2006/relationships/slide" Target="slides/slide214.xml"/><Relationship Id="rId344" Type="http://schemas.openxmlformats.org/officeDocument/2006/relationships/slide" Target="slides/slide335.xml"/><Relationship Id="rId465" Type="http://schemas.openxmlformats.org/officeDocument/2006/relationships/slide" Target="slides/slide456.xml"/><Relationship Id="rId101" Type="http://schemas.openxmlformats.org/officeDocument/2006/relationships/slide" Target="slides/slide92.xml"/><Relationship Id="rId222" Type="http://schemas.openxmlformats.org/officeDocument/2006/relationships/slide" Target="slides/slide213.xml"/><Relationship Id="rId343" Type="http://schemas.openxmlformats.org/officeDocument/2006/relationships/slide" Target="slides/slide334.xml"/><Relationship Id="rId464" Type="http://schemas.openxmlformats.org/officeDocument/2006/relationships/slide" Target="slides/slide455.xml"/><Relationship Id="rId100" Type="http://schemas.openxmlformats.org/officeDocument/2006/relationships/slide" Target="slides/slide91.xml"/><Relationship Id="rId221" Type="http://schemas.openxmlformats.org/officeDocument/2006/relationships/slide" Target="slides/slide212.xml"/><Relationship Id="rId342" Type="http://schemas.openxmlformats.org/officeDocument/2006/relationships/slide" Target="slides/slide333.xml"/><Relationship Id="rId463" Type="http://schemas.openxmlformats.org/officeDocument/2006/relationships/slide" Target="slides/slide454.xml"/><Relationship Id="rId217" Type="http://schemas.openxmlformats.org/officeDocument/2006/relationships/slide" Target="slides/slide208.xml"/><Relationship Id="rId338" Type="http://schemas.openxmlformats.org/officeDocument/2006/relationships/slide" Target="slides/slide329.xml"/><Relationship Id="rId459" Type="http://schemas.openxmlformats.org/officeDocument/2006/relationships/slide" Target="slides/slide450.xml"/><Relationship Id="rId216" Type="http://schemas.openxmlformats.org/officeDocument/2006/relationships/slide" Target="slides/slide207.xml"/><Relationship Id="rId337" Type="http://schemas.openxmlformats.org/officeDocument/2006/relationships/slide" Target="slides/slide328.xml"/><Relationship Id="rId458" Type="http://schemas.openxmlformats.org/officeDocument/2006/relationships/slide" Target="slides/slide449.xml"/><Relationship Id="rId215" Type="http://schemas.openxmlformats.org/officeDocument/2006/relationships/slide" Target="slides/slide206.xml"/><Relationship Id="rId336" Type="http://schemas.openxmlformats.org/officeDocument/2006/relationships/slide" Target="slides/slide327.xml"/><Relationship Id="rId457" Type="http://schemas.openxmlformats.org/officeDocument/2006/relationships/slide" Target="slides/slide448.xml"/><Relationship Id="rId214" Type="http://schemas.openxmlformats.org/officeDocument/2006/relationships/slide" Target="slides/slide205.xml"/><Relationship Id="rId335" Type="http://schemas.openxmlformats.org/officeDocument/2006/relationships/slide" Target="slides/slide326.xml"/><Relationship Id="rId456" Type="http://schemas.openxmlformats.org/officeDocument/2006/relationships/slide" Target="slides/slide447.xml"/><Relationship Id="rId219" Type="http://schemas.openxmlformats.org/officeDocument/2006/relationships/slide" Target="slides/slide210.xml"/><Relationship Id="rId218" Type="http://schemas.openxmlformats.org/officeDocument/2006/relationships/slide" Target="slides/slide209.xml"/><Relationship Id="rId339" Type="http://schemas.openxmlformats.org/officeDocument/2006/relationships/slide" Target="slides/slide330.xml"/><Relationship Id="rId330" Type="http://schemas.openxmlformats.org/officeDocument/2006/relationships/slide" Target="slides/slide321.xml"/><Relationship Id="rId451" Type="http://schemas.openxmlformats.org/officeDocument/2006/relationships/slide" Target="slides/slide442.xml"/><Relationship Id="rId450" Type="http://schemas.openxmlformats.org/officeDocument/2006/relationships/slide" Target="slides/slide441.xml"/><Relationship Id="rId213" Type="http://schemas.openxmlformats.org/officeDocument/2006/relationships/slide" Target="slides/slide204.xml"/><Relationship Id="rId334" Type="http://schemas.openxmlformats.org/officeDocument/2006/relationships/slide" Target="slides/slide325.xml"/><Relationship Id="rId455" Type="http://schemas.openxmlformats.org/officeDocument/2006/relationships/slide" Target="slides/slide446.xml"/><Relationship Id="rId212" Type="http://schemas.openxmlformats.org/officeDocument/2006/relationships/slide" Target="slides/slide203.xml"/><Relationship Id="rId333" Type="http://schemas.openxmlformats.org/officeDocument/2006/relationships/slide" Target="slides/slide324.xml"/><Relationship Id="rId454" Type="http://schemas.openxmlformats.org/officeDocument/2006/relationships/slide" Target="slides/slide445.xml"/><Relationship Id="rId211" Type="http://schemas.openxmlformats.org/officeDocument/2006/relationships/slide" Target="slides/slide202.xml"/><Relationship Id="rId332" Type="http://schemas.openxmlformats.org/officeDocument/2006/relationships/slide" Target="slides/slide323.xml"/><Relationship Id="rId453" Type="http://schemas.openxmlformats.org/officeDocument/2006/relationships/slide" Target="slides/slide444.xml"/><Relationship Id="rId210" Type="http://schemas.openxmlformats.org/officeDocument/2006/relationships/slide" Target="slides/slide201.xml"/><Relationship Id="rId331" Type="http://schemas.openxmlformats.org/officeDocument/2006/relationships/slide" Target="slides/slide322.xml"/><Relationship Id="rId452" Type="http://schemas.openxmlformats.org/officeDocument/2006/relationships/slide" Target="slides/slide443.xml"/><Relationship Id="rId370" Type="http://schemas.openxmlformats.org/officeDocument/2006/relationships/slide" Target="slides/slide361.xml"/><Relationship Id="rId491" Type="http://schemas.openxmlformats.org/officeDocument/2006/relationships/slide" Target="slides/slide482.xml"/><Relationship Id="rId490" Type="http://schemas.openxmlformats.org/officeDocument/2006/relationships/slide" Target="slides/slide481.xml"/><Relationship Id="rId129" Type="http://schemas.openxmlformats.org/officeDocument/2006/relationships/slide" Target="slides/slide120.xml"/><Relationship Id="rId128" Type="http://schemas.openxmlformats.org/officeDocument/2006/relationships/slide" Target="slides/slide119.xml"/><Relationship Id="rId249" Type="http://schemas.openxmlformats.org/officeDocument/2006/relationships/slide" Target="slides/slide240.xml"/><Relationship Id="rId127" Type="http://schemas.openxmlformats.org/officeDocument/2006/relationships/slide" Target="slides/slide118.xml"/><Relationship Id="rId248" Type="http://schemas.openxmlformats.org/officeDocument/2006/relationships/slide" Target="slides/slide239.xml"/><Relationship Id="rId369" Type="http://schemas.openxmlformats.org/officeDocument/2006/relationships/slide" Target="slides/slide360.xml"/><Relationship Id="rId126" Type="http://schemas.openxmlformats.org/officeDocument/2006/relationships/slide" Target="slides/slide117.xml"/><Relationship Id="rId247" Type="http://schemas.openxmlformats.org/officeDocument/2006/relationships/slide" Target="slides/slide238.xml"/><Relationship Id="rId368" Type="http://schemas.openxmlformats.org/officeDocument/2006/relationships/slide" Target="slides/slide359.xml"/><Relationship Id="rId489" Type="http://schemas.openxmlformats.org/officeDocument/2006/relationships/slide" Target="slides/slide480.xml"/><Relationship Id="rId121" Type="http://schemas.openxmlformats.org/officeDocument/2006/relationships/slide" Target="slides/slide112.xml"/><Relationship Id="rId242" Type="http://schemas.openxmlformats.org/officeDocument/2006/relationships/slide" Target="slides/slide233.xml"/><Relationship Id="rId363" Type="http://schemas.openxmlformats.org/officeDocument/2006/relationships/slide" Target="slides/slide354.xml"/><Relationship Id="rId484" Type="http://schemas.openxmlformats.org/officeDocument/2006/relationships/slide" Target="slides/slide475.xml"/><Relationship Id="rId120" Type="http://schemas.openxmlformats.org/officeDocument/2006/relationships/slide" Target="slides/slide111.xml"/><Relationship Id="rId241" Type="http://schemas.openxmlformats.org/officeDocument/2006/relationships/slide" Target="slides/slide232.xml"/><Relationship Id="rId362" Type="http://schemas.openxmlformats.org/officeDocument/2006/relationships/slide" Target="slides/slide353.xml"/><Relationship Id="rId483" Type="http://schemas.openxmlformats.org/officeDocument/2006/relationships/slide" Target="slides/slide474.xml"/><Relationship Id="rId240" Type="http://schemas.openxmlformats.org/officeDocument/2006/relationships/slide" Target="slides/slide231.xml"/><Relationship Id="rId361" Type="http://schemas.openxmlformats.org/officeDocument/2006/relationships/slide" Target="slides/slide352.xml"/><Relationship Id="rId482" Type="http://schemas.openxmlformats.org/officeDocument/2006/relationships/slide" Target="slides/slide473.xml"/><Relationship Id="rId360" Type="http://schemas.openxmlformats.org/officeDocument/2006/relationships/slide" Target="slides/slide351.xml"/><Relationship Id="rId481" Type="http://schemas.openxmlformats.org/officeDocument/2006/relationships/slide" Target="slides/slide472.xml"/><Relationship Id="rId125" Type="http://schemas.openxmlformats.org/officeDocument/2006/relationships/slide" Target="slides/slide116.xml"/><Relationship Id="rId246" Type="http://schemas.openxmlformats.org/officeDocument/2006/relationships/slide" Target="slides/slide237.xml"/><Relationship Id="rId367" Type="http://schemas.openxmlformats.org/officeDocument/2006/relationships/slide" Target="slides/slide358.xml"/><Relationship Id="rId488" Type="http://schemas.openxmlformats.org/officeDocument/2006/relationships/slide" Target="slides/slide479.xml"/><Relationship Id="rId124" Type="http://schemas.openxmlformats.org/officeDocument/2006/relationships/slide" Target="slides/slide115.xml"/><Relationship Id="rId245" Type="http://schemas.openxmlformats.org/officeDocument/2006/relationships/slide" Target="slides/slide236.xml"/><Relationship Id="rId366" Type="http://schemas.openxmlformats.org/officeDocument/2006/relationships/slide" Target="slides/slide357.xml"/><Relationship Id="rId487" Type="http://schemas.openxmlformats.org/officeDocument/2006/relationships/slide" Target="slides/slide478.xml"/><Relationship Id="rId123" Type="http://schemas.openxmlformats.org/officeDocument/2006/relationships/slide" Target="slides/slide114.xml"/><Relationship Id="rId244" Type="http://schemas.openxmlformats.org/officeDocument/2006/relationships/slide" Target="slides/slide235.xml"/><Relationship Id="rId365" Type="http://schemas.openxmlformats.org/officeDocument/2006/relationships/slide" Target="slides/slide356.xml"/><Relationship Id="rId486" Type="http://schemas.openxmlformats.org/officeDocument/2006/relationships/slide" Target="slides/slide477.xml"/><Relationship Id="rId122" Type="http://schemas.openxmlformats.org/officeDocument/2006/relationships/slide" Target="slides/slide113.xml"/><Relationship Id="rId243" Type="http://schemas.openxmlformats.org/officeDocument/2006/relationships/slide" Target="slides/slide234.xml"/><Relationship Id="rId364" Type="http://schemas.openxmlformats.org/officeDocument/2006/relationships/slide" Target="slides/slide355.xml"/><Relationship Id="rId485" Type="http://schemas.openxmlformats.org/officeDocument/2006/relationships/slide" Target="slides/slide476.xml"/><Relationship Id="rId95" Type="http://schemas.openxmlformats.org/officeDocument/2006/relationships/slide" Target="slides/slide86.xml"/><Relationship Id="rId94" Type="http://schemas.openxmlformats.org/officeDocument/2006/relationships/slide" Target="slides/slide85.xml"/><Relationship Id="rId97" Type="http://schemas.openxmlformats.org/officeDocument/2006/relationships/slide" Target="slides/slide88.xml"/><Relationship Id="rId96" Type="http://schemas.openxmlformats.org/officeDocument/2006/relationships/slide" Target="slides/slide87.xml"/><Relationship Id="rId99" Type="http://schemas.openxmlformats.org/officeDocument/2006/relationships/slide" Target="slides/slide90.xml"/><Relationship Id="rId480" Type="http://schemas.openxmlformats.org/officeDocument/2006/relationships/slide" Target="slides/slide471.xml"/><Relationship Id="rId98" Type="http://schemas.openxmlformats.org/officeDocument/2006/relationships/slide" Target="slides/slide89.xml"/><Relationship Id="rId91" Type="http://schemas.openxmlformats.org/officeDocument/2006/relationships/slide" Target="slides/slide82.xml"/><Relationship Id="rId90" Type="http://schemas.openxmlformats.org/officeDocument/2006/relationships/slide" Target="slides/slide81.xml"/><Relationship Id="rId93" Type="http://schemas.openxmlformats.org/officeDocument/2006/relationships/slide" Target="slides/slide84.xml"/><Relationship Id="rId92" Type="http://schemas.openxmlformats.org/officeDocument/2006/relationships/slide" Target="slides/slide83.xml"/><Relationship Id="rId118" Type="http://schemas.openxmlformats.org/officeDocument/2006/relationships/slide" Target="slides/slide109.xml"/><Relationship Id="rId239" Type="http://schemas.openxmlformats.org/officeDocument/2006/relationships/slide" Target="slides/slide230.xml"/><Relationship Id="rId117" Type="http://schemas.openxmlformats.org/officeDocument/2006/relationships/slide" Target="slides/slide108.xml"/><Relationship Id="rId238" Type="http://schemas.openxmlformats.org/officeDocument/2006/relationships/slide" Target="slides/slide229.xml"/><Relationship Id="rId359" Type="http://schemas.openxmlformats.org/officeDocument/2006/relationships/slide" Target="slides/slide350.xml"/><Relationship Id="rId116" Type="http://schemas.openxmlformats.org/officeDocument/2006/relationships/slide" Target="slides/slide107.xml"/><Relationship Id="rId237" Type="http://schemas.openxmlformats.org/officeDocument/2006/relationships/slide" Target="slides/slide228.xml"/><Relationship Id="rId358" Type="http://schemas.openxmlformats.org/officeDocument/2006/relationships/slide" Target="slides/slide349.xml"/><Relationship Id="rId479" Type="http://schemas.openxmlformats.org/officeDocument/2006/relationships/slide" Target="slides/slide470.xml"/><Relationship Id="rId115" Type="http://schemas.openxmlformats.org/officeDocument/2006/relationships/slide" Target="slides/slide106.xml"/><Relationship Id="rId236" Type="http://schemas.openxmlformats.org/officeDocument/2006/relationships/slide" Target="slides/slide227.xml"/><Relationship Id="rId357" Type="http://schemas.openxmlformats.org/officeDocument/2006/relationships/slide" Target="slides/slide348.xml"/><Relationship Id="rId478" Type="http://schemas.openxmlformats.org/officeDocument/2006/relationships/slide" Target="slides/slide469.xml"/><Relationship Id="rId119" Type="http://schemas.openxmlformats.org/officeDocument/2006/relationships/slide" Target="slides/slide110.xml"/><Relationship Id="rId110" Type="http://schemas.openxmlformats.org/officeDocument/2006/relationships/slide" Target="slides/slide101.xml"/><Relationship Id="rId231" Type="http://schemas.openxmlformats.org/officeDocument/2006/relationships/slide" Target="slides/slide222.xml"/><Relationship Id="rId352" Type="http://schemas.openxmlformats.org/officeDocument/2006/relationships/slide" Target="slides/slide343.xml"/><Relationship Id="rId473" Type="http://schemas.openxmlformats.org/officeDocument/2006/relationships/slide" Target="slides/slide464.xml"/><Relationship Id="rId230" Type="http://schemas.openxmlformats.org/officeDocument/2006/relationships/slide" Target="slides/slide221.xml"/><Relationship Id="rId351" Type="http://schemas.openxmlformats.org/officeDocument/2006/relationships/slide" Target="slides/slide342.xml"/><Relationship Id="rId472" Type="http://schemas.openxmlformats.org/officeDocument/2006/relationships/slide" Target="slides/slide463.xml"/><Relationship Id="rId350" Type="http://schemas.openxmlformats.org/officeDocument/2006/relationships/slide" Target="slides/slide341.xml"/><Relationship Id="rId471" Type="http://schemas.openxmlformats.org/officeDocument/2006/relationships/slide" Target="slides/slide462.xml"/><Relationship Id="rId470" Type="http://schemas.openxmlformats.org/officeDocument/2006/relationships/slide" Target="slides/slide461.xml"/><Relationship Id="rId114" Type="http://schemas.openxmlformats.org/officeDocument/2006/relationships/slide" Target="slides/slide105.xml"/><Relationship Id="rId235" Type="http://schemas.openxmlformats.org/officeDocument/2006/relationships/slide" Target="slides/slide226.xml"/><Relationship Id="rId356" Type="http://schemas.openxmlformats.org/officeDocument/2006/relationships/slide" Target="slides/slide347.xml"/><Relationship Id="rId477" Type="http://schemas.openxmlformats.org/officeDocument/2006/relationships/slide" Target="slides/slide468.xml"/><Relationship Id="rId113" Type="http://schemas.openxmlformats.org/officeDocument/2006/relationships/slide" Target="slides/slide104.xml"/><Relationship Id="rId234" Type="http://schemas.openxmlformats.org/officeDocument/2006/relationships/slide" Target="slides/slide225.xml"/><Relationship Id="rId355" Type="http://schemas.openxmlformats.org/officeDocument/2006/relationships/slide" Target="slides/slide346.xml"/><Relationship Id="rId476" Type="http://schemas.openxmlformats.org/officeDocument/2006/relationships/slide" Target="slides/slide467.xml"/><Relationship Id="rId112" Type="http://schemas.openxmlformats.org/officeDocument/2006/relationships/slide" Target="slides/slide103.xml"/><Relationship Id="rId233" Type="http://schemas.openxmlformats.org/officeDocument/2006/relationships/slide" Target="slides/slide224.xml"/><Relationship Id="rId354" Type="http://schemas.openxmlformats.org/officeDocument/2006/relationships/slide" Target="slides/slide345.xml"/><Relationship Id="rId475" Type="http://schemas.openxmlformats.org/officeDocument/2006/relationships/slide" Target="slides/slide466.xml"/><Relationship Id="rId111" Type="http://schemas.openxmlformats.org/officeDocument/2006/relationships/slide" Target="slides/slide102.xml"/><Relationship Id="rId232" Type="http://schemas.openxmlformats.org/officeDocument/2006/relationships/slide" Target="slides/slide223.xml"/><Relationship Id="rId353" Type="http://schemas.openxmlformats.org/officeDocument/2006/relationships/slide" Target="slides/slide344.xml"/><Relationship Id="rId474" Type="http://schemas.openxmlformats.org/officeDocument/2006/relationships/slide" Target="slides/slide465.xml"/><Relationship Id="rId305" Type="http://schemas.openxmlformats.org/officeDocument/2006/relationships/slide" Target="slides/slide296.xml"/><Relationship Id="rId426" Type="http://schemas.openxmlformats.org/officeDocument/2006/relationships/slide" Target="slides/slide417.xml"/><Relationship Id="rId547" Type="http://schemas.openxmlformats.org/officeDocument/2006/relationships/font" Target="fonts/ProximaNova-italic.fntdata"/><Relationship Id="rId304" Type="http://schemas.openxmlformats.org/officeDocument/2006/relationships/slide" Target="slides/slide295.xml"/><Relationship Id="rId425" Type="http://schemas.openxmlformats.org/officeDocument/2006/relationships/slide" Target="slides/slide416.xml"/><Relationship Id="rId546" Type="http://schemas.openxmlformats.org/officeDocument/2006/relationships/font" Target="fonts/ProximaNova-bold.fntdata"/><Relationship Id="rId303" Type="http://schemas.openxmlformats.org/officeDocument/2006/relationships/slide" Target="slides/slide294.xml"/><Relationship Id="rId424" Type="http://schemas.openxmlformats.org/officeDocument/2006/relationships/slide" Target="slides/slide415.xml"/><Relationship Id="rId545" Type="http://schemas.openxmlformats.org/officeDocument/2006/relationships/font" Target="fonts/ProximaNova-regular.fntdata"/><Relationship Id="rId302" Type="http://schemas.openxmlformats.org/officeDocument/2006/relationships/slide" Target="slides/slide293.xml"/><Relationship Id="rId423" Type="http://schemas.openxmlformats.org/officeDocument/2006/relationships/slide" Target="slides/slide414.xml"/><Relationship Id="rId544" Type="http://schemas.openxmlformats.org/officeDocument/2006/relationships/font" Target="fonts/Roboto-boldItalic.fntdata"/><Relationship Id="rId309" Type="http://schemas.openxmlformats.org/officeDocument/2006/relationships/slide" Target="slides/slide300.xml"/><Relationship Id="rId308" Type="http://schemas.openxmlformats.org/officeDocument/2006/relationships/slide" Target="slides/slide299.xml"/><Relationship Id="rId429" Type="http://schemas.openxmlformats.org/officeDocument/2006/relationships/slide" Target="slides/slide420.xml"/><Relationship Id="rId307" Type="http://schemas.openxmlformats.org/officeDocument/2006/relationships/slide" Target="slides/slide298.xml"/><Relationship Id="rId428" Type="http://schemas.openxmlformats.org/officeDocument/2006/relationships/slide" Target="slides/slide419.xml"/><Relationship Id="rId549" Type="http://schemas.openxmlformats.org/officeDocument/2006/relationships/font" Target="fonts/Arimo-regular.fntdata"/><Relationship Id="rId306" Type="http://schemas.openxmlformats.org/officeDocument/2006/relationships/slide" Target="slides/slide297.xml"/><Relationship Id="rId427" Type="http://schemas.openxmlformats.org/officeDocument/2006/relationships/slide" Target="slides/slide418.xml"/><Relationship Id="rId548" Type="http://schemas.openxmlformats.org/officeDocument/2006/relationships/font" Target="fonts/ProximaNova-boldItalic.fntdata"/><Relationship Id="rId301" Type="http://schemas.openxmlformats.org/officeDocument/2006/relationships/slide" Target="slides/slide292.xml"/><Relationship Id="rId422" Type="http://schemas.openxmlformats.org/officeDocument/2006/relationships/slide" Target="slides/slide413.xml"/><Relationship Id="rId543" Type="http://schemas.openxmlformats.org/officeDocument/2006/relationships/font" Target="fonts/Roboto-italic.fntdata"/><Relationship Id="rId300" Type="http://schemas.openxmlformats.org/officeDocument/2006/relationships/slide" Target="slides/slide291.xml"/><Relationship Id="rId421" Type="http://schemas.openxmlformats.org/officeDocument/2006/relationships/slide" Target="slides/slide412.xml"/><Relationship Id="rId542" Type="http://schemas.openxmlformats.org/officeDocument/2006/relationships/font" Target="fonts/Roboto-bold.fntdata"/><Relationship Id="rId420" Type="http://schemas.openxmlformats.org/officeDocument/2006/relationships/slide" Target="slides/slide411.xml"/><Relationship Id="rId541" Type="http://schemas.openxmlformats.org/officeDocument/2006/relationships/font" Target="fonts/Roboto-regular.fntdata"/><Relationship Id="rId540" Type="http://schemas.openxmlformats.org/officeDocument/2006/relationships/slide" Target="slides/slide531.xml"/><Relationship Id="rId415" Type="http://schemas.openxmlformats.org/officeDocument/2006/relationships/slide" Target="slides/slide406.xml"/><Relationship Id="rId536" Type="http://schemas.openxmlformats.org/officeDocument/2006/relationships/slide" Target="slides/slide527.xml"/><Relationship Id="rId414" Type="http://schemas.openxmlformats.org/officeDocument/2006/relationships/slide" Target="slides/slide405.xml"/><Relationship Id="rId535" Type="http://schemas.openxmlformats.org/officeDocument/2006/relationships/slide" Target="slides/slide526.xml"/><Relationship Id="rId413" Type="http://schemas.openxmlformats.org/officeDocument/2006/relationships/slide" Target="slides/slide404.xml"/><Relationship Id="rId534" Type="http://schemas.openxmlformats.org/officeDocument/2006/relationships/slide" Target="slides/slide525.xml"/><Relationship Id="rId412" Type="http://schemas.openxmlformats.org/officeDocument/2006/relationships/slide" Target="slides/slide403.xml"/><Relationship Id="rId533" Type="http://schemas.openxmlformats.org/officeDocument/2006/relationships/slide" Target="slides/slide524.xml"/><Relationship Id="rId419" Type="http://schemas.openxmlformats.org/officeDocument/2006/relationships/slide" Target="slides/slide410.xml"/><Relationship Id="rId418" Type="http://schemas.openxmlformats.org/officeDocument/2006/relationships/slide" Target="slides/slide409.xml"/><Relationship Id="rId539" Type="http://schemas.openxmlformats.org/officeDocument/2006/relationships/slide" Target="slides/slide530.xml"/><Relationship Id="rId417" Type="http://schemas.openxmlformats.org/officeDocument/2006/relationships/slide" Target="slides/slide408.xml"/><Relationship Id="rId538" Type="http://schemas.openxmlformats.org/officeDocument/2006/relationships/slide" Target="slides/slide529.xml"/><Relationship Id="rId416" Type="http://schemas.openxmlformats.org/officeDocument/2006/relationships/slide" Target="slides/slide407.xml"/><Relationship Id="rId537" Type="http://schemas.openxmlformats.org/officeDocument/2006/relationships/slide" Target="slides/slide528.xml"/><Relationship Id="rId411" Type="http://schemas.openxmlformats.org/officeDocument/2006/relationships/slide" Target="slides/slide402.xml"/><Relationship Id="rId532" Type="http://schemas.openxmlformats.org/officeDocument/2006/relationships/slide" Target="slides/slide523.xml"/><Relationship Id="rId410" Type="http://schemas.openxmlformats.org/officeDocument/2006/relationships/slide" Target="slides/slide401.xml"/><Relationship Id="rId531" Type="http://schemas.openxmlformats.org/officeDocument/2006/relationships/slide" Target="slides/slide522.xml"/><Relationship Id="rId530" Type="http://schemas.openxmlformats.org/officeDocument/2006/relationships/slide" Target="slides/slide521.xml"/><Relationship Id="rId206" Type="http://schemas.openxmlformats.org/officeDocument/2006/relationships/slide" Target="slides/slide197.xml"/><Relationship Id="rId327" Type="http://schemas.openxmlformats.org/officeDocument/2006/relationships/slide" Target="slides/slide318.xml"/><Relationship Id="rId448" Type="http://schemas.openxmlformats.org/officeDocument/2006/relationships/slide" Target="slides/slide439.xml"/><Relationship Id="rId205" Type="http://schemas.openxmlformats.org/officeDocument/2006/relationships/slide" Target="slides/slide196.xml"/><Relationship Id="rId326" Type="http://schemas.openxmlformats.org/officeDocument/2006/relationships/slide" Target="slides/slide317.xml"/><Relationship Id="rId447" Type="http://schemas.openxmlformats.org/officeDocument/2006/relationships/slide" Target="slides/slide438.xml"/><Relationship Id="rId204" Type="http://schemas.openxmlformats.org/officeDocument/2006/relationships/slide" Target="slides/slide195.xml"/><Relationship Id="rId325" Type="http://schemas.openxmlformats.org/officeDocument/2006/relationships/slide" Target="slides/slide316.xml"/><Relationship Id="rId446" Type="http://schemas.openxmlformats.org/officeDocument/2006/relationships/slide" Target="slides/slide437.xml"/><Relationship Id="rId203" Type="http://schemas.openxmlformats.org/officeDocument/2006/relationships/slide" Target="slides/slide194.xml"/><Relationship Id="rId324" Type="http://schemas.openxmlformats.org/officeDocument/2006/relationships/slide" Target="slides/slide315.xml"/><Relationship Id="rId445" Type="http://schemas.openxmlformats.org/officeDocument/2006/relationships/slide" Target="slides/slide436.xml"/><Relationship Id="rId209" Type="http://schemas.openxmlformats.org/officeDocument/2006/relationships/slide" Target="slides/slide200.xml"/><Relationship Id="rId208" Type="http://schemas.openxmlformats.org/officeDocument/2006/relationships/slide" Target="slides/slide199.xml"/><Relationship Id="rId329" Type="http://schemas.openxmlformats.org/officeDocument/2006/relationships/slide" Target="slides/slide320.xml"/><Relationship Id="rId207" Type="http://schemas.openxmlformats.org/officeDocument/2006/relationships/slide" Target="slides/slide198.xml"/><Relationship Id="rId328" Type="http://schemas.openxmlformats.org/officeDocument/2006/relationships/slide" Target="slides/slide319.xml"/><Relationship Id="rId449" Type="http://schemas.openxmlformats.org/officeDocument/2006/relationships/slide" Target="slides/slide440.xml"/><Relationship Id="rId440" Type="http://schemas.openxmlformats.org/officeDocument/2006/relationships/slide" Target="slides/slide431.xml"/><Relationship Id="rId561" Type="http://schemas.openxmlformats.org/officeDocument/2006/relationships/font" Target="fonts/GillSans-regular.fntdata"/><Relationship Id="rId560" Type="http://schemas.openxmlformats.org/officeDocument/2006/relationships/font" Target="fonts/HelveticaNeueLight-boldItalic.fntdata"/><Relationship Id="rId202" Type="http://schemas.openxmlformats.org/officeDocument/2006/relationships/slide" Target="slides/slide193.xml"/><Relationship Id="rId323" Type="http://schemas.openxmlformats.org/officeDocument/2006/relationships/slide" Target="slides/slide314.xml"/><Relationship Id="rId444" Type="http://schemas.openxmlformats.org/officeDocument/2006/relationships/slide" Target="slides/slide435.xml"/><Relationship Id="rId201" Type="http://schemas.openxmlformats.org/officeDocument/2006/relationships/slide" Target="slides/slide192.xml"/><Relationship Id="rId322" Type="http://schemas.openxmlformats.org/officeDocument/2006/relationships/slide" Target="slides/slide313.xml"/><Relationship Id="rId443" Type="http://schemas.openxmlformats.org/officeDocument/2006/relationships/slide" Target="slides/slide434.xml"/><Relationship Id="rId200" Type="http://schemas.openxmlformats.org/officeDocument/2006/relationships/slide" Target="slides/slide191.xml"/><Relationship Id="rId321" Type="http://schemas.openxmlformats.org/officeDocument/2006/relationships/slide" Target="slides/slide312.xml"/><Relationship Id="rId442" Type="http://schemas.openxmlformats.org/officeDocument/2006/relationships/slide" Target="slides/slide433.xml"/><Relationship Id="rId563" Type="http://schemas.openxmlformats.org/officeDocument/2006/relationships/font" Target="fonts/Questrial-regular.fntdata"/><Relationship Id="rId320" Type="http://schemas.openxmlformats.org/officeDocument/2006/relationships/slide" Target="slides/slide311.xml"/><Relationship Id="rId441" Type="http://schemas.openxmlformats.org/officeDocument/2006/relationships/slide" Target="slides/slide432.xml"/><Relationship Id="rId562" Type="http://schemas.openxmlformats.org/officeDocument/2006/relationships/font" Target="fonts/GillSans-bold.fntdata"/><Relationship Id="rId316" Type="http://schemas.openxmlformats.org/officeDocument/2006/relationships/slide" Target="slides/slide307.xml"/><Relationship Id="rId437" Type="http://schemas.openxmlformats.org/officeDocument/2006/relationships/slide" Target="slides/slide428.xml"/><Relationship Id="rId558" Type="http://schemas.openxmlformats.org/officeDocument/2006/relationships/font" Target="fonts/HelveticaNeueLight-bold.fntdata"/><Relationship Id="rId315" Type="http://schemas.openxmlformats.org/officeDocument/2006/relationships/slide" Target="slides/slide306.xml"/><Relationship Id="rId436" Type="http://schemas.openxmlformats.org/officeDocument/2006/relationships/slide" Target="slides/slide427.xml"/><Relationship Id="rId557" Type="http://schemas.openxmlformats.org/officeDocument/2006/relationships/font" Target="fonts/HelveticaNeueLight-regular.fntdata"/><Relationship Id="rId314" Type="http://schemas.openxmlformats.org/officeDocument/2006/relationships/slide" Target="slides/slide305.xml"/><Relationship Id="rId435" Type="http://schemas.openxmlformats.org/officeDocument/2006/relationships/slide" Target="slides/slide426.xml"/><Relationship Id="rId556" Type="http://schemas.openxmlformats.org/officeDocument/2006/relationships/font" Target="fonts/HelveticaNeue-boldItalic.fntdata"/><Relationship Id="rId313" Type="http://schemas.openxmlformats.org/officeDocument/2006/relationships/slide" Target="slides/slide304.xml"/><Relationship Id="rId434" Type="http://schemas.openxmlformats.org/officeDocument/2006/relationships/slide" Target="slides/slide425.xml"/><Relationship Id="rId555" Type="http://schemas.openxmlformats.org/officeDocument/2006/relationships/font" Target="fonts/HelveticaNeue-italic.fntdata"/><Relationship Id="rId319" Type="http://schemas.openxmlformats.org/officeDocument/2006/relationships/slide" Target="slides/slide310.xml"/><Relationship Id="rId318" Type="http://schemas.openxmlformats.org/officeDocument/2006/relationships/slide" Target="slides/slide309.xml"/><Relationship Id="rId439" Type="http://schemas.openxmlformats.org/officeDocument/2006/relationships/slide" Target="slides/slide430.xml"/><Relationship Id="rId317" Type="http://schemas.openxmlformats.org/officeDocument/2006/relationships/slide" Target="slides/slide308.xml"/><Relationship Id="rId438" Type="http://schemas.openxmlformats.org/officeDocument/2006/relationships/slide" Target="slides/slide429.xml"/><Relationship Id="rId559" Type="http://schemas.openxmlformats.org/officeDocument/2006/relationships/font" Target="fonts/HelveticaNeueLight-italic.fntdata"/><Relationship Id="rId550" Type="http://schemas.openxmlformats.org/officeDocument/2006/relationships/font" Target="fonts/Arimo-bold.fntdata"/><Relationship Id="rId312" Type="http://schemas.openxmlformats.org/officeDocument/2006/relationships/slide" Target="slides/slide303.xml"/><Relationship Id="rId433" Type="http://schemas.openxmlformats.org/officeDocument/2006/relationships/slide" Target="slides/slide424.xml"/><Relationship Id="rId554" Type="http://schemas.openxmlformats.org/officeDocument/2006/relationships/font" Target="fonts/HelveticaNeue-bold.fntdata"/><Relationship Id="rId311" Type="http://schemas.openxmlformats.org/officeDocument/2006/relationships/slide" Target="slides/slide302.xml"/><Relationship Id="rId432" Type="http://schemas.openxmlformats.org/officeDocument/2006/relationships/slide" Target="slides/slide423.xml"/><Relationship Id="rId553" Type="http://schemas.openxmlformats.org/officeDocument/2006/relationships/font" Target="fonts/HelveticaNeue-regular.fntdata"/><Relationship Id="rId310" Type="http://schemas.openxmlformats.org/officeDocument/2006/relationships/slide" Target="slides/slide301.xml"/><Relationship Id="rId431" Type="http://schemas.openxmlformats.org/officeDocument/2006/relationships/slide" Target="slides/slide422.xml"/><Relationship Id="rId552" Type="http://schemas.openxmlformats.org/officeDocument/2006/relationships/font" Target="fonts/Arimo-boldItalic.fntdata"/><Relationship Id="rId430" Type="http://schemas.openxmlformats.org/officeDocument/2006/relationships/slide" Target="slides/slide421.xml"/><Relationship Id="rId551" Type="http://schemas.openxmlformats.org/officeDocument/2006/relationships/font" Target="fonts/Arimo-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studio.com/wp-content/uploads/2015/03/ggplot2-cheatsheet.pdf" TargetMode="External"/></Relationships>
</file>

<file path=ppt/notesSlides/_rels/notesSlide3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bloggers.com/ggplot2-mapping-vs-setting/" TargetMode="External"/></Relationships>
</file>

<file path=ppt/notesSlides/_rels/notesSlide3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studio.com/wp-content/uploads/2015/03/ggplot2-cheatsheet.pdf" TargetMode="External"/></Relationships>
</file>

<file path=ppt/notesSlides/_rels/notesSlide3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cl-2017-04.github.io/curriculum/getting-help.html"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6271d2926b_0_16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6271d2926b_0_16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6271d2926b_0_172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g6271d2926b_0_17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6271d2926b_0_158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g6271d2926b_0_158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6271d2926b_0_159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g6271d2926b_0_159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9" name="Shape 1179"/>
        <p:cNvGrpSpPr/>
        <p:nvPr/>
      </p:nvGrpSpPr>
      <p:grpSpPr>
        <a:xfrm>
          <a:off x="0" y="0"/>
          <a:ext cx="0" cy="0"/>
          <a:chOff x="0" y="0"/>
          <a:chExt cx="0" cy="0"/>
        </a:xfrm>
      </p:grpSpPr>
      <p:sp>
        <p:nvSpPr>
          <p:cNvPr id="1180" name="Google Shape;1180;g6271d2926b_0_160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g6271d2926b_0_160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7" name="Shape 1187"/>
        <p:cNvGrpSpPr/>
        <p:nvPr/>
      </p:nvGrpSpPr>
      <p:grpSpPr>
        <a:xfrm>
          <a:off x="0" y="0"/>
          <a:ext cx="0" cy="0"/>
          <a:chOff x="0" y="0"/>
          <a:chExt cx="0" cy="0"/>
        </a:xfrm>
      </p:grpSpPr>
      <p:sp>
        <p:nvSpPr>
          <p:cNvPr id="1188" name="Google Shape;1188;g6271d2926b_0_160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g6271d2926b_0_160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6271d2926b_0_161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g6271d2926b_0_161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1" name="Shape 1201"/>
        <p:cNvGrpSpPr/>
        <p:nvPr/>
      </p:nvGrpSpPr>
      <p:grpSpPr>
        <a:xfrm>
          <a:off x="0" y="0"/>
          <a:ext cx="0" cy="0"/>
          <a:chOff x="0" y="0"/>
          <a:chExt cx="0" cy="0"/>
        </a:xfrm>
      </p:grpSpPr>
      <p:sp>
        <p:nvSpPr>
          <p:cNvPr id="1202" name="Google Shape;1202;g6271d2926b_0_161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6271d2926b_0_161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0" name="Shape 1210"/>
        <p:cNvGrpSpPr/>
        <p:nvPr/>
      </p:nvGrpSpPr>
      <p:grpSpPr>
        <a:xfrm>
          <a:off x="0" y="0"/>
          <a:ext cx="0" cy="0"/>
          <a:chOff x="0" y="0"/>
          <a:chExt cx="0" cy="0"/>
        </a:xfrm>
      </p:grpSpPr>
      <p:sp>
        <p:nvSpPr>
          <p:cNvPr id="1211" name="Google Shape;1211;g6271d2926b_0_162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g6271d2926b_0_162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8" name="Shape 1218"/>
        <p:cNvGrpSpPr/>
        <p:nvPr/>
      </p:nvGrpSpPr>
      <p:grpSpPr>
        <a:xfrm>
          <a:off x="0" y="0"/>
          <a:ext cx="0" cy="0"/>
          <a:chOff x="0" y="0"/>
          <a:chExt cx="0" cy="0"/>
        </a:xfrm>
      </p:grpSpPr>
      <p:sp>
        <p:nvSpPr>
          <p:cNvPr id="1219" name="Google Shape;1219;g6271d2926b_0_163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g6271d2926b_0_163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5" name="Shape 1225"/>
        <p:cNvGrpSpPr/>
        <p:nvPr/>
      </p:nvGrpSpPr>
      <p:grpSpPr>
        <a:xfrm>
          <a:off x="0" y="0"/>
          <a:ext cx="0" cy="0"/>
          <a:chOff x="0" y="0"/>
          <a:chExt cx="0" cy="0"/>
        </a:xfrm>
      </p:grpSpPr>
      <p:sp>
        <p:nvSpPr>
          <p:cNvPr id="1226" name="Google Shape;1226;g6271d2926b_0_16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g6271d2926b_0_16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271d2926b_0_2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6271d2926b_0_2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1" name="Shape 1231"/>
        <p:cNvGrpSpPr/>
        <p:nvPr/>
      </p:nvGrpSpPr>
      <p:grpSpPr>
        <a:xfrm>
          <a:off x="0" y="0"/>
          <a:ext cx="0" cy="0"/>
          <a:chOff x="0" y="0"/>
          <a:chExt cx="0" cy="0"/>
        </a:xfrm>
      </p:grpSpPr>
      <p:sp>
        <p:nvSpPr>
          <p:cNvPr id="1232" name="Google Shape;1232;g6271d2926b_0_164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g6271d2926b_0_164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9" name="Shape 1239"/>
        <p:cNvGrpSpPr/>
        <p:nvPr/>
      </p:nvGrpSpPr>
      <p:grpSpPr>
        <a:xfrm>
          <a:off x="0" y="0"/>
          <a:ext cx="0" cy="0"/>
          <a:chOff x="0" y="0"/>
          <a:chExt cx="0" cy="0"/>
        </a:xfrm>
      </p:grpSpPr>
      <p:sp>
        <p:nvSpPr>
          <p:cNvPr id="1240" name="Google Shape;1240;g6271d2926b_0_165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g6271d2926b_0_165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6271d2926b_0_16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g6271d2926b_0_16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2" name="Shape 1252"/>
        <p:cNvGrpSpPr/>
        <p:nvPr/>
      </p:nvGrpSpPr>
      <p:grpSpPr>
        <a:xfrm>
          <a:off x="0" y="0"/>
          <a:ext cx="0" cy="0"/>
          <a:chOff x="0" y="0"/>
          <a:chExt cx="0" cy="0"/>
        </a:xfrm>
      </p:grpSpPr>
      <p:sp>
        <p:nvSpPr>
          <p:cNvPr id="1253" name="Google Shape;1253;g6271d2926b_0_166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g6271d2926b_0_166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9" name="Shape 1259"/>
        <p:cNvGrpSpPr/>
        <p:nvPr/>
      </p:nvGrpSpPr>
      <p:grpSpPr>
        <a:xfrm>
          <a:off x="0" y="0"/>
          <a:ext cx="0" cy="0"/>
          <a:chOff x="0" y="0"/>
          <a:chExt cx="0" cy="0"/>
        </a:xfrm>
      </p:grpSpPr>
      <p:sp>
        <p:nvSpPr>
          <p:cNvPr id="1260" name="Google Shape;1260;g60cc1459f2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1" name="Google Shape;1261;g60cc1459f2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4" name="Shape 1264"/>
        <p:cNvGrpSpPr/>
        <p:nvPr/>
      </p:nvGrpSpPr>
      <p:grpSpPr>
        <a:xfrm>
          <a:off x="0" y="0"/>
          <a:ext cx="0" cy="0"/>
          <a:chOff x="0" y="0"/>
          <a:chExt cx="0" cy="0"/>
        </a:xfrm>
      </p:grpSpPr>
      <p:sp>
        <p:nvSpPr>
          <p:cNvPr id="1265" name="Google Shape;1265;g6271d2926b_0_172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g6271d2926b_0_172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6" name="Shape 1286"/>
        <p:cNvGrpSpPr/>
        <p:nvPr/>
      </p:nvGrpSpPr>
      <p:grpSpPr>
        <a:xfrm>
          <a:off x="0" y="0"/>
          <a:ext cx="0" cy="0"/>
          <a:chOff x="0" y="0"/>
          <a:chExt cx="0" cy="0"/>
        </a:xfrm>
      </p:grpSpPr>
      <p:sp>
        <p:nvSpPr>
          <p:cNvPr id="1287" name="Google Shape;1287;g6271d2926b_0_175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6271d2926b_0_175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3" name="Shape 1293"/>
        <p:cNvGrpSpPr/>
        <p:nvPr/>
      </p:nvGrpSpPr>
      <p:grpSpPr>
        <a:xfrm>
          <a:off x="0" y="0"/>
          <a:ext cx="0" cy="0"/>
          <a:chOff x="0" y="0"/>
          <a:chExt cx="0" cy="0"/>
        </a:xfrm>
      </p:grpSpPr>
      <p:sp>
        <p:nvSpPr>
          <p:cNvPr id="1294" name="Google Shape;1294;g6271d2926b_0_175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g6271d2926b_0_175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1" name="Shape 1301"/>
        <p:cNvGrpSpPr/>
        <p:nvPr/>
      </p:nvGrpSpPr>
      <p:grpSpPr>
        <a:xfrm>
          <a:off x="0" y="0"/>
          <a:ext cx="0" cy="0"/>
          <a:chOff x="0" y="0"/>
          <a:chExt cx="0" cy="0"/>
        </a:xfrm>
      </p:grpSpPr>
      <p:sp>
        <p:nvSpPr>
          <p:cNvPr id="1302" name="Google Shape;1302;g6271d2926b_0_176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g6271d2926b_0_176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3" name="Shape 1313"/>
        <p:cNvGrpSpPr/>
        <p:nvPr/>
      </p:nvGrpSpPr>
      <p:grpSpPr>
        <a:xfrm>
          <a:off x="0" y="0"/>
          <a:ext cx="0" cy="0"/>
          <a:chOff x="0" y="0"/>
          <a:chExt cx="0" cy="0"/>
        </a:xfrm>
      </p:grpSpPr>
      <p:sp>
        <p:nvSpPr>
          <p:cNvPr id="1314" name="Google Shape;1314;g6271d2926b_0_177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g6271d2926b_0_177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6271d2926b_0_21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6271d2926b_0_21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9" name="Shape 1319"/>
        <p:cNvGrpSpPr/>
        <p:nvPr/>
      </p:nvGrpSpPr>
      <p:grpSpPr>
        <a:xfrm>
          <a:off x="0" y="0"/>
          <a:ext cx="0" cy="0"/>
          <a:chOff x="0" y="0"/>
          <a:chExt cx="0" cy="0"/>
        </a:xfrm>
      </p:grpSpPr>
      <p:sp>
        <p:nvSpPr>
          <p:cNvPr id="1320" name="Google Shape;1320;g6271d2926b_0_177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g6271d2926b_0_177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6271d2926b_0_1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6271d2926b_0_1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1" name="Shape 1331"/>
        <p:cNvGrpSpPr/>
        <p:nvPr/>
      </p:nvGrpSpPr>
      <p:grpSpPr>
        <a:xfrm>
          <a:off x="0" y="0"/>
          <a:ext cx="0" cy="0"/>
          <a:chOff x="0" y="0"/>
          <a:chExt cx="0" cy="0"/>
        </a:xfrm>
      </p:grpSpPr>
      <p:sp>
        <p:nvSpPr>
          <p:cNvPr id="1332" name="Google Shape;1332;g6271d2926b_0_182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g6271d2926b_0_182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9" name="Shape 1339"/>
        <p:cNvGrpSpPr/>
        <p:nvPr/>
      </p:nvGrpSpPr>
      <p:grpSpPr>
        <a:xfrm>
          <a:off x="0" y="0"/>
          <a:ext cx="0" cy="0"/>
          <a:chOff x="0" y="0"/>
          <a:chExt cx="0" cy="0"/>
        </a:xfrm>
      </p:grpSpPr>
      <p:sp>
        <p:nvSpPr>
          <p:cNvPr id="1340" name="Google Shape;1340;g6271d2926b_0_183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g6271d2926b_0_183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0" name="Shape 1360"/>
        <p:cNvGrpSpPr/>
        <p:nvPr/>
      </p:nvGrpSpPr>
      <p:grpSpPr>
        <a:xfrm>
          <a:off x="0" y="0"/>
          <a:ext cx="0" cy="0"/>
          <a:chOff x="0" y="0"/>
          <a:chExt cx="0" cy="0"/>
        </a:xfrm>
      </p:grpSpPr>
      <p:sp>
        <p:nvSpPr>
          <p:cNvPr id="1361" name="Google Shape;1361;g6271d2926b_0_186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g6271d2926b_0_186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7" name="Shape 1367"/>
        <p:cNvGrpSpPr/>
        <p:nvPr/>
      </p:nvGrpSpPr>
      <p:grpSpPr>
        <a:xfrm>
          <a:off x="0" y="0"/>
          <a:ext cx="0" cy="0"/>
          <a:chOff x="0" y="0"/>
          <a:chExt cx="0" cy="0"/>
        </a:xfrm>
      </p:grpSpPr>
      <p:sp>
        <p:nvSpPr>
          <p:cNvPr id="1368" name="Google Shape;1368;g6271d2926b_0_187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g6271d2926b_0_187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6" name="Shape 1376"/>
        <p:cNvGrpSpPr/>
        <p:nvPr/>
      </p:nvGrpSpPr>
      <p:grpSpPr>
        <a:xfrm>
          <a:off x="0" y="0"/>
          <a:ext cx="0" cy="0"/>
          <a:chOff x="0" y="0"/>
          <a:chExt cx="0" cy="0"/>
        </a:xfrm>
      </p:grpSpPr>
      <p:sp>
        <p:nvSpPr>
          <p:cNvPr id="1377" name="Google Shape;1377;g6271d2926b_0_187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g6271d2926b_0_187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3" name="Shape 1383"/>
        <p:cNvGrpSpPr/>
        <p:nvPr/>
      </p:nvGrpSpPr>
      <p:grpSpPr>
        <a:xfrm>
          <a:off x="0" y="0"/>
          <a:ext cx="0" cy="0"/>
          <a:chOff x="0" y="0"/>
          <a:chExt cx="0" cy="0"/>
        </a:xfrm>
      </p:grpSpPr>
      <p:sp>
        <p:nvSpPr>
          <p:cNvPr id="1384" name="Google Shape;1384;g627e910c66_0_84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g627e910c66_0_84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6271d2926b_0_188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g6271d2926b_0_188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4" name="Shape 1394"/>
        <p:cNvGrpSpPr/>
        <p:nvPr/>
      </p:nvGrpSpPr>
      <p:grpSpPr>
        <a:xfrm>
          <a:off x="0" y="0"/>
          <a:ext cx="0" cy="0"/>
          <a:chOff x="0" y="0"/>
          <a:chExt cx="0" cy="0"/>
        </a:xfrm>
      </p:grpSpPr>
      <p:sp>
        <p:nvSpPr>
          <p:cNvPr id="1395" name="Google Shape;1395;g6271d2926b_0_189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g6271d2926b_0_189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6271d2926b_0_21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6271d2926b_0_21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0" name="Shape 1400"/>
        <p:cNvGrpSpPr/>
        <p:nvPr/>
      </p:nvGrpSpPr>
      <p:grpSpPr>
        <a:xfrm>
          <a:off x="0" y="0"/>
          <a:ext cx="0" cy="0"/>
          <a:chOff x="0" y="0"/>
          <a:chExt cx="0" cy="0"/>
        </a:xfrm>
      </p:grpSpPr>
      <p:sp>
        <p:nvSpPr>
          <p:cNvPr id="1401" name="Google Shape;1401;g6271d2926b_0_19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6271d2926b_0_1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5" name="Shape 1405"/>
        <p:cNvGrpSpPr/>
        <p:nvPr/>
      </p:nvGrpSpPr>
      <p:grpSpPr>
        <a:xfrm>
          <a:off x="0" y="0"/>
          <a:ext cx="0" cy="0"/>
          <a:chOff x="0" y="0"/>
          <a:chExt cx="0" cy="0"/>
        </a:xfrm>
      </p:grpSpPr>
      <p:sp>
        <p:nvSpPr>
          <p:cNvPr id="1406" name="Google Shape;1406;g6271d2926b_0_185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g6271d2926b_0_185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1" name="Shape 1411"/>
        <p:cNvGrpSpPr/>
        <p:nvPr/>
      </p:nvGrpSpPr>
      <p:grpSpPr>
        <a:xfrm>
          <a:off x="0" y="0"/>
          <a:ext cx="0" cy="0"/>
          <a:chOff x="0" y="0"/>
          <a:chExt cx="0" cy="0"/>
        </a:xfrm>
      </p:grpSpPr>
      <p:sp>
        <p:nvSpPr>
          <p:cNvPr id="1412" name="Google Shape;1412;g627e910c66_0_220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g627e910c66_0_220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1" name="Shape 1431"/>
        <p:cNvGrpSpPr/>
        <p:nvPr/>
      </p:nvGrpSpPr>
      <p:grpSpPr>
        <a:xfrm>
          <a:off x="0" y="0"/>
          <a:ext cx="0" cy="0"/>
          <a:chOff x="0" y="0"/>
          <a:chExt cx="0" cy="0"/>
        </a:xfrm>
      </p:grpSpPr>
      <p:sp>
        <p:nvSpPr>
          <p:cNvPr id="1432" name="Google Shape;1432;g6271d2926b_0_19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3" name="Google Shape;1433;g6271d2926b_0_1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8" name="Shape 1438"/>
        <p:cNvGrpSpPr/>
        <p:nvPr/>
      </p:nvGrpSpPr>
      <p:grpSpPr>
        <a:xfrm>
          <a:off x="0" y="0"/>
          <a:ext cx="0" cy="0"/>
          <a:chOff x="0" y="0"/>
          <a:chExt cx="0" cy="0"/>
        </a:xfrm>
      </p:grpSpPr>
      <p:sp>
        <p:nvSpPr>
          <p:cNvPr id="1439" name="Google Shape;1439;g6271d2926b_0_196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g6271d2926b_0_196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6271d2926b_0_197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g6271d2926b_0_197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6271d2926b_0_197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g6271d2926b_0_197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9" name="Shape 1459"/>
        <p:cNvGrpSpPr/>
        <p:nvPr/>
      </p:nvGrpSpPr>
      <p:grpSpPr>
        <a:xfrm>
          <a:off x="0" y="0"/>
          <a:ext cx="0" cy="0"/>
          <a:chOff x="0" y="0"/>
          <a:chExt cx="0" cy="0"/>
        </a:xfrm>
      </p:grpSpPr>
      <p:sp>
        <p:nvSpPr>
          <p:cNvPr id="1460" name="Google Shape;1460;g6271d2926b_0_19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6271d2926b_0_19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4" name="Shape 1464"/>
        <p:cNvGrpSpPr/>
        <p:nvPr/>
      </p:nvGrpSpPr>
      <p:grpSpPr>
        <a:xfrm>
          <a:off x="0" y="0"/>
          <a:ext cx="0" cy="0"/>
          <a:chOff x="0" y="0"/>
          <a:chExt cx="0" cy="0"/>
        </a:xfrm>
      </p:grpSpPr>
      <p:sp>
        <p:nvSpPr>
          <p:cNvPr id="1465" name="Google Shape;1465;g6271d2926b_0_202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g6271d2926b_0_202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0" name="Shape 1470"/>
        <p:cNvGrpSpPr/>
        <p:nvPr/>
      </p:nvGrpSpPr>
      <p:grpSpPr>
        <a:xfrm>
          <a:off x="0" y="0"/>
          <a:ext cx="0" cy="0"/>
          <a:chOff x="0" y="0"/>
          <a:chExt cx="0" cy="0"/>
        </a:xfrm>
      </p:grpSpPr>
      <p:sp>
        <p:nvSpPr>
          <p:cNvPr id="1471" name="Google Shape;1471;g6271d2926b_0_202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g6271d2926b_0_202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271d2926b_0_4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6271d2926b_0_4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4" name="Shape 1484"/>
        <p:cNvGrpSpPr/>
        <p:nvPr/>
      </p:nvGrpSpPr>
      <p:grpSpPr>
        <a:xfrm>
          <a:off x="0" y="0"/>
          <a:ext cx="0" cy="0"/>
          <a:chOff x="0" y="0"/>
          <a:chExt cx="0" cy="0"/>
        </a:xfrm>
      </p:grpSpPr>
      <p:sp>
        <p:nvSpPr>
          <p:cNvPr id="1485" name="Google Shape;1485;g6271d2926b_0_204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g6271d2926b_0_204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6" name="Shape 1496"/>
        <p:cNvGrpSpPr/>
        <p:nvPr/>
      </p:nvGrpSpPr>
      <p:grpSpPr>
        <a:xfrm>
          <a:off x="0" y="0"/>
          <a:ext cx="0" cy="0"/>
          <a:chOff x="0" y="0"/>
          <a:chExt cx="0" cy="0"/>
        </a:xfrm>
      </p:grpSpPr>
      <p:sp>
        <p:nvSpPr>
          <p:cNvPr id="1497" name="Google Shape;1497;g6271d2926b_0_205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g6271d2926b_0_205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3" name="Shape 1503"/>
        <p:cNvGrpSpPr/>
        <p:nvPr/>
      </p:nvGrpSpPr>
      <p:grpSpPr>
        <a:xfrm>
          <a:off x="0" y="0"/>
          <a:ext cx="0" cy="0"/>
          <a:chOff x="0" y="0"/>
          <a:chExt cx="0" cy="0"/>
        </a:xfrm>
      </p:grpSpPr>
      <p:sp>
        <p:nvSpPr>
          <p:cNvPr id="1504" name="Google Shape;1504;g627e910c66_0_222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g627e910c66_0_222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6271d2926b_0_205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g6271d2926b_0_205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6271d2926b_0_207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g6271d2926b_0_207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8" name="Shape 1538"/>
        <p:cNvGrpSpPr/>
        <p:nvPr/>
      </p:nvGrpSpPr>
      <p:grpSpPr>
        <a:xfrm>
          <a:off x="0" y="0"/>
          <a:ext cx="0" cy="0"/>
          <a:chOff x="0" y="0"/>
          <a:chExt cx="0" cy="0"/>
        </a:xfrm>
      </p:grpSpPr>
      <p:sp>
        <p:nvSpPr>
          <p:cNvPr id="1539" name="Google Shape;1539;g6271d2926b_0_208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g6271d2926b_0_208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5" name="Shape 1545"/>
        <p:cNvGrpSpPr/>
        <p:nvPr/>
      </p:nvGrpSpPr>
      <p:grpSpPr>
        <a:xfrm>
          <a:off x="0" y="0"/>
          <a:ext cx="0" cy="0"/>
          <a:chOff x="0" y="0"/>
          <a:chExt cx="0" cy="0"/>
        </a:xfrm>
      </p:grpSpPr>
      <p:sp>
        <p:nvSpPr>
          <p:cNvPr id="1546" name="Google Shape;1546;g6271d2926b_0_209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g6271d2926b_0_209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1" name="Shape 1561"/>
        <p:cNvGrpSpPr/>
        <p:nvPr/>
      </p:nvGrpSpPr>
      <p:grpSpPr>
        <a:xfrm>
          <a:off x="0" y="0"/>
          <a:ext cx="0" cy="0"/>
          <a:chOff x="0" y="0"/>
          <a:chExt cx="0" cy="0"/>
        </a:xfrm>
      </p:grpSpPr>
      <p:sp>
        <p:nvSpPr>
          <p:cNvPr id="1562" name="Google Shape;1562;g6271d2926b_0_211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g6271d2926b_0_211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g6271d2926b_0_212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g6271d2926b_0_212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7" name="Shape 1587"/>
        <p:cNvGrpSpPr/>
        <p:nvPr/>
      </p:nvGrpSpPr>
      <p:grpSpPr>
        <a:xfrm>
          <a:off x="0" y="0"/>
          <a:ext cx="0" cy="0"/>
          <a:chOff x="0" y="0"/>
          <a:chExt cx="0" cy="0"/>
        </a:xfrm>
      </p:grpSpPr>
      <p:sp>
        <p:nvSpPr>
          <p:cNvPr id="1588" name="Google Shape;1588;g6271d2926b_0_213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g6271d2926b_0_213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271d2926b_0_26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6271d2926b_0_26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0" name="Shape 1600"/>
        <p:cNvGrpSpPr/>
        <p:nvPr/>
      </p:nvGrpSpPr>
      <p:grpSpPr>
        <a:xfrm>
          <a:off x="0" y="0"/>
          <a:ext cx="0" cy="0"/>
          <a:chOff x="0" y="0"/>
          <a:chExt cx="0" cy="0"/>
        </a:xfrm>
      </p:grpSpPr>
      <p:sp>
        <p:nvSpPr>
          <p:cNvPr id="1601" name="Google Shape;1601;g6271d2926b_0_230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g6271d2926b_0_230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8" name="Shape 1608"/>
        <p:cNvGrpSpPr/>
        <p:nvPr/>
      </p:nvGrpSpPr>
      <p:grpSpPr>
        <a:xfrm>
          <a:off x="0" y="0"/>
          <a:ext cx="0" cy="0"/>
          <a:chOff x="0" y="0"/>
          <a:chExt cx="0" cy="0"/>
        </a:xfrm>
      </p:grpSpPr>
      <p:sp>
        <p:nvSpPr>
          <p:cNvPr id="1609" name="Google Shape;1609;g6271d2926b_0_21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1610" name="Google Shape;1610;g6271d2926b_0_21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3" name="Shape 1613"/>
        <p:cNvGrpSpPr/>
        <p:nvPr/>
      </p:nvGrpSpPr>
      <p:grpSpPr>
        <a:xfrm>
          <a:off x="0" y="0"/>
          <a:ext cx="0" cy="0"/>
          <a:chOff x="0" y="0"/>
          <a:chExt cx="0" cy="0"/>
        </a:xfrm>
      </p:grpSpPr>
      <p:sp>
        <p:nvSpPr>
          <p:cNvPr id="1614" name="Google Shape;1614;g6271d2926b_0_215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g6271d2926b_0_215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4" name="Shape 1624"/>
        <p:cNvGrpSpPr/>
        <p:nvPr/>
      </p:nvGrpSpPr>
      <p:grpSpPr>
        <a:xfrm>
          <a:off x="0" y="0"/>
          <a:ext cx="0" cy="0"/>
          <a:chOff x="0" y="0"/>
          <a:chExt cx="0" cy="0"/>
        </a:xfrm>
      </p:grpSpPr>
      <p:sp>
        <p:nvSpPr>
          <p:cNvPr id="1625" name="Google Shape;1625;g6271d2926b_0_216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g6271d2926b_0_216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5" name="Shape 1635"/>
        <p:cNvGrpSpPr/>
        <p:nvPr/>
      </p:nvGrpSpPr>
      <p:grpSpPr>
        <a:xfrm>
          <a:off x="0" y="0"/>
          <a:ext cx="0" cy="0"/>
          <a:chOff x="0" y="0"/>
          <a:chExt cx="0" cy="0"/>
        </a:xfrm>
      </p:grpSpPr>
      <p:sp>
        <p:nvSpPr>
          <p:cNvPr id="1636" name="Google Shape;1636;g6271d2926b_0_217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g6271d2926b_0_217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6" name="Shape 1646"/>
        <p:cNvGrpSpPr/>
        <p:nvPr/>
      </p:nvGrpSpPr>
      <p:grpSpPr>
        <a:xfrm>
          <a:off x="0" y="0"/>
          <a:ext cx="0" cy="0"/>
          <a:chOff x="0" y="0"/>
          <a:chExt cx="0" cy="0"/>
        </a:xfrm>
      </p:grpSpPr>
      <p:sp>
        <p:nvSpPr>
          <p:cNvPr id="1647" name="Google Shape;1647;g6271d2926b_0_218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g6271d2926b_0_218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7" name="Shape 1657"/>
        <p:cNvGrpSpPr/>
        <p:nvPr/>
      </p:nvGrpSpPr>
      <p:grpSpPr>
        <a:xfrm>
          <a:off x="0" y="0"/>
          <a:ext cx="0" cy="0"/>
          <a:chOff x="0" y="0"/>
          <a:chExt cx="0" cy="0"/>
        </a:xfrm>
      </p:grpSpPr>
      <p:sp>
        <p:nvSpPr>
          <p:cNvPr id="1658" name="Google Shape;1658;g6271d2926b_0_219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g6271d2926b_0_219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66" name="Shape 1666"/>
        <p:cNvGrpSpPr/>
        <p:nvPr/>
      </p:nvGrpSpPr>
      <p:grpSpPr>
        <a:xfrm>
          <a:off x="0" y="0"/>
          <a:ext cx="0" cy="0"/>
          <a:chOff x="0" y="0"/>
          <a:chExt cx="0" cy="0"/>
        </a:xfrm>
      </p:grpSpPr>
      <p:sp>
        <p:nvSpPr>
          <p:cNvPr id="1667" name="Google Shape;1667;g6271d2926b_0_219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g6271d2926b_0_219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4" name="Shape 1674"/>
        <p:cNvGrpSpPr/>
        <p:nvPr/>
      </p:nvGrpSpPr>
      <p:grpSpPr>
        <a:xfrm>
          <a:off x="0" y="0"/>
          <a:ext cx="0" cy="0"/>
          <a:chOff x="0" y="0"/>
          <a:chExt cx="0" cy="0"/>
        </a:xfrm>
      </p:grpSpPr>
      <p:sp>
        <p:nvSpPr>
          <p:cNvPr id="1675" name="Google Shape;1675;g6271d2926b_0_220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6271d2926b_0_220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9" name="Shape 1679"/>
        <p:cNvGrpSpPr/>
        <p:nvPr/>
      </p:nvGrpSpPr>
      <p:grpSpPr>
        <a:xfrm>
          <a:off x="0" y="0"/>
          <a:ext cx="0" cy="0"/>
          <a:chOff x="0" y="0"/>
          <a:chExt cx="0" cy="0"/>
        </a:xfrm>
      </p:grpSpPr>
      <p:sp>
        <p:nvSpPr>
          <p:cNvPr id="1680" name="Google Shape;1680;g6271d2926b_0_221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g6271d2926b_0_221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271d2926b_0_31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Font typeface="Arial"/>
              <a:buNone/>
            </a:pPr>
            <a:r>
              <a:t/>
            </a:r>
            <a:endParaRPr sz="1000"/>
          </a:p>
          <a:p>
            <a:pPr indent="0" lvl="0" marL="0" rtl="0" algn="l">
              <a:spcBef>
                <a:spcPts val="0"/>
              </a:spcBef>
              <a:spcAft>
                <a:spcPts val="0"/>
              </a:spcAft>
              <a:buNone/>
            </a:pPr>
            <a:r>
              <a:t/>
            </a:r>
            <a:endParaRPr/>
          </a:p>
        </p:txBody>
      </p:sp>
      <p:sp>
        <p:nvSpPr>
          <p:cNvPr id="320" name="Google Shape;320;g6271d2926b_0_31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90" name="Shape 1690"/>
        <p:cNvGrpSpPr/>
        <p:nvPr/>
      </p:nvGrpSpPr>
      <p:grpSpPr>
        <a:xfrm>
          <a:off x="0" y="0"/>
          <a:ext cx="0" cy="0"/>
          <a:chOff x="0" y="0"/>
          <a:chExt cx="0" cy="0"/>
        </a:xfrm>
      </p:grpSpPr>
      <p:sp>
        <p:nvSpPr>
          <p:cNvPr id="1691" name="Google Shape;1691;g6271d2926b_0_222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g6271d2926b_0_222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0" name="Shape 1700"/>
        <p:cNvGrpSpPr/>
        <p:nvPr/>
      </p:nvGrpSpPr>
      <p:grpSpPr>
        <a:xfrm>
          <a:off x="0" y="0"/>
          <a:ext cx="0" cy="0"/>
          <a:chOff x="0" y="0"/>
          <a:chExt cx="0" cy="0"/>
        </a:xfrm>
      </p:grpSpPr>
      <p:sp>
        <p:nvSpPr>
          <p:cNvPr id="1701" name="Google Shape;1701;g6271d2926b_0_222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g6271d2926b_0_222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2" name="Shape 1712"/>
        <p:cNvGrpSpPr/>
        <p:nvPr/>
      </p:nvGrpSpPr>
      <p:grpSpPr>
        <a:xfrm>
          <a:off x="0" y="0"/>
          <a:ext cx="0" cy="0"/>
          <a:chOff x="0" y="0"/>
          <a:chExt cx="0" cy="0"/>
        </a:xfrm>
      </p:grpSpPr>
      <p:sp>
        <p:nvSpPr>
          <p:cNvPr id="1713" name="Google Shape;1713;g6271d2926b_0_224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g6271d2926b_0_224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5" name="Shape 1725"/>
        <p:cNvGrpSpPr/>
        <p:nvPr/>
      </p:nvGrpSpPr>
      <p:grpSpPr>
        <a:xfrm>
          <a:off x="0" y="0"/>
          <a:ext cx="0" cy="0"/>
          <a:chOff x="0" y="0"/>
          <a:chExt cx="0" cy="0"/>
        </a:xfrm>
      </p:grpSpPr>
      <p:sp>
        <p:nvSpPr>
          <p:cNvPr id="1726" name="Google Shape;1726;g6271d2926b_0_225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g6271d2926b_0_225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0" name="Shape 1740"/>
        <p:cNvGrpSpPr/>
        <p:nvPr/>
      </p:nvGrpSpPr>
      <p:grpSpPr>
        <a:xfrm>
          <a:off x="0" y="0"/>
          <a:ext cx="0" cy="0"/>
          <a:chOff x="0" y="0"/>
          <a:chExt cx="0" cy="0"/>
        </a:xfrm>
      </p:grpSpPr>
      <p:sp>
        <p:nvSpPr>
          <p:cNvPr id="1741" name="Google Shape;1741;g6271d2926b_0_226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g6271d2926b_0_226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51" name="Shape 1751"/>
        <p:cNvGrpSpPr/>
        <p:nvPr/>
      </p:nvGrpSpPr>
      <p:grpSpPr>
        <a:xfrm>
          <a:off x="0" y="0"/>
          <a:ext cx="0" cy="0"/>
          <a:chOff x="0" y="0"/>
          <a:chExt cx="0" cy="0"/>
        </a:xfrm>
      </p:grpSpPr>
      <p:sp>
        <p:nvSpPr>
          <p:cNvPr id="1752" name="Google Shape;1752;g6271d2926b_0_227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g6271d2926b_0_227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2" name="Shape 1762"/>
        <p:cNvGrpSpPr/>
        <p:nvPr/>
      </p:nvGrpSpPr>
      <p:grpSpPr>
        <a:xfrm>
          <a:off x="0" y="0"/>
          <a:ext cx="0" cy="0"/>
          <a:chOff x="0" y="0"/>
          <a:chExt cx="0" cy="0"/>
        </a:xfrm>
      </p:grpSpPr>
      <p:sp>
        <p:nvSpPr>
          <p:cNvPr id="1763" name="Google Shape;1763;g6271d2926b_0_228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g6271d2926b_0_228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3" name="Shape 1773"/>
        <p:cNvGrpSpPr/>
        <p:nvPr/>
      </p:nvGrpSpPr>
      <p:grpSpPr>
        <a:xfrm>
          <a:off x="0" y="0"/>
          <a:ext cx="0" cy="0"/>
          <a:chOff x="0" y="0"/>
          <a:chExt cx="0" cy="0"/>
        </a:xfrm>
      </p:grpSpPr>
      <p:sp>
        <p:nvSpPr>
          <p:cNvPr id="1774" name="Google Shape;1774;g6271d2926b_0_229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g6271d2926b_0_229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4" name="Shape 1784"/>
        <p:cNvGrpSpPr/>
        <p:nvPr/>
      </p:nvGrpSpPr>
      <p:grpSpPr>
        <a:xfrm>
          <a:off x="0" y="0"/>
          <a:ext cx="0" cy="0"/>
          <a:chOff x="0" y="0"/>
          <a:chExt cx="0" cy="0"/>
        </a:xfrm>
      </p:grpSpPr>
      <p:sp>
        <p:nvSpPr>
          <p:cNvPr id="1785" name="Google Shape;1785;g6271d2926b_0_231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g6271d2926b_0_231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6" name="Shape 1796"/>
        <p:cNvGrpSpPr/>
        <p:nvPr/>
      </p:nvGrpSpPr>
      <p:grpSpPr>
        <a:xfrm>
          <a:off x="0" y="0"/>
          <a:ext cx="0" cy="0"/>
          <a:chOff x="0" y="0"/>
          <a:chExt cx="0" cy="0"/>
        </a:xfrm>
      </p:grpSpPr>
      <p:sp>
        <p:nvSpPr>
          <p:cNvPr id="1797" name="Google Shape;1797;g6271d2926b_0_232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g6271d2926b_0_232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271d2926b_0_31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6271d2926b_0_31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8" name="Shape 1808"/>
        <p:cNvGrpSpPr/>
        <p:nvPr/>
      </p:nvGrpSpPr>
      <p:grpSpPr>
        <a:xfrm>
          <a:off x="0" y="0"/>
          <a:ext cx="0" cy="0"/>
          <a:chOff x="0" y="0"/>
          <a:chExt cx="0" cy="0"/>
        </a:xfrm>
      </p:grpSpPr>
      <p:sp>
        <p:nvSpPr>
          <p:cNvPr id="1809" name="Google Shape;1809;g6271d2926b_0_233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g6271d2926b_0_233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5" name="Shape 1815"/>
        <p:cNvGrpSpPr/>
        <p:nvPr/>
      </p:nvGrpSpPr>
      <p:grpSpPr>
        <a:xfrm>
          <a:off x="0" y="0"/>
          <a:ext cx="0" cy="0"/>
          <a:chOff x="0" y="0"/>
          <a:chExt cx="0" cy="0"/>
        </a:xfrm>
      </p:grpSpPr>
      <p:sp>
        <p:nvSpPr>
          <p:cNvPr id="1816" name="Google Shape;1816;g627e910c66_0_224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g627e910c66_0_224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2" name="Shape 1822"/>
        <p:cNvGrpSpPr/>
        <p:nvPr/>
      </p:nvGrpSpPr>
      <p:grpSpPr>
        <a:xfrm>
          <a:off x="0" y="0"/>
          <a:ext cx="0" cy="0"/>
          <a:chOff x="0" y="0"/>
          <a:chExt cx="0" cy="0"/>
        </a:xfrm>
      </p:grpSpPr>
      <p:sp>
        <p:nvSpPr>
          <p:cNvPr id="1823" name="Google Shape;1823;g6271d2926b_0_234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1824" name="Google Shape;1824;g6271d2926b_0_234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7" name="Shape 1827"/>
        <p:cNvGrpSpPr/>
        <p:nvPr/>
      </p:nvGrpSpPr>
      <p:grpSpPr>
        <a:xfrm>
          <a:off x="0" y="0"/>
          <a:ext cx="0" cy="0"/>
          <a:chOff x="0" y="0"/>
          <a:chExt cx="0" cy="0"/>
        </a:xfrm>
      </p:grpSpPr>
      <p:sp>
        <p:nvSpPr>
          <p:cNvPr id="1828" name="Google Shape;1828;g6271d2926b_0_234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g6271d2926b_0_234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4" name="Shape 1834"/>
        <p:cNvGrpSpPr/>
        <p:nvPr/>
      </p:nvGrpSpPr>
      <p:grpSpPr>
        <a:xfrm>
          <a:off x="0" y="0"/>
          <a:ext cx="0" cy="0"/>
          <a:chOff x="0" y="0"/>
          <a:chExt cx="0" cy="0"/>
        </a:xfrm>
      </p:grpSpPr>
      <p:sp>
        <p:nvSpPr>
          <p:cNvPr id="1835" name="Google Shape;1835;g627e910c66_0_225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g627e910c66_0_225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2" name="Shape 1842"/>
        <p:cNvGrpSpPr/>
        <p:nvPr/>
      </p:nvGrpSpPr>
      <p:grpSpPr>
        <a:xfrm>
          <a:off x="0" y="0"/>
          <a:ext cx="0" cy="0"/>
          <a:chOff x="0" y="0"/>
          <a:chExt cx="0" cy="0"/>
        </a:xfrm>
      </p:grpSpPr>
      <p:sp>
        <p:nvSpPr>
          <p:cNvPr id="1843" name="Google Shape;1843;g6271d2926b_0_235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g6271d2926b_0_235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8" name="Shape 1848"/>
        <p:cNvGrpSpPr/>
        <p:nvPr/>
      </p:nvGrpSpPr>
      <p:grpSpPr>
        <a:xfrm>
          <a:off x="0" y="0"/>
          <a:ext cx="0" cy="0"/>
          <a:chOff x="0" y="0"/>
          <a:chExt cx="0" cy="0"/>
        </a:xfrm>
      </p:grpSpPr>
      <p:sp>
        <p:nvSpPr>
          <p:cNvPr id="1849" name="Google Shape;1849;g6271d2926b_0_235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g6271d2926b_0_235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4" name="Shape 1854"/>
        <p:cNvGrpSpPr/>
        <p:nvPr/>
      </p:nvGrpSpPr>
      <p:grpSpPr>
        <a:xfrm>
          <a:off x="0" y="0"/>
          <a:ext cx="0" cy="0"/>
          <a:chOff x="0" y="0"/>
          <a:chExt cx="0" cy="0"/>
        </a:xfrm>
      </p:grpSpPr>
      <p:sp>
        <p:nvSpPr>
          <p:cNvPr id="1855" name="Google Shape;1855;g6271d2926b_0_236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g6271d2926b_0_236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0" name="Shape 1870"/>
        <p:cNvGrpSpPr/>
        <p:nvPr/>
      </p:nvGrpSpPr>
      <p:grpSpPr>
        <a:xfrm>
          <a:off x="0" y="0"/>
          <a:ext cx="0" cy="0"/>
          <a:chOff x="0" y="0"/>
          <a:chExt cx="0" cy="0"/>
        </a:xfrm>
      </p:grpSpPr>
      <p:sp>
        <p:nvSpPr>
          <p:cNvPr id="1871" name="Google Shape;1871;g6271d2926b_0_237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g6271d2926b_0_237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0" name="Shape 1880"/>
        <p:cNvGrpSpPr/>
        <p:nvPr/>
      </p:nvGrpSpPr>
      <p:grpSpPr>
        <a:xfrm>
          <a:off x="0" y="0"/>
          <a:ext cx="0" cy="0"/>
          <a:chOff x="0" y="0"/>
          <a:chExt cx="0" cy="0"/>
        </a:xfrm>
      </p:grpSpPr>
      <p:sp>
        <p:nvSpPr>
          <p:cNvPr id="1881" name="Google Shape;1881;g6271d2926b_0_238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g6271d2926b_0_238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6271d2926b_0_32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g6271d2926b_0_32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8" name="Shape 1888"/>
        <p:cNvGrpSpPr/>
        <p:nvPr/>
      </p:nvGrpSpPr>
      <p:grpSpPr>
        <a:xfrm>
          <a:off x="0" y="0"/>
          <a:ext cx="0" cy="0"/>
          <a:chOff x="0" y="0"/>
          <a:chExt cx="0" cy="0"/>
        </a:xfrm>
      </p:grpSpPr>
      <p:sp>
        <p:nvSpPr>
          <p:cNvPr id="1889" name="Google Shape;1889;g6271d2926b_0_239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g6271d2926b_0_239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6" name="Shape 1906"/>
        <p:cNvGrpSpPr/>
        <p:nvPr/>
      </p:nvGrpSpPr>
      <p:grpSpPr>
        <a:xfrm>
          <a:off x="0" y="0"/>
          <a:ext cx="0" cy="0"/>
          <a:chOff x="0" y="0"/>
          <a:chExt cx="0" cy="0"/>
        </a:xfrm>
      </p:grpSpPr>
      <p:sp>
        <p:nvSpPr>
          <p:cNvPr id="1907" name="Google Shape;1907;g6271d2926b_0_240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g6271d2926b_0_240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6" name="Shape 1916"/>
        <p:cNvGrpSpPr/>
        <p:nvPr/>
      </p:nvGrpSpPr>
      <p:grpSpPr>
        <a:xfrm>
          <a:off x="0" y="0"/>
          <a:ext cx="0" cy="0"/>
          <a:chOff x="0" y="0"/>
          <a:chExt cx="0" cy="0"/>
        </a:xfrm>
      </p:grpSpPr>
      <p:sp>
        <p:nvSpPr>
          <p:cNvPr id="1917" name="Google Shape;1917;g6271d2926b_0_1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6271d2926b_0_1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21" name="Shape 1921"/>
        <p:cNvGrpSpPr/>
        <p:nvPr/>
      </p:nvGrpSpPr>
      <p:grpSpPr>
        <a:xfrm>
          <a:off x="0" y="0"/>
          <a:ext cx="0" cy="0"/>
          <a:chOff x="0" y="0"/>
          <a:chExt cx="0" cy="0"/>
        </a:xfrm>
      </p:grpSpPr>
      <p:sp>
        <p:nvSpPr>
          <p:cNvPr id="1922" name="Google Shape;1922;g6271d2926b_0_246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g6271d2926b_0_246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35" name="Shape 1935"/>
        <p:cNvGrpSpPr/>
        <p:nvPr/>
      </p:nvGrpSpPr>
      <p:grpSpPr>
        <a:xfrm>
          <a:off x="0" y="0"/>
          <a:ext cx="0" cy="0"/>
          <a:chOff x="0" y="0"/>
          <a:chExt cx="0" cy="0"/>
        </a:xfrm>
      </p:grpSpPr>
      <p:sp>
        <p:nvSpPr>
          <p:cNvPr id="1936" name="Google Shape;1936;g6271d2926b_0_247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g6271d2926b_0_247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3" name="Shape 1943"/>
        <p:cNvGrpSpPr/>
        <p:nvPr/>
      </p:nvGrpSpPr>
      <p:grpSpPr>
        <a:xfrm>
          <a:off x="0" y="0"/>
          <a:ext cx="0" cy="0"/>
          <a:chOff x="0" y="0"/>
          <a:chExt cx="0" cy="0"/>
        </a:xfrm>
      </p:grpSpPr>
      <p:sp>
        <p:nvSpPr>
          <p:cNvPr id="1944" name="Google Shape;1944;g6271d2926b_0_2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6271d2926b_0_2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8" name="Shape 1948"/>
        <p:cNvGrpSpPr/>
        <p:nvPr/>
      </p:nvGrpSpPr>
      <p:grpSpPr>
        <a:xfrm>
          <a:off x="0" y="0"/>
          <a:ext cx="0" cy="0"/>
          <a:chOff x="0" y="0"/>
          <a:chExt cx="0" cy="0"/>
        </a:xfrm>
      </p:grpSpPr>
      <p:sp>
        <p:nvSpPr>
          <p:cNvPr id="1949" name="Google Shape;1949;g627e910c66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0" name="Google Shape;1950;g627e910c66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4" name="Shape 1954"/>
        <p:cNvGrpSpPr/>
        <p:nvPr/>
      </p:nvGrpSpPr>
      <p:grpSpPr>
        <a:xfrm>
          <a:off x="0" y="0"/>
          <a:ext cx="0" cy="0"/>
          <a:chOff x="0" y="0"/>
          <a:chExt cx="0" cy="0"/>
        </a:xfrm>
      </p:grpSpPr>
      <p:sp>
        <p:nvSpPr>
          <p:cNvPr id="1955" name="Google Shape;1955;g6271d2926b_0_254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6271d2926b_0_254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2" name="Shape 1962"/>
        <p:cNvGrpSpPr/>
        <p:nvPr/>
      </p:nvGrpSpPr>
      <p:grpSpPr>
        <a:xfrm>
          <a:off x="0" y="0"/>
          <a:ext cx="0" cy="0"/>
          <a:chOff x="0" y="0"/>
          <a:chExt cx="0" cy="0"/>
        </a:xfrm>
      </p:grpSpPr>
      <p:sp>
        <p:nvSpPr>
          <p:cNvPr id="1963" name="Google Shape;1963;g6271d2926b_0_255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1964" name="Google Shape;1964;g6271d2926b_0_255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0" name="Shape 1970"/>
        <p:cNvGrpSpPr/>
        <p:nvPr/>
      </p:nvGrpSpPr>
      <p:grpSpPr>
        <a:xfrm>
          <a:off x="0" y="0"/>
          <a:ext cx="0" cy="0"/>
          <a:chOff x="0" y="0"/>
          <a:chExt cx="0" cy="0"/>
        </a:xfrm>
      </p:grpSpPr>
      <p:sp>
        <p:nvSpPr>
          <p:cNvPr id="1971" name="Google Shape;1971;g6271d2926b_0_25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g6271d2926b_0_25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6271d2926b_0_33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g6271d2926b_0_33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6" name="Shape 1976"/>
        <p:cNvGrpSpPr/>
        <p:nvPr/>
      </p:nvGrpSpPr>
      <p:grpSpPr>
        <a:xfrm>
          <a:off x="0" y="0"/>
          <a:ext cx="0" cy="0"/>
          <a:chOff x="0" y="0"/>
          <a:chExt cx="0" cy="0"/>
        </a:xfrm>
      </p:grpSpPr>
      <p:sp>
        <p:nvSpPr>
          <p:cNvPr id="1977" name="Google Shape;1977;g6271d2926b_0_256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g6271d2926b_0_256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84" name="Shape 1984"/>
        <p:cNvGrpSpPr/>
        <p:nvPr/>
      </p:nvGrpSpPr>
      <p:grpSpPr>
        <a:xfrm>
          <a:off x="0" y="0"/>
          <a:ext cx="0" cy="0"/>
          <a:chOff x="0" y="0"/>
          <a:chExt cx="0" cy="0"/>
        </a:xfrm>
      </p:grpSpPr>
      <p:sp>
        <p:nvSpPr>
          <p:cNvPr id="1985" name="Google Shape;1985;g6271d2926b_0_338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g6271d2926b_0_338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92" name="Shape 1992"/>
        <p:cNvGrpSpPr/>
        <p:nvPr/>
      </p:nvGrpSpPr>
      <p:grpSpPr>
        <a:xfrm>
          <a:off x="0" y="0"/>
          <a:ext cx="0" cy="0"/>
          <a:chOff x="0" y="0"/>
          <a:chExt cx="0" cy="0"/>
        </a:xfrm>
      </p:grpSpPr>
      <p:sp>
        <p:nvSpPr>
          <p:cNvPr id="1993" name="Google Shape;1993;g6271d2926b_0_257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g6271d2926b_0_257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01" name="Shape 2001"/>
        <p:cNvGrpSpPr/>
        <p:nvPr/>
      </p:nvGrpSpPr>
      <p:grpSpPr>
        <a:xfrm>
          <a:off x="0" y="0"/>
          <a:ext cx="0" cy="0"/>
          <a:chOff x="0" y="0"/>
          <a:chExt cx="0" cy="0"/>
        </a:xfrm>
      </p:grpSpPr>
      <p:sp>
        <p:nvSpPr>
          <p:cNvPr id="2002" name="Google Shape;2002;g6271d2926b_0_258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g6271d2926b_0_258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0" name="Shape 2010"/>
        <p:cNvGrpSpPr/>
        <p:nvPr/>
      </p:nvGrpSpPr>
      <p:grpSpPr>
        <a:xfrm>
          <a:off x="0" y="0"/>
          <a:ext cx="0" cy="0"/>
          <a:chOff x="0" y="0"/>
          <a:chExt cx="0" cy="0"/>
        </a:xfrm>
      </p:grpSpPr>
      <p:sp>
        <p:nvSpPr>
          <p:cNvPr id="2011" name="Google Shape;2011;g6271d2926b_0_259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g6271d2926b_0_259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2" name="Shape 2052"/>
        <p:cNvGrpSpPr/>
        <p:nvPr/>
      </p:nvGrpSpPr>
      <p:grpSpPr>
        <a:xfrm>
          <a:off x="0" y="0"/>
          <a:ext cx="0" cy="0"/>
          <a:chOff x="0" y="0"/>
          <a:chExt cx="0" cy="0"/>
        </a:xfrm>
      </p:grpSpPr>
      <p:sp>
        <p:nvSpPr>
          <p:cNvPr id="2053" name="Google Shape;2053;g6271d2926b_0_263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g6271d2926b_0_263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8" name="Shape 2058"/>
        <p:cNvGrpSpPr/>
        <p:nvPr/>
      </p:nvGrpSpPr>
      <p:grpSpPr>
        <a:xfrm>
          <a:off x="0" y="0"/>
          <a:ext cx="0" cy="0"/>
          <a:chOff x="0" y="0"/>
          <a:chExt cx="0" cy="0"/>
        </a:xfrm>
      </p:grpSpPr>
      <p:sp>
        <p:nvSpPr>
          <p:cNvPr id="2059" name="Google Shape;2059;g6271d2926b_0_264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g6271d2926b_0_264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5" name="Shape 2065"/>
        <p:cNvGrpSpPr/>
        <p:nvPr/>
      </p:nvGrpSpPr>
      <p:grpSpPr>
        <a:xfrm>
          <a:off x="0" y="0"/>
          <a:ext cx="0" cy="0"/>
          <a:chOff x="0" y="0"/>
          <a:chExt cx="0" cy="0"/>
        </a:xfrm>
      </p:grpSpPr>
      <p:sp>
        <p:nvSpPr>
          <p:cNvPr id="2066" name="Google Shape;2066;g6271d2926b_0_2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7" name="Google Shape;2067;g6271d2926b_0_2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2" name="Shape 2072"/>
        <p:cNvGrpSpPr/>
        <p:nvPr/>
      </p:nvGrpSpPr>
      <p:grpSpPr>
        <a:xfrm>
          <a:off x="0" y="0"/>
          <a:ext cx="0" cy="0"/>
          <a:chOff x="0" y="0"/>
          <a:chExt cx="0" cy="0"/>
        </a:xfrm>
      </p:grpSpPr>
      <p:sp>
        <p:nvSpPr>
          <p:cNvPr id="2073" name="Google Shape;2073;g6271d2926b_0_269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g6271d2926b_0_269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8" name="Shape 2078"/>
        <p:cNvGrpSpPr/>
        <p:nvPr/>
      </p:nvGrpSpPr>
      <p:grpSpPr>
        <a:xfrm>
          <a:off x="0" y="0"/>
          <a:ext cx="0" cy="0"/>
          <a:chOff x="0" y="0"/>
          <a:chExt cx="0" cy="0"/>
        </a:xfrm>
      </p:grpSpPr>
      <p:sp>
        <p:nvSpPr>
          <p:cNvPr id="2079" name="Google Shape;2079;g6271d2926b_0_270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g6271d2926b_0_270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3" name="Shape 223"/>
        <p:cNvGrpSpPr/>
        <p:nvPr/>
      </p:nvGrpSpPr>
      <p:grpSpPr>
        <a:xfrm>
          <a:off x="0" y="0"/>
          <a:ext cx="0" cy="0"/>
          <a:chOff x="0" y="0"/>
          <a:chExt cx="0" cy="0"/>
        </a:xfrm>
      </p:grpSpPr>
      <p:sp>
        <p:nvSpPr>
          <p:cNvPr id="224" name="Google Shape;224;g612053d7ab_0_172: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612053d7ab_0_17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6271d2926b_0_33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g6271d2926b_0_33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4" name="Shape 2084"/>
        <p:cNvGrpSpPr/>
        <p:nvPr/>
      </p:nvGrpSpPr>
      <p:grpSpPr>
        <a:xfrm>
          <a:off x="0" y="0"/>
          <a:ext cx="0" cy="0"/>
          <a:chOff x="0" y="0"/>
          <a:chExt cx="0" cy="0"/>
        </a:xfrm>
      </p:grpSpPr>
      <p:sp>
        <p:nvSpPr>
          <p:cNvPr id="2085" name="Google Shape;2085;g6271d2926b_0_270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g6271d2926b_0_270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0" name="Shape 2090"/>
        <p:cNvGrpSpPr/>
        <p:nvPr/>
      </p:nvGrpSpPr>
      <p:grpSpPr>
        <a:xfrm>
          <a:off x="0" y="0"/>
          <a:ext cx="0" cy="0"/>
          <a:chOff x="0" y="0"/>
          <a:chExt cx="0" cy="0"/>
        </a:xfrm>
      </p:grpSpPr>
      <p:sp>
        <p:nvSpPr>
          <p:cNvPr id="2091" name="Google Shape;2091;g6271d2926b_0_271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2092" name="Google Shape;2092;g6271d2926b_0_271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5" name="Shape 2095"/>
        <p:cNvGrpSpPr/>
        <p:nvPr/>
      </p:nvGrpSpPr>
      <p:grpSpPr>
        <a:xfrm>
          <a:off x="0" y="0"/>
          <a:ext cx="0" cy="0"/>
          <a:chOff x="0" y="0"/>
          <a:chExt cx="0" cy="0"/>
        </a:xfrm>
      </p:grpSpPr>
      <p:sp>
        <p:nvSpPr>
          <p:cNvPr id="2096" name="Google Shape;2096;g6271d2926b_0_271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2097" name="Google Shape;2097;g6271d2926b_0_271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03" name="Shape 2103"/>
        <p:cNvGrpSpPr/>
        <p:nvPr/>
      </p:nvGrpSpPr>
      <p:grpSpPr>
        <a:xfrm>
          <a:off x="0" y="0"/>
          <a:ext cx="0" cy="0"/>
          <a:chOff x="0" y="0"/>
          <a:chExt cx="0" cy="0"/>
        </a:xfrm>
      </p:grpSpPr>
      <p:sp>
        <p:nvSpPr>
          <p:cNvPr id="2104" name="Google Shape;2104;g6271d2926b_0_272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g6271d2926b_0_272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16" name="Shape 2116"/>
        <p:cNvGrpSpPr/>
        <p:nvPr/>
      </p:nvGrpSpPr>
      <p:grpSpPr>
        <a:xfrm>
          <a:off x="0" y="0"/>
          <a:ext cx="0" cy="0"/>
          <a:chOff x="0" y="0"/>
          <a:chExt cx="0" cy="0"/>
        </a:xfrm>
      </p:grpSpPr>
      <p:sp>
        <p:nvSpPr>
          <p:cNvPr id="2117" name="Google Shape;2117;g6271d2926b_0_273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g6271d2926b_0_273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2" name="Shape 2122"/>
        <p:cNvGrpSpPr/>
        <p:nvPr/>
      </p:nvGrpSpPr>
      <p:grpSpPr>
        <a:xfrm>
          <a:off x="0" y="0"/>
          <a:ext cx="0" cy="0"/>
          <a:chOff x="0" y="0"/>
          <a:chExt cx="0" cy="0"/>
        </a:xfrm>
      </p:grpSpPr>
      <p:sp>
        <p:nvSpPr>
          <p:cNvPr id="2123" name="Google Shape;2123;g6271d2926b_0_273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g6271d2926b_0_273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0" name="Shape 2130"/>
        <p:cNvGrpSpPr/>
        <p:nvPr/>
      </p:nvGrpSpPr>
      <p:grpSpPr>
        <a:xfrm>
          <a:off x="0" y="0"/>
          <a:ext cx="0" cy="0"/>
          <a:chOff x="0" y="0"/>
          <a:chExt cx="0" cy="0"/>
        </a:xfrm>
      </p:grpSpPr>
      <p:sp>
        <p:nvSpPr>
          <p:cNvPr id="2131" name="Google Shape;2131;g6271d2926b_0_274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g6271d2926b_0_274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6" name="Shape 2136"/>
        <p:cNvGrpSpPr/>
        <p:nvPr/>
      </p:nvGrpSpPr>
      <p:grpSpPr>
        <a:xfrm>
          <a:off x="0" y="0"/>
          <a:ext cx="0" cy="0"/>
          <a:chOff x="0" y="0"/>
          <a:chExt cx="0" cy="0"/>
        </a:xfrm>
      </p:grpSpPr>
      <p:sp>
        <p:nvSpPr>
          <p:cNvPr id="2137" name="Google Shape;2137;g6271d2926b_0_275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g6271d2926b_0_275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4" name="Shape 2144"/>
        <p:cNvGrpSpPr/>
        <p:nvPr/>
      </p:nvGrpSpPr>
      <p:grpSpPr>
        <a:xfrm>
          <a:off x="0" y="0"/>
          <a:ext cx="0" cy="0"/>
          <a:chOff x="0" y="0"/>
          <a:chExt cx="0" cy="0"/>
        </a:xfrm>
      </p:grpSpPr>
      <p:sp>
        <p:nvSpPr>
          <p:cNvPr id="2145" name="Google Shape;2145;g6271d2926b_0_277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g6271d2926b_0_277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6" name="Shape 2156"/>
        <p:cNvGrpSpPr/>
        <p:nvPr/>
      </p:nvGrpSpPr>
      <p:grpSpPr>
        <a:xfrm>
          <a:off x="0" y="0"/>
          <a:ext cx="0" cy="0"/>
          <a:chOff x="0" y="0"/>
          <a:chExt cx="0" cy="0"/>
        </a:xfrm>
      </p:grpSpPr>
      <p:sp>
        <p:nvSpPr>
          <p:cNvPr id="2157" name="Google Shape;2157;g6271d2926b_0_278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g6271d2926b_0_278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271d2926b_0_34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g6271d2926b_0_34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7" name="Shape 2167"/>
        <p:cNvGrpSpPr/>
        <p:nvPr/>
      </p:nvGrpSpPr>
      <p:grpSpPr>
        <a:xfrm>
          <a:off x="0" y="0"/>
          <a:ext cx="0" cy="0"/>
          <a:chOff x="0" y="0"/>
          <a:chExt cx="0" cy="0"/>
        </a:xfrm>
      </p:grpSpPr>
      <p:sp>
        <p:nvSpPr>
          <p:cNvPr id="2168" name="Google Shape;2168;g6271d2926b_0_27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g6271d2926b_0_27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1" name="Shape 2181"/>
        <p:cNvGrpSpPr/>
        <p:nvPr/>
      </p:nvGrpSpPr>
      <p:grpSpPr>
        <a:xfrm>
          <a:off x="0" y="0"/>
          <a:ext cx="0" cy="0"/>
          <a:chOff x="0" y="0"/>
          <a:chExt cx="0" cy="0"/>
        </a:xfrm>
      </p:grpSpPr>
      <p:sp>
        <p:nvSpPr>
          <p:cNvPr id="2182" name="Google Shape;2182;g6271d2926b_0_279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2183" name="Google Shape;2183;g6271d2926b_0_279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86" name="Shape 2186"/>
        <p:cNvGrpSpPr/>
        <p:nvPr/>
      </p:nvGrpSpPr>
      <p:grpSpPr>
        <a:xfrm>
          <a:off x="0" y="0"/>
          <a:ext cx="0" cy="0"/>
          <a:chOff x="0" y="0"/>
          <a:chExt cx="0" cy="0"/>
        </a:xfrm>
      </p:grpSpPr>
      <p:sp>
        <p:nvSpPr>
          <p:cNvPr id="2187" name="Google Shape;2187;g627e910c66_0_85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g627e910c66_0_85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4" name="Shape 2194"/>
        <p:cNvGrpSpPr/>
        <p:nvPr/>
      </p:nvGrpSpPr>
      <p:grpSpPr>
        <a:xfrm>
          <a:off x="0" y="0"/>
          <a:ext cx="0" cy="0"/>
          <a:chOff x="0" y="0"/>
          <a:chExt cx="0" cy="0"/>
        </a:xfrm>
      </p:grpSpPr>
      <p:sp>
        <p:nvSpPr>
          <p:cNvPr id="2195" name="Google Shape;2195;g6271d2926b_0_281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g6271d2926b_0_281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2" name="Shape 2202"/>
        <p:cNvGrpSpPr/>
        <p:nvPr/>
      </p:nvGrpSpPr>
      <p:grpSpPr>
        <a:xfrm>
          <a:off x="0" y="0"/>
          <a:ext cx="0" cy="0"/>
          <a:chOff x="0" y="0"/>
          <a:chExt cx="0" cy="0"/>
        </a:xfrm>
      </p:grpSpPr>
      <p:sp>
        <p:nvSpPr>
          <p:cNvPr id="2203" name="Google Shape;2203;g6271d2926b_0_28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g6271d2926b_0_28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5" name="Shape 2225"/>
        <p:cNvGrpSpPr/>
        <p:nvPr/>
      </p:nvGrpSpPr>
      <p:grpSpPr>
        <a:xfrm>
          <a:off x="0" y="0"/>
          <a:ext cx="0" cy="0"/>
          <a:chOff x="0" y="0"/>
          <a:chExt cx="0" cy="0"/>
        </a:xfrm>
      </p:grpSpPr>
      <p:sp>
        <p:nvSpPr>
          <p:cNvPr id="2226" name="Google Shape;2226;g6271d2926b_0_283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g6271d2926b_0_283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2" name="Shape 2242"/>
        <p:cNvGrpSpPr/>
        <p:nvPr/>
      </p:nvGrpSpPr>
      <p:grpSpPr>
        <a:xfrm>
          <a:off x="0" y="0"/>
          <a:ext cx="0" cy="0"/>
          <a:chOff x="0" y="0"/>
          <a:chExt cx="0" cy="0"/>
        </a:xfrm>
      </p:grpSpPr>
      <p:sp>
        <p:nvSpPr>
          <p:cNvPr id="2243" name="Google Shape;2243;g6271d2926b_0_285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g6271d2926b_0_285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3" name="Shape 2253"/>
        <p:cNvGrpSpPr/>
        <p:nvPr/>
      </p:nvGrpSpPr>
      <p:grpSpPr>
        <a:xfrm>
          <a:off x="0" y="0"/>
          <a:ext cx="0" cy="0"/>
          <a:chOff x="0" y="0"/>
          <a:chExt cx="0" cy="0"/>
        </a:xfrm>
      </p:grpSpPr>
      <p:sp>
        <p:nvSpPr>
          <p:cNvPr id="2254" name="Google Shape;2254;g6271d2926b_0_286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g6271d2926b_0_286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1" name="Shape 2261"/>
        <p:cNvGrpSpPr/>
        <p:nvPr/>
      </p:nvGrpSpPr>
      <p:grpSpPr>
        <a:xfrm>
          <a:off x="0" y="0"/>
          <a:ext cx="0" cy="0"/>
          <a:chOff x="0" y="0"/>
          <a:chExt cx="0" cy="0"/>
        </a:xfrm>
      </p:grpSpPr>
      <p:sp>
        <p:nvSpPr>
          <p:cNvPr id="2262" name="Google Shape;2262;g6271d2926b_0_287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g6271d2926b_0_287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7" name="Shape 2267"/>
        <p:cNvGrpSpPr/>
        <p:nvPr/>
      </p:nvGrpSpPr>
      <p:grpSpPr>
        <a:xfrm>
          <a:off x="0" y="0"/>
          <a:ext cx="0" cy="0"/>
          <a:chOff x="0" y="0"/>
          <a:chExt cx="0" cy="0"/>
        </a:xfrm>
      </p:grpSpPr>
      <p:sp>
        <p:nvSpPr>
          <p:cNvPr id="2268" name="Google Shape;2268;g6271d2926b_0_287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g6271d2926b_0_287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 name="Shape 365"/>
        <p:cNvGrpSpPr/>
        <p:nvPr/>
      </p:nvGrpSpPr>
      <p:grpSpPr>
        <a:xfrm>
          <a:off x="0" y="0"/>
          <a:ext cx="0" cy="0"/>
          <a:chOff x="0" y="0"/>
          <a:chExt cx="0" cy="0"/>
        </a:xfrm>
      </p:grpSpPr>
      <p:sp>
        <p:nvSpPr>
          <p:cNvPr id="366" name="Google Shape;366;g6271d2926b_0_35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6271d2926b_0_35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5" name="Shape 2275"/>
        <p:cNvGrpSpPr/>
        <p:nvPr/>
      </p:nvGrpSpPr>
      <p:grpSpPr>
        <a:xfrm>
          <a:off x="0" y="0"/>
          <a:ext cx="0" cy="0"/>
          <a:chOff x="0" y="0"/>
          <a:chExt cx="0" cy="0"/>
        </a:xfrm>
      </p:grpSpPr>
      <p:sp>
        <p:nvSpPr>
          <p:cNvPr id="2276" name="Google Shape;2276;g6271d2926b_0_288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g6271d2926b_0_288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2" name="Shape 2282"/>
        <p:cNvGrpSpPr/>
        <p:nvPr/>
      </p:nvGrpSpPr>
      <p:grpSpPr>
        <a:xfrm>
          <a:off x="0" y="0"/>
          <a:ext cx="0" cy="0"/>
          <a:chOff x="0" y="0"/>
          <a:chExt cx="0" cy="0"/>
        </a:xfrm>
      </p:grpSpPr>
      <p:sp>
        <p:nvSpPr>
          <p:cNvPr id="2283" name="Google Shape;2283;g6271d2926b_0_289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g6271d2926b_0_289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8" name="Shape 2288"/>
        <p:cNvGrpSpPr/>
        <p:nvPr/>
      </p:nvGrpSpPr>
      <p:grpSpPr>
        <a:xfrm>
          <a:off x="0" y="0"/>
          <a:ext cx="0" cy="0"/>
          <a:chOff x="0" y="0"/>
          <a:chExt cx="0" cy="0"/>
        </a:xfrm>
      </p:grpSpPr>
      <p:sp>
        <p:nvSpPr>
          <p:cNvPr id="2289" name="Google Shape;2289;g6271d2926b_0_289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g6271d2926b_0_289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4" name="Shape 2294"/>
        <p:cNvGrpSpPr/>
        <p:nvPr/>
      </p:nvGrpSpPr>
      <p:grpSpPr>
        <a:xfrm>
          <a:off x="0" y="0"/>
          <a:ext cx="0" cy="0"/>
          <a:chOff x="0" y="0"/>
          <a:chExt cx="0" cy="0"/>
        </a:xfrm>
      </p:grpSpPr>
      <p:sp>
        <p:nvSpPr>
          <p:cNvPr id="2295" name="Google Shape;2295;g6271d2926b_0_290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g6271d2926b_0_290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1" name="Shape 2301"/>
        <p:cNvGrpSpPr/>
        <p:nvPr/>
      </p:nvGrpSpPr>
      <p:grpSpPr>
        <a:xfrm>
          <a:off x="0" y="0"/>
          <a:ext cx="0" cy="0"/>
          <a:chOff x="0" y="0"/>
          <a:chExt cx="0" cy="0"/>
        </a:xfrm>
      </p:grpSpPr>
      <p:sp>
        <p:nvSpPr>
          <p:cNvPr id="2302" name="Google Shape;2302;g6271d2926b_0_290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g6271d2926b_0_290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1" name="Shape 2311"/>
        <p:cNvGrpSpPr/>
        <p:nvPr/>
      </p:nvGrpSpPr>
      <p:grpSpPr>
        <a:xfrm>
          <a:off x="0" y="0"/>
          <a:ext cx="0" cy="0"/>
          <a:chOff x="0" y="0"/>
          <a:chExt cx="0" cy="0"/>
        </a:xfrm>
      </p:grpSpPr>
      <p:sp>
        <p:nvSpPr>
          <p:cNvPr id="2312" name="Google Shape;2312;g6271d2926b_0_291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2313" name="Google Shape;2313;g6271d2926b_0_291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6" name="Shape 2316"/>
        <p:cNvGrpSpPr/>
        <p:nvPr/>
      </p:nvGrpSpPr>
      <p:grpSpPr>
        <a:xfrm>
          <a:off x="0" y="0"/>
          <a:ext cx="0" cy="0"/>
          <a:chOff x="0" y="0"/>
          <a:chExt cx="0" cy="0"/>
        </a:xfrm>
      </p:grpSpPr>
      <p:sp>
        <p:nvSpPr>
          <p:cNvPr id="2317" name="Google Shape;2317;g6271d2926b_0_292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g6271d2926b_0_292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7" name="Shape 2327"/>
        <p:cNvGrpSpPr/>
        <p:nvPr/>
      </p:nvGrpSpPr>
      <p:grpSpPr>
        <a:xfrm>
          <a:off x="0" y="0"/>
          <a:ext cx="0" cy="0"/>
          <a:chOff x="0" y="0"/>
          <a:chExt cx="0" cy="0"/>
        </a:xfrm>
      </p:grpSpPr>
      <p:sp>
        <p:nvSpPr>
          <p:cNvPr id="2328" name="Google Shape;2328;g6271d2926b_0_293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g6271d2926b_0_293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8" name="Shape 2338"/>
        <p:cNvGrpSpPr/>
        <p:nvPr/>
      </p:nvGrpSpPr>
      <p:grpSpPr>
        <a:xfrm>
          <a:off x="0" y="0"/>
          <a:ext cx="0" cy="0"/>
          <a:chOff x="0" y="0"/>
          <a:chExt cx="0" cy="0"/>
        </a:xfrm>
      </p:grpSpPr>
      <p:sp>
        <p:nvSpPr>
          <p:cNvPr id="2339" name="Google Shape;2339;g6271d2926b_0_294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g6271d2926b_0_294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1" name="Shape 2351"/>
        <p:cNvGrpSpPr/>
        <p:nvPr/>
      </p:nvGrpSpPr>
      <p:grpSpPr>
        <a:xfrm>
          <a:off x="0" y="0"/>
          <a:ext cx="0" cy="0"/>
          <a:chOff x="0" y="0"/>
          <a:chExt cx="0" cy="0"/>
        </a:xfrm>
      </p:grpSpPr>
      <p:sp>
        <p:nvSpPr>
          <p:cNvPr id="2352" name="Google Shape;2352;g6271d2926b_0_295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g6271d2926b_0_295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3" name="Shape 373"/>
        <p:cNvGrpSpPr/>
        <p:nvPr/>
      </p:nvGrpSpPr>
      <p:grpSpPr>
        <a:xfrm>
          <a:off x="0" y="0"/>
          <a:ext cx="0" cy="0"/>
          <a:chOff x="0" y="0"/>
          <a:chExt cx="0" cy="0"/>
        </a:xfrm>
      </p:grpSpPr>
      <p:sp>
        <p:nvSpPr>
          <p:cNvPr id="374" name="Google Shape;374;g6271d2926b_0_35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g6271d2926b_0_35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9" name="Shape 2359"/>
        <p:cNvGrpSpPr/>
        <p:nvPr/>
      </p:nvGrpSpPr>
      <p:grpSpPr>
        <a:xfrm>
          <a:off x="0" y="0"/>
          <a:ext cx="0" cy="0"/>
          <a:chOff x="0" y="0"/>
          <a:chExt cx="0" cy="0"/>
        </a:xfrm>
      </p:grpSpPr>
      <p:sp>
        <p:nvSpPr>
          <p:cNvPr id="2360" name="Google Shape;2360;g6271d2926b_0_295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g6271d2926b_0_295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6" name="Shape 2366"/>
        <p:cNvGrpSpPr/>
        <p:nvPr/>
      </p:nvGrpSpPr>
      <p:grpSpPr>
        <a:xfrm>
          <a:off x="0" y="0"/>
          <a:ext cx="0" cy="0"/>
          <a:chOff x="0" y="0"/>
          <a:chExt cx="0" cy="0"/>
        </a:xfrm>
      </p:grpSpPr>
      <p:sp>
        <p:nvSpPr>
          <p:cNvPr id="2367" name="Google Shape;2367;g6271d2926b_0_296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g6271d2926b_0_296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5" name="Shape 2375"/>
        <p:cNvGrpSpPr/>
        <p:nvPr/>
      </p:nvGrpSpPr>
      <p:grpSpPr>
        <a:xfrm>
          <a:off x="0" y="0"/>
          <a:ext cx="0" cy="0"/>
          <a:chOff x="0" y="0"/>
          <a:chExt cx="0" cy="0"/>
        </a:xfrm>
      </p:grpSpPr>
      <p:sp>
        <p:nvSpPr>
          <p:cNvPr id="2376" name="Google Shape;2376;g6271d2926b_0_297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g6271d2926b_0_297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2" name="Shape 2382"/>
        <p:cNvGrpSpPr/>
        <p:nvPr/>
      </p:nvGrpSpPr>
      <p:grpSpPr>
        <a:xfrm>
          <a:off x="0" y="0"/>
          <a:ext cx="0" cy="0"/>
          <a:chOff x="0" y="0"/>
          <a:chExt cx="0" cy="0"/>
        </a:xfrm>
      </p:grpSpPr>
      <p:sp>
        <p:nvSpPr>
          <p:cNvPr id="2383" name="Google Shape;2383;g6271d2926b_0_297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g6271d2926b_0_297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0" name="Shape 2390"/>
        <p:cNvGrpSpPr/>
        <p:nvPr/>
      </p:nvGrpSpPr>
      <p:grpSpPr>
        <a:xfrm>
          <a:off x="0" y="0"/>
          <a:ext cx="0" cy="0"/>
          <a:chOff x="0" y="0"/>
          <a:chExt cx="0" cy="0"/>
        </a:xfrm>
      </p:grpSpPr>
      <p:sp>
        <p:nvSpPr>
          <p:cNvPr id="2391" name="Google Shape;2391;g6271d2926b_0_298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g6271d2926b_0_298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8" name="Shape 2418"/>
        <p:cNvGrpSpPr/>
        <p:nvPr/>
      </p:nvGrpSpPr>
      <p:grpSpPr>
        <a:xfrm>
          <a:off x="0" y="0"/>
          <a:ext cx="0" cy="0"/>
          <a:chOff x="0" y="0"/>
          <a:chExt cx="0" cy="0"/>
        </a:xfrm>
      </p:grpSpPr>
      <p:sp>
        <p:nvSpPr>
          <p:cNvPr id="2419" name="Google Shape;2419;g6271d2926b_0_301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2420" name="Google Shape;2420;g6271d2926b_0_301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3" name="Shape 2423"/>
        <p:cNvGrpSpPr/>
        <p:nvPr/>
      </p:nvGrpSpPr>
      <p:grpSpPr>
        <a:xfrm>
          <a:off x="0" y="0"/>
          <a:ext cx="0" cy="0"/>
          <a:chOff x="0" y="0"/>
          <a:chExt cx="0" cy="0"/>
        </a:xfrm>
      </p:grpSpPr>
      <p:sp>
        <p:nvSpPr>
          <p:cNvPr id="2424" name="Google Shape;2424;g6271d2926b_0_30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g6271d2926b_0_30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39" name="Shape 2439"/>
        <p:cNvGrpSpPr/>
        <p:nvPr/>
      </p:nvGrpSpPr>
      <p:grpSpPr>
        <a:xfrm>
          <a:off x="0" y="0"/>
          <a:ext cx="0" cy="0"/>
          <a:chOff x="0" y="0"/>
          <a:chExt cx="0" cy="0"/>
        </a:xfrm>
      </p:grpSpPr>
      <p:sp>
        <p:nvSpPr>
          <p:cNvPr id="2440" name="Google Shape;2440;g6271d2926b_0_303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g6271d2926b_0_303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45" name="Shape 2445"/>
        <p:cNvGrpSpPr/>
        <p:nvPr/>
      </p:nvGrpSpPr>
      <p:grpSpPr>
        <a:xfrm>
          <a:off x="0" y="0"/>
          <a:ext cx="0" cy="0"/>
          <a:chOff x="0" y="0"/>
          <a:chExt cx="0" cy="0"/>
        </a:xfrm>
      </p:grpSpPr>
      <p:sp>
        <p:nvSpPr>
          <p:cNvPr id="2446" name="Google Shape;2446;g6271d2926b_0_303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g6271d2926b_0_303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3" name="Shape 2453"/>
        <p:cNvGrpSpPr/>
        <p:nvPr/>
      </p:nvGrpSpPr>
      <p:grpSpPr>
        <a:xfrm>
          <a:off x="0" y="0"/>
          <a:ext cx="0" cy="0"/>
          <a:chOff x="0" y="0"/>
          <a:chExt cx="0" cy="0"/>
        </a:xfrm>
      </p:grpSpPr>
      <p:sp>
        <p:nvSpPr>
          <p:cNvPr id="2454" name="Google Shape;2454;g6271d2926b_0_304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g6271d2926b_0_304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2" name="Shape 382"/>
        <p:cNvGrpSpPr/>
        <p:nvPr/>
      </p:nvGrpSpPr>
      <p:grpSpPr>
        <a:xfrm>
          <a:off x="0" y="0"/>
          <a:ext cx="0" cy="0"/>
          <a:chOff x="0" y="0"/>
          <a:chExt cx="0" cy="0"/>
        </a:xfrm>
      </p:grpSpPr>
      <p:sp>
        <p:nvSpPr>
          <p:cNvPr id="383" name="Google Shape;383;g6271d2926b_0_36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g6271d2926b_0_36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4" name="Shape 2464"/>
        <p:cNvGrpSpPr/>
        <p:nvPr/>
      </p:nvGrpSpPr>
      <p:grpSpPr>
        <a:xfrm>
          <a:off x="0" y="0"/>
          <a:ext cx="0" cy="0"/>
          <a:chOff x="0" y="0"/>
          <a:chExt cx="0" cy="0"/>
        </a:xfrm>
      </p:grpSpPr>
      <p:sp>
        <p:nvSpPr>
          <p:cNvPr id="2465" name="Google Shape;2465;g6271d2926b_0_305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g6271d2926b_0_305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3" name="Shape 2473"/>
        <p:cNvGrpSpPr/>
        <p:nvPr/>
      </p:nvGrpSpPr>
      <p:grpSpPr>
        <a:xfrm>
          <a:off x="0" y="0"/>
          <a:ext cx="0" cy="0"/>
          <a:chOff x="0" y="0"/>
          <a:chExt cx="0" cy="0"/>
        </a:xfrm>
      </p:grpSpPr>
      <p:sp>
        <p:nvSpPr>
          <p:cNvPr id="2474" name="Google Shape;2474;g6271d2926b_0_306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2475" name="Google Shape;2475;g6271d2926b_0_306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8" name="Shape 2478"/>
        <p:cNvGrpSpPr/>
        <p:nvPr/>
      </p:nvGrpSpPr>
      <p:grpSpPr>
        <a:xfrm>
          <a:off x="0" y="0"/>
          <a:ext cx="0" cy="0"/>
          <a:chOff x="0" y="0"/>
          <a:chExt cx="0" cy="0"/>
        </a:xfrm>
      </p:grpSpPr>
      <p:sp>
        <p:nvSpPr>
          <p:cNvPr id="2479" name="Google Shape;2479;g6271d2926b_0_306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g6271d2926b_0_306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4" name="Shape 2484"/>
        <p:cNvGrpSpPr/>
        <p:nvPr/>
      </p:nvGrpSpPr>
      <p:grpSpPr>
        <a:xfrm>
          <a:off x="0" y="0"/>
          <a:ext cx="0" cy="0"/>
          <a:chOff x="0" y="0"/>
          <a:chExt cx="0" cy="0"/>
        </a:xfrm>
      </p:grpSpPr>
      <p:sp>
        <p:nvSpPr>
          <p:cNvPr id="2485" name="Google Shape;2485;g6271d2926b_0_307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we’re only going to talk about mutating joins</a:t>
            </a:r>
            <a:endParaRPr/>
          </a:p>
        </p:txBody>
      </p:sp>
      <p:sp>
        <p:nvSpPr>
          <p:cNvPr id="2486" name="Google Shape;2486;g6271d2926b_0_307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0" name="Shape 2490"/>
        <p:cNvGrpSpPr/>
        <p:nvPr/>
      </p:nvGrpSpPr>
      <p:grpSpPr>
        <a:xfrm>
          <a:off x="0" y="0"/>
          <a:ext cx="0" cy="0"/>
          <a:chOff x="0" y="0"/>
          <a:chExt cx="0" cy="0"/>
        </a:xfrm>
      </p:grpSpPr>
      <p:sp>
        <p:nvSpPr>
          <p:cNvPr id="2491" name="Google Shape;2491;g6271d2926b_0_307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g6271d2926b_0_307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5" name="Shape 2505"/>
        <p:cNvGrpSpPr/>
        <p:nvPr/>
      </p:nvGrpSpPr>
      <p:grpSpPr>
        <a:xfrm>
          <a:off x="0" y="0"/>
          <a:ext cx="0" cy="0"/>
          <a:chOff x="0" y="0"/>
          <a:chExt cx="0" cy="0"/>
        </a:xfrm>
      </p:grpSpPr>
      <p:sp>
        <p:nvSpPr>
          <p:cNvPr id="2506" name="Google Shape;2506;g6271d2926b_0_309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g6271d2926b_0_309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1" name="Shape 2511"/>
        <p:cNvGrpSpPr/>
        <p:nvPr/>
      </p:nvGrpSpPr>
      <p:grpSpPr>
        <a:xfrm>
          <a:off x="0" y="0"/>
          <a:ext cx="0" cy="0"/>
          <a:chOff x="0" y="0"/>
          <a:chExt cx="0" cy="0"/>
        </a:xfrm>
      </p:grpSpPr>
      <p:sp>
        <p:nvSpPr>
          <p:cNvPr id="2512" name="Google Shape;2512;g6271d2926b_0_309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g6271d2926b_0_309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9" name="Shape 2529"/>
        <p:cNvGrpSpPr/>
        <p:nvPr/>
      </p:nvGrpSpPr>
      <p:grpSpPr>
        <a:xfrm>
          <a:off x="0" y="0"/>
          <a:ext cx="0" cy="0"/>
          <a:chOff x="0" y="0"/>
          <a:chExt cx="0" cy="0"/>
        </a:xfrm>
      </p:grpSpPr>
      <p:sp>
        <p:nvSpPr>
          <p:cNvPr id="2530" name="Google Shape;2530;g6271d2926b_0_311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g6271d2926b_0_311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7" name="Shape 2547"/>
        <p:cNvGrpSpPr/>
        <p:nvPr/>
      </p:nvGrpSpPr>
      <p:grpSpPr>
        <a:xfrm>
          <a:off x="0" y="0"/>
          <a:ext cx="0" cy="0"/>
          <a:chOff x="0" y="0"/>
          <a:chExt cx="0" cy="0"/>
        </a:xfrm>
      </p:grpSpPr>
      <p:sp>
        <p:nvSpPr>
          <p:cNvPr id="2548" name="Google Shape;2548;g6271d2926b_0_313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g6271d2926b_0_313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0" name="Shape 2580"/>
        <p:cNvGrpSpPr/>
        <p:nvPr/>
      </p:nvGrpSpPr>
      <p:grpSpPr>
        <a:xfrm>
          <a:off x="0" y="0"/>
          <a:ext cx="0" cy="0"/>
          <a:chOff x="0" y="0"/>
          <a:chExt cx="0" cy="0"/>
        </a:xfrm>
      </p:grpSpPr>
      <p:sp>
        <p:nvSpPr>
          <p:cNvPr id="2581" name="Google Shape;2581;g6271d2926b_0_316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g6271d2926b_0_316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g6271d2926b_0_37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allows you to log in through a web browser and do your  work there.</a:t>
            </a:r>
            <a:endParaRPr/>
          </a:p>
        </p:txBody>
      </p:sp>
      <p:sp>
        <p:nvSpPr>
          <p:cNvPr id="391" name="Google Shape;391;g6271d2926b_0_37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3" name="Shape 2613"/>
        <p:cNvGrpSpPr/>
        <p:nvPr/>
      </p:nvGrpSpPr>
      <p:grpSpPr>
        <a:xfrm>
          <a:off x="0" y="0"/>
          <a:ext cx="0" cy="0"/>
          <a:chOff x="0" y="0"/>
          <a:chExt cx="0" cy="0"/>
        </a:xfrm>
      </p:grpSpPr>
      <p:sp>
        <p:nvSpPr>
          <p:cNvPr id="2614" name="Google Shape;2614;g6271d2926b_0_319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g6271d2926b_0_319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6" name="Shape 2626"/>
        <p:cNvGrpSpPr/>
        <p:nvPr/>
      </p:nvGrpSpPr>
      <p:grpSpPr>
        <a:xfrm>
          <a:off x="0" y="0"/>
          <a:ext cx="0" cy="0"/>
          <a:chOff x="0" y="0"/>
          <a:chExt cx="0" cy="0"/>
        </a:xfrm>
      </p:grpSpPr>
      <p:sp>
        <p:nvSpPr>
          <p:cNvPr id="2627" name="Google Shape;2627;g6271d2926b_0_320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g6271d2926b_0_320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9" name="Shape 2639"/>
        <p:cNvGrpSpPr/>
        <p:nvPr/>
      </p:nvGrpSpPr>
      <p:grpSpPr>
        <a:xfrm>
          <a:off x="0" y="0"/>
          <a:ext cx="0" cy="0"/>
          <a:chOff x="0" y="0"/>
          <a:chExt cx="0" cy="0"/>
        </a:xfrm>
      </p:grpSpPr>
      <p:sp>
        <p:nvSpPr>
          <p:cNvPr id="2640" name="Google Shape;2640;g6271d2926b_0_321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g6271d2926b_0_321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8" name="Shape 2648"/>
        <p:cNvGrpSpPr/>
        <p:nvPr/>
      </p:nvGrpSpPr>
      <p:grpSpPr>
        <a:xfrm>
          <a:off x="0" y="0"/>
          <a:ext cx="0" cy="0"/>
          <a:chOff x="0" y="0"/>
          <a:chExt cx="0" cy="0"/>
        </a:xfrm>
      </p:grpSpPr>
      <p:sp>
        <p:nvSpPr>
          <p:cNvPr id="2649" name="Google Shape;2649;g6271d2926b_0_322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g6271d2926b_0_322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0" name="Shape 2670"/>
        <p:cNvGrpSpPr/>
        <p:nvPr/>
      </p:nvGrpSpPr>
      <p:grpSpPr>
        <a:xfrm>
          <a:off x="0" y="0"/>
          <a:ext cx="0" cy="0"/>
          <a:chOff x="0" y="0"/>
          <a:chExt cx="0" cy="0"/>
        </a:xfrm>
      </p:grpSpPr>
      <p:sp>
        <p:nvSpPr>
          <p:cNvPr id="2671" name="Google Shape;2671;g6271d2926b_0_32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g6271d2926b_0_32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8" name="Shape 2678"/>
        <p:cNvGrpSpPr/>
        <p:nvPr/>
      </p:nvGrpSpPr>
      <p:grpSpPr>
        <a:xfrm>
          <a:off x="0" y="0"/>
          <a:ext cx="0" cy="0"/>
          <a:chOff x="0" y="0"/>
          <a:chExt cx="0" cy="0"/>
        </a:xfrm>
      </p:grpSpPr>
      <p:sp>
        <p:nvSpPr>
          <p:cNvPr id="2679" name="Google Shape;2679;g6271d2926b_0_325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g6271d2926b_0_325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8" name="Shape 2688"/>
        <p:cNvGrpSpPr/>
        <p:nvPr/>
      </p:nvGrpSpPr>
      <p:grpSpPr>
        <a:xfrm>
          <a:off x="0" y="0"/>
          <a:ext cx="0" cy="0"/>
          <a:chOff x="0" y="0"/>
          <a:chExt cx="0" cy="0"/>
        </a:xfrm>
      </p:grpSpPr>
      <p:sp>
        <p:nvSpPr>
          <p:cNvPr id="2689" name="Google Shape;2689;g6271d2926b_0_326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g6271d2926b_0_326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3" name="Shape 2703"/>
        <p:cNvGrpSpPr/>
        <p:nvPr/>
      </p:nvGrpSpPr>
      <p:grpSpPr>
        <a:xfrm>
          <a:off x="0" y="0"/>
          <a:ext cx="0" cy="0"/>
          <a:chOff x="0" y="0"/>
          <a:chExt cx="0" cy="0"/>
        </a:xfrm>
      </p:grpSpPr>
      <p:sp>
        <p:nvSpPr>
          <p:cNvPr id="2704" name="Google Shape;2704;g6271d2926b_0_327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g6271d2926b_0_327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6" name="Shape 2736"/>
        <p:cNvGrpSpPr/>
        <p:nvPr/>
      </p:nvGrpSpPr>
      <p:grpSpPr>
        <a:xfrm>
          <a:off x="0" y="0"/>
          <a:ext cx="0" cy="0"/>
          <a:chOff x="0" y="0"/>
          <a:chExt cx="0" cy="0"/>
        </a:xfrm>
      </p:grpSpPr>
      <p:sp>
        <p:nvSpPr>
          <p:cNvPr id="2737" name="Google Shape;2737;g6271d2926b_0_330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g6271d2926b_0_330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45" name="Shape 2745"/>
        <p:cNvGrpSpPr/>
        <p:nvPr/>
      </p:nvGrpSpPr>
      <p:grpSpPr>
        <a:xfrm>
          <a:off x="0" y="0"/>
          <a:ext cx="0" cy="0"/>
          <a:chOff x="0" y="0"/>
          <a:chExt cx="0" cy="0"/>
        </a:xfrm>
      </p:grpSpPr>
      <p:sp>
        <p:nvSpPr>
          <p:cNvPr id="2746" name="Google Shape;2746;g6271d2926b_0_33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g6271d2926b_0_33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6271d2926b_0_38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g6271d2926b_0_38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6" name="Shape 2756"/>
        <p:cNvGrpSpPr/>
        <p:nvPr/>
      </p:nvGrpSpPr>
      <p:grpSpPr>
        <a:xfrm>
          <a:off x="0" y="0"/>
          <a:ext cx="0" cy="0"/>
          <a:chOff x="0" y="0"/>
          <a:chExt cx="0" cy="0"/>
        </a:xfrm>
      </p:grpSpPr>
      <p:sp>
        <p:nvSpPr>
          <p:cNvPr id="2757" name="Google Shape;2757;g6271d2926b_0_332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g6271d2926b_0_332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6" name="Shape 2766"/>
        <p:cNvGrpSpPr/>
        <p:nvPr/>
      </p:nvGrpSpPr>
      <p:grpSpPr>
        <a:xfrm>
          <a:off x="0" y="0"/>
          <a:ext cx="0" cy="0"/>
          <a:chOff x="0" y="0"/>
          <a:chExt cx="0" cy="0"/>
        </a:xfrm>
      </p:grpSpPr>
      <p:sp>
        <p:nvSpPr>
          <p:cNvPr id="2767" name="Google Shape;2767;g6271d2926b_0_333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g6271d2926b_0_333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3" name="Shape 2773"/>
        <p:cNvGrpSpPr/>
        <p:nvPr/>
      </p:nvGrpSpPr>
      <p:grpSpPr>
        <a:xfrm>
          <a:off x="0" y="0"/>
          <a:ext cx="0" cy="0"/>
          <a:chOff x="0" y="0"/>
          <a:chExt cx="0" cy="0"/>
        </a:xfrm>
      </p:grpSpPr>
      <p:sp>
        <p:nvSpPr>
          <p:cNvPr id="2774" name="Google Shape;2774;g627e910c66_0_87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2775" name="Google Shape;2775;g627e910c66_0_87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8" name="Shape 2778"/>
        <p:cNvGrpSpPr/>
        <p:nvPr/>
      </p:nvGrpSpPr>
      <p:grpSpPr>
        <a:xfrm>
          <a:off x="0" y="0"/>
          <a:ext cx="0" cy="0"/>
          <a:chOff x="0" y="0"/>
          <a:chExt cx="0" cy="0"/>
        </a:xfrm>
      </p:grpSpPr>
      <p:sp>
        <p:nvSpPr>
          <p:cNvPr id="2779" name="Google Shape;2779;g627e910c66_0_87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g627e910c66_0_87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1" name="Shape 2791"/>
        <p:cNvGrpSpPr/>
        <p:nvPr/>
      </p:nvGrpSpPr>
      <p:grpSpPr>
        <a:xfrm>
          <a:off x="0" y="0"/>
          <a:ext cx="0" cy="0"/>
          <a:chOff x="0" y="0"/>
          <a:chExt cx="0" cy="0"/>
        </a:xfrm>
      </p:grpSpPr>
      <p:sp>
        <p:nvSpPr>
          <p:cNvPr id="2792" name="Google Shape;2792;g627e910c66_0_88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g627e910c66_0_88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9" name="Shape 2799"/>
        <p:cNvGrpSpPr/>
        <p:nvPr/>
      </p:nvGrpSpPr>
      <p:grpSpPr>
        <a:xfrm>
          <a:off x="0" y="0"/>
          <a:ext cx="0" cy="0"/>
          <a:chOff x="0" y="0"/>
          <a:chExt cx="0" cy="0"/>
        </a:xfrm>
      </p:grpSpPr>
      <p:sp>
        <p:nvSpPr>
          <p:cNvPr id="2800" name="Google Shape;2800;g627e910c66_0_89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g627e910c66_0_89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1" name="Shape 2821"/>
        <p:cNvGrpSpPr/>
        <p:nvPr/>
      </p:nvGrpSpPr>
      <p:grpSpPr>
        <a:xfrm>
          <a:off x="0" y="0"/>
          <a:ext cx="0" cy="0"/>
          <a:chOff x="0" y="0"/>
          <a:chExt cx="0" cy="0"/>
        </a:xfrm>
      </p:grpSpPr>
      <p:sp>
        <p:nvSpPr>
          <p:cNvPr id="2822" name="Google Shape;2822;g627e910c66_0_91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g627e910c66_0_91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8" name="Shape 2828"/>
        <p:cNvGrpSpPr/>
        <p:nvPr/>
      </p:nvGrpSpPr>
      <p:grpSpPr>
        <a:xfrm>
          <a:off x="0" y="0"/>
          <a:ext cx="0" cy="0"/>
          <a:chOff x="0" y="0"/>
          <a:chExt cx="0" cy="0"/>
        </a:xfrm>
      </p:grpSpPr>
      <p:sp>
        <p:nvSpPr>
          <p:cNvPr id="2829" name="Google Shape;2829;g627e910c66_0_92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g627e910c66_0_92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3" name="Shape 2833"/>
        <p:cNvGrpSpPr/>
        <p:nvPr/>
      </p:nvGrpSpPr>
      <p:grpSpPr>
        <a:xfrm>
          <a:off x="0" y="0"/>
          <a:ext cx="0" cy="0"/>
          <a:chOff x="0" y="0"/>
          <a:chExt cx="0" cy="0"/>
        </a:xfrm>
      </p:grpSpPr>
      <p:sp>
        <p:nvSpPr>
          <p:cNvPr id="2834" name="Google Shape;2834;g627e910c66_0_92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g627e910c66_0_92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1" name="Shape 2841"/>
        <p:cNvGrpSpPr/>
        <p:nvPr/>
      </p:nvGrpSpPr>
      <p:grpSpPr>
        <a:xfrm>
          <a:off x="0" y="0"/>
          <a:ext cx="0" cy="0"/>
          <a:chOff x="0" y="0"/>
          <a:chExt cx="0" cy="0"/>
        </a:xfrm>
      </p:grpSpPr>
      <p:sp>
        <p:nvSpPr>
          <p:cNvPr id="2842" name="Google Shape;2842;g627e910c66_0_93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g627e910c66_0_93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271d2926b_0_38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g6271d2926b_0_38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9" name="Shape 2849"/>
        <p:cNvGrpSpPr/>
        <p:nvPr/>
      </p:nvGrpSpPr>
      <p:grpSpPr>
        <a:xfrm>
          <a:off x="0" y="0"/>
          <a:ext cx="0" cy="0"/>
          <a:chOff x="0" y="0"/>
          <a:chExt cx="0" cy="0"/>
        </a:xfrm>
      </p:grpSpPr>
      <p:sp>
        <p:nvSpPr>
          <p:cNvPr id="2850" name="Google Shape;2850;g627e910c66_0_94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g627e910c66_0_94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7" name="Shape 2857"/>
        <p:cNvGrpSpPr/>
        <p:nvPr/>
      </p:nvGrpSpPr>
      <p:grpSpPr>
        <a:xfrm>
          <a:off x="0" y="0"/>
          <a:ext cx="0" cy="0"/>
          <a:chOff x="0" y="0"/>
          <a:chExt cx="0" cy="0"/>
        </a:xfrm>
      </p:grpSpPr>
      <p:sp>
        <p:nvSpPr>
          <p:cNvPr id="2858" name="Google Shape;2858;g627e910c66_0_9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g627e910c66_0_9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6" name="Shape 2866"/>
        <p:cNvGrpSpPr/>
        <p:nvPr/>
      </p:nvGrpSpPr>
      <p:grpSpPr>
        <a:xfrm>
          <a:off x="0" y="0"/>
          <a:ext cx="0" cy="0"/>
          <a:chOff x="0" y="0"/>
          <a:chExt cx="0" cy="0"/>
        </a:xfrm>
      </p:grpSpPr>
      <p:sp>
        <p:nvSpPr>
          <p:cNvPr id="2867" name="Google Shape;2867;g627e910c66_0_95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g627e910c66_0_95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74" name="Shape 2874"/>
        <p:cNvGrpSpPr/>
        <p:nvPr/>
      </p:nvGrpSpPr>
      <p:grpSpPr>
        <a:xfrm>
          <a:off x="0" y="0"/>
          <a:ext cx="0" cy="0"/>
          <a:chOff x="0" y="0"/>
          <a:chExt cx="0" cy="0"/>
        </a:xfrm>
      </p:grpSpPr>
      <p:sp>
        <p:nvSpPr>
          <p:cNvPr id="2875" name="Google Shape;2875;g627e910c66_0_96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g627e910c66_0_96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3" name="Shape 2883"/>
        <p:cNvGrpSpPr/>
        <p:nvPr/>
      </p:nvGrpSpPr>
      <p:grpSpPr>
        <a:xfrm>
          <a:off x="0" y="0"/>
          <a:ext cx="0" cy="0"/>
          <a:chOff x="0" y="0"/>
          <a:chExt cx="0" cy="0"/>
        </a:xfrm>
      </p:grpSpPr>
      <p:sp>
        <p:nvSpPr>
          <p:cNvPr id="2884" name="Google Shape;2884;g627e910c66_0_97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g627e910c66_0_97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1" name="Shape 2891"/>
        <p:cNvGrpSpPr/>
        <p:nvPr/>
      </p:nvGrpSpPr>
      <p:grpSpPr>
        <a:xfrm>
          <a:off x="0" y="0"/>
          <a:ext cx="0" cy="0"/>
          <a:chOff x="0" y="0"/>
          <a:chExt cx="0" cy="0"/>
        </a:xfrm>
      </p:grpSpPr>
      <p:sp>
        <p:nvSpPr>
          <p:cNvPr id="2892" name="Google Shape;2892;g627e910c66_0_97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g627e910c66_0_97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9" name="Shape 2899"/>
        <p:cNvGrpSpPr/>
        <p:nvPr/>
      </p:nvGrpSpPr>
      <p:grpSpPr>
        <a:xfrm>
          <a:off x="0" y="0"/>
          <a:ext cx="0" cy="0"/>
          <a:chOff x="0" y="0"/>
          <a:chExt cx="0" cy="0"/>
        </a:xfrm>
      </p:grpSpPr>
      <p:sp>
        <p:nvSpPr>
          <p:cNvPr id="2900" name="Google Shape;2900;g627e910c66_0_98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g627e910c66_0_98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5" name="Shape 2905"/>
        <p:cNvGrpSpPr/>
        <p:nvPr/>
      </p:nvGrpSpPr>
      <p:grpSpPr>
        <a:xfrm>
          <a:off x="0" y="0"/>
          <a:ext cx="0" cy="0"/>
          <a:chOff x="0" y="0"/>
          <a:chExt cx="0" cy="0"/>
        </a:xfrm>
      </p:grpSpPr>
      <p:sp>
        <p:nvSpPr>
          <p:cNvPr id="2906" name="Google Shape;2906;g627e910c66_0_98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g627e910c66_0_98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2" name="Shape 2922"/>
        <p:cNvGrpSpPr/>
        <p:nvPr/>
      </p:nvGrpSpPr>
      <p:grpSpPr>
        <a:xfrm>
          <a:off x="0" y="0"/>
          <a:ext cx="0" cy="0"/>
          <a:chOff x="0" y="0"/>
          <a:chExt cx="0" cy="0"/>
        </a:xfrm>
      </p:grpSpPr>
      <p:sp>
        <p:nvSpPr>
          <p:cNvPr id="2923" name="Google Shape;2923;g627e910c66_0_100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g627e910c66_0_100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0" name="Shape 2930"/>
        <p:cNvGrpSpPr/>
        <p:nvPr/>
      </p:nvGrpSpPr>
      <p:grpSpPr>
        <a:xfrm>
          <a:off x="0" y="0"/>
          <a:ext cx="0" cy="0"/>
          <a:chOff x="0" y="0"/>
          <a:chExt cx="0" cy="0"/>
        </a:xfrm>
      </p:grpSpPr>
      <p:sp>
        <p:nvSpPr>
          <p:cNvPr id="2931" name="Google Shape;2931;g627e910c66_0_101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g627e910c66_0_101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6271d2926b_0_39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g6271d2926b_0_39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9" name="Shape 2939"/>
        <p:cNvGrpSpPr/>
        <p:nvPr/>
      </p:nvGrpSpPr>
      <p:grpSpPr>
        <a:xfrm>
          <a:off x="0" y="0"/>
          <a:ext cx="0" cy="0"/>
          <a:chOff x="0" y="0"/>
          <a:chExt cx="0" cy="0"/>
        </a:xfrm>
      </p:grpSpPr>
      <p:sp>
        <p:nvSpPr>
          <p:cNvPr id="2940" name="Google Shape;2940;g627e910c66_0_102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g627e910c66_0_102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6" name="Shape 2946"/>
        <p:cNvGrpSpPr/>
        <p:nvPr/>
      </p:nvGrpSpPr>
      <p:grpSpPr>
        <a:xfrm>
          <a:off x="0" y="0"/>
          <a:ext cx="0" cy="0"/>
          <a:chOff x="0" y="0"/>
          <a:chExt cx="0" cy="0"/>
        </a:xfrm>
      </p:grpSpPr>
      <p:sp>
        <p:nvSpPr>
          <p:cNvPr id="2947" name="Google Shape;2947;g627e910c66_0_102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g627e910c66_0_102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3" name="Shape 2953"/>
        <p:cNvGrpSpPr/>
        <p:nvPr/>
      </p:nvGrpSpPr>
      <p:grpSpPr>
        <a:xfrm>
          <a:off x="0" y="0"/>
          <a:ext cx="0" cy="0"/>
          <a:chOff x="0" y="0"/>
          <a:chExt cx="0" cy="0"/>
        </a:xfrm>
      </p:grpSpPr>
      <p:sp>
        <p:nvSpPr>
          <p:cNvPr id="2954" name="Google Shape;2954;g627e910c66_0_103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g627e910c66_0_103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9" name="Shape 2969"/>
        <p:cNvGrpSpPr/>
        <p:nvPr/>
      </p:nvGrpSpPr>
      <p:grpSpPr>
        <a:xfrm>
          <a:off x="0" y="0"/>
          <a:ext cx="0" cy="0"/>
          <a:chOff x="0" y="0"/>
          <a:chExt cx="0" cy="0"/>
        </a:xfrm>
      </p:grpSpPr>
      <p:sp>
        <p:nvSpPr>
          <p:cNvPr id="2970" name="Google Shape;2970;g627e910c66_0_10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g627e910c66_0_10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1" name="Shape 2981"/>
        <p:cNvGrpSpPr/>
        <p:nvPr/>
      </p:nvGrpSpPr>
      <p:grpSpPr>
        <a:xfrm>
          <a:off x="0" y="0"/>
          <a:ext cx="0" cy="0"/>
          <a:chOff x="0" y="0"/>
          <a:chExt cx="0" cy="0"/>
        </a:xfrm>
      </p:grpSpPr>
      <p:sp>
        <p:nvSpPr>
          <p:cNvPr id="2982" name="Google Shape;2982;g627e910c66_0_105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g627e910c66_0_105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4" name="Shape 2994"/>
        <p:cNvGrpSpPr/>
        <p:nvPr/>
      </p:nvGrpSpPr>
      <p:grpSpPr>
        <a:xfrm>
          <a:off x="0" y="0"/>
          <a:ext cx="0" cy="0"/>
          <a:chOff x="0" y="0"/>
          <a:chExt cx="0" cy="0"/>
        </a:xfrm>
      </p:grpSpPr>
      <p:sp>
        <p:nvSpPr>
          <p:cNvPr id="2995" name="Google Shape;2995;g627e910c66_0_107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g627e910c66_0_107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7" name="Shape 3007"/>
        <p:cNvGrpSpPr/>
        <p:nvPr/>
      </p:nvGrpSpPr>
      <p:grpSpPr>
        <a:xfrm>
          <a:off x="0" y="0"/>
          <a:ext cx="0" cy="0"/>
          <a:chOff x="0" y="0"/>
          <a:chExt cx="0" cy="0"/>
        </a:xfrm>
      </p:grpSpPr>
      <p:sp>
        <p:nvSpPr>
          <p:cNvPr id="3008" name="Google Shape;3008;g627e910c66_0_108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g627e910c66_0_108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7" name="Shape 3017"/>
        <p:cNvGrpSpPr/>
        <p:nvPr/>
      </p:nvGrpSpPr>
      <p:grpSpPr>
        <a:xfrm>
          <a:off x="0" y="0"/>
          <a:ext cx="0" cy="0"/>
          <a:chOff x="0" y="0"/>
          <a:chExt cx="0" cy="0"/>
        </a:xfrm>
      </p:grpSpPr>
      <p:sp>
        <p:nvSpPr>
          <p:cNvPr id="3018" name="Google Shape;3018;g627e910c66_0_108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g627e910c66_0_108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5" name="Shape 3025"/>
        <p:cNvGrpSpPr/>
        <p:nvPr/>
      </p:nvGrpSpPr>
      <p:grpSpPr>
        <a:xfrm>
          <a:off x="0" y="0"/>
          <a:ext cx="0" cy="0"/>
          <a:chOff x="0" y="0"/>
          <a:chExt cx="0" cy="0"/>
        </a:xfrm>
      </p:grpSpPr>
      <p:sp>
        <p:nvSpPr>
          <p:cNvPr id="3026" name="Google Shape;3026;g627e910c66_0_109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g627e910c66_0_109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1" name="Shape 3031"/>
        <p:cNvGrpSpPr/>
        <p:nvPr/>
      </p:nvGrpSpPr>
      <p:grpSpPr>
        <a:xfrm>
          <a:off x="0" y="0"/>
          <a:ext cx="0" cy="0"/>
          <a:chOff x="0" y="0"/>
          <a:chExt cx="0" cy="0"/>
        </a:xfrm>
      </p:grpSpPr>
      <p:sp>
        <p:nvSpPr>
          <p:cNvPr id="3032" name="Google Shape;3032;g627e910c66_0_110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3033" name="Google Shape;3033;g627e910c66_0_110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6271d2926b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6271d2926b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6" name="Shape 3036"/>
        <p:cNvGrpSpPr/>
        <p:nvPr/>
      </p:nvGrpSpPr>
      <p:grpSpPr>
        <a:xfrm>
          <a:off x="0" y="0"/>
          <a:ext cx="0" cy="0"/>
          <a:chOff x="0" y="0"/>
          <a:chExt cx="0" cy="0"/>
        </a:xfrm>
      </p:grpSpPr>
      <p:sp>
        <p:nvSpPr>
          <p:cNvPr id="3037" name="Google Shape;3037;g627e910c66_0_110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g627e910c66_0_110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9" name="Shape 3049"/>
        <p:cNvGrpSpPr/>
        <p:nvPr/>
      </p:nvGrpSpPr>
      <p:grpSpPr>
        <a:xfrm>
          <a:off x="0" y="0"/>
          <a:ext cx="0" cy="0"/>
          <a:chOff x="0" y="0"/>
          <a:chExt cx="0" cy="0"/>
        </a:xfrm>
      </p:grpSpPr>
      <p:sp>
        <p:nvSpPr>
          <p:cNvPr id="3050" name="Google Shape;3050;g627e910c66_0_11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g627e910c66_0_11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7" name="Shape 3057"/>
        <p:cNvGrpSpPr/>
        <p:nvPr/>
      </p:nvGrpSpPr>
      <p:grpSpPr>
        <a:xfrm>
          <a:off x="0" y="0"/>
          <a:ext cx="0" cy="0"/>
          <a:chOff x="0" y="0"/>
          <a:chExt cx="0" cy="0"/>
        </a:xfrm>
      </p:grpSpPr>
      <p:sp>
        <p:nvSpPr>
          <p:cNvPr id="3058" name="Google Shape;3058;g627e910c66_0_112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g627e910c66_0_112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5" name="Shape 3065"/>
        <p:cNvGrpSpPr/>
        <p:nvPr/>
      </p:nvGrpSpPr>
      <p:grpSpPr>
        <a:xfrm>
          <a:off x="0" y="0"/>
          <a:ext cx="0" cy="0"/>
          <a:chOff x="0" y="0"/>
          <a:chExt cx="0" cy="0"/>
        </a:xfrm>
      </p:grpSpPr>
      <p:sp>
        <p:nvSpPr>
          <p:cNvPr id="3066" name="Google Shape;3066;g627e910c66_0_113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g627e910c66_0_113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3" name="Shape 3073"/>
        <p:cNvGrpSpPr/>
        <p:nvPr/>
      </p:nvGrpSpPr>
      <p:grpSpPr>
        <a:xfrm>
          <a:off x="0" y="0"/>
          <a:ext cx="0" cy="0"/>
          <a:chOff x="0" y="0"/>
          <a:chExt cx="0" cy="0"/>
        </a:xfrm>
      </p:grpSpPr>
      <p:sp>
        <p:nvSpPr>
          <p:cNvPr id="3074" name="Google Shape;3074;g627e910c66_0_113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g627e910c66_0_113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8" name="Shape 3078"/>
        <p:cNvGrpSpPr/>
        <p:nvPr/>
      </p:nvGrpSpPr>
      <p:grpSpPr>
        <a:xfrm>
          <a:off x="0" y="0"/>
          <a:ext cx="0" cy="0"/>
          <a:chOff x="0" y="0"/>
          <a:chExt cx="0" cy="0"/>
        </a:xfrm>
      </p:grpSpPr>
      <p:sp>
        <p:nvSpPr>
          <p:cNvPr id="3079" name="Google Shape;3079;g627e910c66_0_114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g627e910c66_0_114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6" name="Shape 3086"/>
        <p:cNvGrpSpPr/>
        <p:nvPr/>
      </p:nvGrpSpPr>
      <p:grpSpPr>
        <a:xfrm>
          <a:off x="0" y="0"/>
          <a:ext cx="0" cy="0"/>
          <a:chOff x="0" y="0"/>
          <a:chExt cx="0" cy="0"/>
        </a:xfrm>
      </p:grpSpPr>
      <p:sp>
        <p:nvSpPr>
          <p:cNvPr id="3087" name="Google Shape;3087;g627e910c66_0_114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g627e910c66_0_114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16" name="Shape 3116"/>
        <p:cNvGrpSpPr/>
        <p:nvPr/>
      </p:nvGrpSpPr>
      <p:grpSpPr>
        <a:xfrm>
          <a:off x="0" y="0"/>
          <a:ext cx="0" cy="0"/>
          <a:chOff x="0" y="0"/>
          <a:chExt cx="0" cy="0"/>
        </a:xfrm>
      </p:grpSpPr>
      <p:sp>
        <p:nvSpPr>
          <p:cNvPr id="3117" name="Google Shape;3117;g627e910c66_0_117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g627e910c66_0_117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4" name="Shape 3124"/>
        <p:cNvGrpSpPr/>
        <p:nvPr/>
      </p:nvGrpSpPr>
      <p:grpSpPr>
        <a:xfrm>
          <a:off x="0" y="0"/>
          <a:ext cx="0" cy="0"/>
          <a:chOff x="0" y="0"/>
          <a:chExt cx="0" cy="0"/>
        </a:xfrm>
      </p:grpSpPr>
      <p:sp>
        <p:nvSpPr>
          <p:cNvPr id="3125" name="Google Shape;3125;g627e910c66_0_118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g627e910c66_0_118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4" name="Shape 3134"/>
        <p:cNvGrpSpPr/>
        <p:nvPr/>
      </p:nvGrpSpPr>
      <p:grpSpPr>
        <a:xfrm>
          <a:off x="0" y="0"/>
          <a:ext cx="0" cy="0"/>
          <a:chOff x="0" y="0"/>
          <a:chExt cx="0" cy="0"/>
        </a:xfrm>
      </p:grpSpPr>
      <p:sp>
        <p:nvSpPr>
          <p:cNvPr id="3135" name="Google Shape;3135;g627e910c66_0_119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g627e910c66_0_119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6271d2926b_0_3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6271d2926b_0_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271d2926b_0_43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6271d2926b_0_43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2" name="Shape 3142"/>
        <p:cNvGrpSpPr/>
        <p:nvPr/>
      </p:nvGrpSpPr>
      <p:grpSpPr>
        <a:xfrm>
          <a:off x="0" y="0"/>
          <a:ext cx="0" cy="0"/>
          <a:chOff x="0" y="0"/>
          <a:chExt cx="0" cy="0"/>
        </a:xfrm>
      </p:grpSpPr>
      <p:sp>
        <p:nvSpPr>
          <p:cNvPr id="3143" name="Google Shape;3143;g627e910c66_0_120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g627e910c66_0_120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0" name="Shape 3150"/>
        <p:cNvGrpSpPr/>
        <p:nvPr/>
      </p:nvGrpSpPr>
      <p:grpSpPr>
        <a:xfrm>
          <a:off x="0" y="0"/>
          <a:ext cx="0" cy="0"/>
          <a:chOff x="0" y="0"/>
          <a:chExt cx="0" cy="0"/>
        </a:xfrm>
      </p:grpSpPr>
      <p:sp>
        <p:nvSpPr>
          <p:cNvPr id="3151" name="Google Shape;3151;g627e910c66_0_120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g627e910c66_0_120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6" name="Shape 3156"/>
        <p:cNvGrpSpPr/>
        <p:nvPr/>
      </p:nvGrpSpPr>
      <p:grpSpPr>
        <a:xfrm>
          <a:off x="0" y="0"/>
          <a:ext cx="0" cy="0"/>
          <a:chOff x="0" y="0"/>
          <a:chExt cx="0" cy="0"/>
        </a:xfrm>
      </p:grpSpPr>
      <p:sp>
        <p:nvSpPr>
          <p:cNvPr id="3157" name="Google Shape;3157;g627e910c66_0_121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g627e910c66_0_121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3" name="Shape 3173"/>
        <p:cNvGrpSpPr/>
        <p:nvPr/>
      </p:nvGrpSpPr>
      <p:grpSpPr>
        <a:xfrm>
          <a:off x="0" y="0"/>
          <a:ext cx="0" cy="0"/>
          <a:chOff x="0" y="0"/>
          <a:chExt cx="0" cy="0"/>
        </a:xfrm>
      </p:grpSpPr>
      <p:sp>
        <p:nvSpPr>
          <p:cNvPr id="3174" name="Google Shape;3174;g627e910c66_0_122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g627e910c66_0_122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1" name="Shape 3181"/>
        <p:cNvGrpSpPr/>
        <p:nvPr/>
      </p:nvGrpSpPr>
      <p:grpSpPr>
        <a:xfrm>
          <a:off x="0" y="0"/>
          <a:ext cx="0" cy="0"/>
          <a:chOff x="0" y="0"/>
          <a:chExt cx="0" cy="0"/>
        </a:xfrm>
      </p:grpSpPr>
      <p:sp>
        <p:nvSpPr>
          <p:cNvPr id="3182" name="Google Shape;3182;g627e910c66_0_123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g627e910c66_0_123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0" name="Shape 3190"/>
        <p:cNvGrpSpPr/>
        <p:nvPr/>
      </p:nvGrpSpPr>
      <p:grpSpPr>
        <a:xfrm>
          <a:off x="0" y="0"/>
          <a:ext cx="0" cy="0"/>
          <a:chOff x="0" y="0"/>
          <a:chExt cx="0" cy="0"/>
        </a:xfrm>
      </p:grpSpPr>
      <p:sp>
        <p:nvSpPr>
          <p:cNvPr id="3191" name="Google Shape;3191;g627e910c66_0_124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g627e910c66_0_124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7" name="Shape 3197"/>
        <p:cNvGrpSpPr/>
        <p:nvPr/>
      </p:nvGrpSpPr>
      <p:grpSpPr>
        <a:xfrm>
          <a:off x="0" y="0"/>
          <a:ext cx="0" cy="0"/>
          <a:chOff x="0" y="0"/>
          <a:chExt cx="0" cy="0"/>
        </a:xfrm>
      </p:grpSpPr>
      <p:sp>
        <p:nvSpPr>
          <p:cNvPr id="3198" name="Google Shape;3198;g627e910c66_0_125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g627e910c66_0_125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4" name="Shape 3204"/>
        <p:cNvGrpSpPr/>
        <p:nvPr/>
      </p:nvGrpSpPr>
      <p:grpSpPr>
        <a:xfrm>
          <a:off x="0" y="0"/>
          <a:ext cx="0" cy="0"/>
          <a:chOff x="0" y="0"/>
          <a:chExt cx="0" cy="0"/>
        </a:xfrm>
      </p:grpSpPr>
      <p:sp>
        <p:nvSpPr>
          <p:cNvPr id="3205" name="Google Shape;3205;g627e910c66_0_125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g627e910c66_0_125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8" name="Shape 3218"/>
        <p:cNvGrpSpPr/>
        <p:nvPr/>
      </p:nvGrpSpPr>
      <p:grpSpPr>
        <a:xfrm>
          <a:off x="0" y="0"/>
          <a:ext cx="0" cy="0"/>
          <a:chOff x="0" y="0"/>
          <a:chExt cx="0" cy="0"/>
        </a:xfrm>
      </p:grpSpPr>
      <p:sp>
        <p:nvSpPr>
          <p:cNvPr id="3219" name="Google Shape;3219;g627e910c66_0_126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g627e910c66_0_126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26" name="Shape 3226"/>
        <p:cNvGrpSpPr/>
        <p:nvPr/>
      </p:nvGrpSpPr>
      <p:grpSpPr>
        <a:xfrm>
          <a:off x="0" y="0"/>
          <a:ext cx="0" cy="0"/>
          <a:chOff x="0" y="0"/>
          <a:chExt cx="0" cy="0"/>
        </a:xfrm>
      </p:grpSpPr>
      <p:sp>
        <p:nvSpPr>
          <p:cNvPr id="3227" name="Google Shape;3227;g627e910c66_0_127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g627e910c66_0_127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6271d2926b_0_44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g6271d2926b_0_44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4" name="Shape 3234"/>
        <p:cNvGrpSpPr/>
        <p:nvPr/>
      </p:nvGrpSpPr>
      <p:grpSpPr>
        <a:xfrm>
          <a:off x="0" y="0"/>
          <a:ext cx="0" cy="0"/>
          <a:chOff x="0" y="0"/>
          <a:chExt cx="0" cy="0"/>
        </a:xfrm>
      </p:grpSpPr>
      <p:sp>
        <p:nvSpPr>
          <p:cNvPr id="3235" name="Google Shape;3235;g627e910c66_0_128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g627e910c66_0_128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0" name="Shape 3240"/>
        <p:cNvGrpSpPr/>
        <p:nvPr/>
      </p:nvGrpSpPr>
      <p:grpSpPr>
        <a:xfrm>
          <a:off x="0" y="0"/>
          <a:ext cx="0" cy="0"/>
          <a:chOff x="0" y="0"/>
          <a:chExt cx="0" cy="0"/>
        </a:xfrm>
      </p:grpSpPr>
      <p:sp>
        <p:nvSpPr>
          <p:cNvPr id="3241" name="Google Shape;3241;g627e910c66_0_128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3242" name="Google Shape;3242;g627e910c66_0_128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5" name="Shape 3245"/>
        <p:cNvGrpSpPr/>
        <p:nvPr/>
      </p:nvGrpSpPr>
      <p:grpSpPr>
        <a:xfrm>
          <a:off x="0" y="0"/>
          <a:ext cx="0" cy="0"/>
          <a:chOff x="0" y="0"/>
          <a:chExt cx="0" cy="0"/>
        </a:xfrm>
      </p:grpSpPr>
      <p:sp>
        <p:nvSpPr>
          <p:cNvPr id="3246" name="Google Shape;3246;g627e910c66_0_129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g627e910c66_0_129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4" name="Shape 3254"/>
        <p:cNvGrpSpPr/>
        <p:nvPr/>
      </p:nvGrpSpPr>
      <p:grpSpPr>
        <a:xfrm>
          <a:off x="0" y="0"/>
          <a:ext cx="0" cy="0"/>
          <a:chOff x="0" y="0"/>
          <a:chExt cx="0" cy="0"/>
        </a:xfrm>
      </p:grpSpPr>
      <p:sp>
        <p:nvSpPr>
          <p:cNvPr id="3255" name="Google Shape;3255;g627e910c66_0_130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g627e910c66_0_130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6" name="Shape 3266"/>
        <p:cNvGrpSpPr/>
        <p:nvPr/>
      </p:nvGrpSpPr>
      <p:grpSpPr>
        <a:xfrm>
          <a:off x="0" y="0"/>
          <a:ext cx="0" cy="0"/>
          <a:chOff x="0" y="0"/>
          <a:chExt cx="0" cy="0"/>
        </a:xfrm>
      </p:grpSpPr>
      <p:sp>
        <p:nvSpPr>
          <p:cNvPr id="3267" name="Google Shape;3267;g627e910c66_0_131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g627e910c66_0_131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9" name="Shape 3279"/>
        <p:cNvGrpSpPr/>
        <p:nvPr/>
      </p:nvGrpSpPr>
      <p:grpSpPr>
        <a:xfrm>
          <a:off x="0" y="0"/>
          <a:ext cx="0" cy="0"/>
          <a:chOff x="0" y="0"/>
          <a:chExt cx="0" cy="0"/>
        </a:xfrm>
      </p:grpSpPr>
      <p:sp>
        <p:nvSpPr>
          <p:cNvPr id="3280" name="Google Shape;3280;g627e910c66_0_132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g627e910c66_0_132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87" name="Shape 3287"/>
        <p:cNvGrpSpPr/>
        <p:nvPr/>
      </p:nvGrpSpPr>
      <p:grpSpPr>
        <a:xfrm>
          <a:off x="0" y="0"/>
          <a:ext cx="0" cy="0"/>
          <a:chOff x="0" y="0"/>
          <a:chExt cx="0" cy="0"/>
        </a:xfrm>
      </p:grpSpPr>
      <p:sp>
        <p:nvSpPr>
          <p:cNvPr id="3288" name="Google Shape;3288;g627e910c66_0_133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g627e910c66_0_133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3" name="Shape 3293"/>
        <p:cNvGrpSpPr/>
        <p:nvPr/>
      </p:nvGrpSpPr>
      <p:grpSpPr>
        <a:xfrm>
          <a:off x="0" y="0"/>
          <a:ext cx="0" cy="0"/>
          <a:chOff x="0" y="0"/>
          <a:chExt cx="0" cy="0"/>
        </a:xfrm>
      </p:grpSpPr>
      <p:sp>
        <p:nvSpPr>
          <p:cNvPr id="3294" name="Google Shape;3294;g627e910c66_0_133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g627e910c66_0_133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2" name="Shape 3302"/>
        <p:cNvGrpSpPr/>
        <p:nvPr/>
      </p:nvGrpSpPr>
      <p:grpSpPr>
        <a:xfrm>
          <a:off x="0" y="0"/>
          <a:ext cx="0" cy="0"/>
          <a:chOff x="0" y="0"/>
          <a:chExt cx="0" cy="0"/>
        </a:xfrm>
      </p:grpSpPr>
      <p:sp>
        <p:nvSpPr>
          <p:cNvPr id="3303" name="Google Shape;3303;g627e910c66_0_134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g627e910c66_0_134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8" name="Shape 3308"/>
        <p:cNvGrpSpPr/>
        <p:nvPr/>
      </p:nvGrpSpPr>
      <p:grpSpPr>
        <a:xfrm>
          <a:off x="0" y="0"/>
          <a:ext cx="0" cy="0"/>
          <a:chOff x="0" y="0"/>
          <a:chExt cx="0" cy="0"/>
        </a:xfrm>
      </p:grpSpPr>
      <p:sp>
        <p:nvSpPr>
          <p:cNvPr id="3309" name="Google Shape;3309;g627e910c66_0_134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3310" name="Google Shape;3310;g627e910c66_0_134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271d2926b_0_45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g6271d2926b_0_45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3" name="Shape 3313"/>
        <p:cNvGrpSpPr/>
        <p:nvPr/>
      </p:nvGrpSpPr>
      <p:grpSpPr>
        <a:xfrm>
          <a:off x="0" y="0"/>
          <a:ext cx="0" cy="0"/>
          <a:chOff x="0" y="0"/>
          <a:chExt cx="0" cy="0"/>
        </a:xfrm>
      </p:grpSpPr>
      <p:sp>
        <p:nvSpPr>
          <p:cNvPr id="3314" name="Google Shape;3314;g627e910c66_0_135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g627e910c66_0_135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0" name="Shape 3320"/>
        <p:cNvGrpSpPr/>
        <p:nvPr/>
      </p:nvGrpSpPr>
      <p:grpSpPr>
        <a:xfrm>
          <a:off x="0" y="0"/>
          <a:ext cx="0" cy="0"/>
          <a:chOff x="0" y="0"/>
          <a:chExt cx="0" cy="0"/>
        </a:xfrm>
      </p:grpSpPr>
      <p:sp>
        <p:nvSpPr>
          <p:cNvPr id="3321" name="Google Shape;3321;g627e910c66_0_13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g627e910c66_0_13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7" name="Shape 3327"/>
        <p:cNvGrpSpPr/>
        <p:nvPr/>
      </p:nvGrpSpPr>
      <p:grpSpPr>
        <a:xfrm>
          <a:off x="0" y="0"/>
          <a:ext cx="0" cy="0"/>
          <a:chOff x="0" y="0"/>
          <a:chExt cx="0" cy="0"/>
        </a:xfrm>
      </p:grpSpPr>
      <p:sp>
        <p:nvSpPr>
          <p:cNvPr id="3328" name="Google Shape;3328;g627e910c66_0_136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g627e910c66_0_136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4" name="Shape 3334"/>
        <p:cNvGrpSpPr/>
        <p:nvPr/>
      </p:nvGrpSpPr>
      <p:grpSpPr>
        <a:xfrm>
          <a:off x="0" y="0"/>
          <a:ext cx="0" cy="0"/>
          <a:chOff x="0" y="0"/>
          <a:chExt cx="0" cy="0"/>
        </a:xfrm>
      </p:grpSpPr>
      <p:sp>
        <p:nvSpPr>
          <p:cNvPr id="3335" name="Google Shape;3335;g627e910c66_0_137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g627e910c66_0_137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6" name="Shape 3346"/>
        <p:cNvGrpSpPr/>
        <p:nvPr/>
      </p:nvGrpSpPr>
      <p:grpSpPr>
        <a:xfrm>
          <a:off x="0" y="0"/>
          <a:ext cx="0" cy="0"/>
          <a:chOff x="0" y="0"/>
          <a:chExt cx="0" cy="0"/>
        </a:xfrm>
      </p:grpSpPr>
      <p:sp>
        <p:nvSpPr>
          <p:cNvPr id="3347" name="Google Shape;3347;g627e910c66_0_138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g627e910c66_0_138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7" name="Shape 3357"/>
        <p:cNvGrpSpPr/>
        <p:nvPr/>
      </p:nvGrpSpPr>
      <p:grpSpPr>
        <a:xfrm>
          <a:off x="0" y="0"/>
          <a:ext cx="0" cy="0"/>
          <a:chOff x="0" y="0"/>
          <a:chExt cx="0" cy="0"/>
        </a:xfrm>
      </p:grpSpPr>
      <p:sp>
        <p:nvSpPr>
          <p:cNvPr id="3358" name="Google Shape;3358;g627e910c66_0_139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g627e910c66_0_139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4" name="Shape 3364"/>
        <p:cNvGrpSpPr/>
        <p:nvPr/>
      </p:nvGrpSpPr>
      <p:grpSpPr>
        <a:xfrm>
          <a:off x="0" y="0"/>
          <a:ext cx="0" cy="0"/>
          <a:chOff x="0" y="0"/>
          <a:chExt cx="0" cy="0"/>
        </a:xfrm>
      </p:grpSpPr>
      <p:sp>
        <p:nvSpPr>
          <p:cNvPr id="3365" name="Google Shape;3365;g627e910c66_0_139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g627e910c66_0_139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3" name="Shape 3373"/>
        <p:cNvGrpSpPr/>
        <p:nvPr/>
      </p:nvGrpSpPr>
      <p:grpSpPr>
        <a:xfrm>
          <a:off x="0" y="0"/>
          <a:ext cx="0" cy="0"/>
          <a:chOff x="0" y="0"/>
          <a:chExt cx="0" cy="0"/>
        </a:xfrm>
      </p:grpSpPr>
      <p:sp>
        <p:nvSpPr>
          <p:cNvPr id="3374" name="Google Shape;3374;g627e910c66_0_140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3375" name="Google Shape;3375;g627e910c66_0_140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8" name="Shape 3378"/>
        <p:cNvGrpSpPr/>
        <p:nvPr/>
      </p:nvGrpSpPr>
      <p:grpSpPr>
        <a:xfrm>
          <a:off x="0" y="0"/>
          <a:ext cx="0" cy="0"/>
          <a:chOff x="0" y="0"/>
          <a:chExt cx="0" cy="0"/>
        </a:xfrm>
      </p:grpSpPr>
      <p:sp>
        <p:nvSpPr>
          <p:cNvPr id="3379" name="Google Shape;3379;g627e910c66_0_140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g627e910c66_0_140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3" name="Shape 3393"/>
        <p:cNvGrpSpPr/>
        <p:nvPr/>
      </p:nvGrpSpPr>
      <p:grpSpPr>
        <a:xfrm>
          <a:off x="0" y="0"/>
          <a:ext cx="0" cy="0"/>
          <a:chOff x="0" y="0"/>
          <a:chExt cx="0" cy="0"/>
        </a:xfrm>
      </p:grpSpPr>
      <p:sp>
        <p:nvSpPr>
          <p:cNvPr id="3394" name="Google Shape;3394;g627e910c66_0_142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g627e910c66_0_142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6271d2926b_0_46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run some of this code in your console</a:t>
            </a:r>
            <a:endParaRPr/>
          </a:p>
        </p:txBody>
      </p:sp>
      <p:sp>
        <p:nvSpPr>
          <p:cNvPr id="453" name="Google Shape;453;g6271d2926b_0_46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2" name="Shape 3402"/>
        <p:cNvGrpSpPr/>
        <p:nvPr/>
      </p:nvGrpSpPr>
      <p:grpSpPr>
        <a:xfrm>
          <a:off x="0" y="0"/>
          <a:ext cx="0" cy="0"/>
          <a:chOff x="0" y="0"/>
          <a:chExt cx="0" cy="0"/>
        </a:xfrm>
      </p:grpSpPr>
      <p:sp>
        <p:nvSpPr>
          <p:cNvPr id="3403" name="Google Shape;3403;g627e910c66_0_143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g627e910c66_0_143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2" name="Shape 3412"/>
        <p:cNvGrpSpPr/>
        <p:nvPr/>
      </p:nvGrpSpPr>
      <p:grpSpPr>
        <a:xfrm>
          <a:off x="0" y="0"/>
          <a:ext cx="0" cy="0"/>
          <a:chOff x="0" y="0"/>
          <a:chExt cx="0" cy="0"/>
        </a:xfrm>
      </p:grpSpPr>
      <p:sp>
        <p:nvSpPr>
          <p:cNvPr id="3413" name="Google Shape;3413;g627e910c66_0_144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g627e910c66_0_144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2" name="Shape 3422"/>
        <p:cNvGrpSpPr/>
        <p:nvPr/>
      </p:nvGrpSpPr>
      <p:grpSpPr>
        <a:xfrm>
          <a:off x="0" y="0"/>
          <a:ext cx="0" cy="0"/>
          <a:chOff x="0" y="0"/>
          <a:chExt cx="0" cy="0"/>
        </a:xfrm>
      </p:grpSpPr>
      <p:sp>
        <p:nvSpPr>
          <p:cNvPr id="3423" name="Google Shape;3423;g627e910c66_0_145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g627e910c66_0_145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9" name="Shape 3429"/>
        <p:cNvGrpSpPr/>
        <p:nvPr/>
      </p:nvGrpSpPr>
      <p:grpSpPr>
        <a:xfrm>
          <a:off x="0" y="0"/>
          <a:ext cx="0" cy="0"/>
          <a:chOff x="0" y="0"/>
          <a:chExt cx="0" cy="0"/>
        </a:xfrm>
      </p:grpSpPr>
      <p:sp>
        <p:nvSpPr>
          <p:cNvPr id="3430" name="Google Shape;3430;g627e910c66_0_145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g627e910c66_0_145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9" name="Shape 3439"/>
        <p:cNvGrpSpPr/>
        <p:nvPr/>
      </p:nvGrpSpPr>
      <p:grpSpPr>
        <a:xfrm>
          <a:off x="0" y="0"/>
          <a:ext cx="0" cy="0"/>
          <a:chOff x="0" y="0"/>
          <a:chExt cx="0" cy="0"/>
        </a:xfrm>
      </p:grpSpPr>
      <p:sp>
        <p:nvSpPr>
          <p:cNvPr id="3440" name="Google Shape;3440;g627e910c66_0_146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g627e910c66_0_146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9" name="Shape 3449"/>
        <p:cNvGrpSpPr/>
        <p:nvPr/>
      </p:nvGrpSpPr>
      <p:grpSpPr>
        <a:xfrm>
          <a:off x="0" y="0"/>
          <a:ext cx="0" cy="0"/>
          <a:chOff x="0" y="0"/>
          <a:chExt cx="0" cy="0"/>
        </a:xfrm>
      </p:grpSpPr>
      <p:sp>
        <p:nvSpPr>
          <p:cNvPr id="3450" name="Google Shape;3450;g627e910c66_0_147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g627e910c66_0_147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6" name="Shape 3456"/>
        <p:cNvGrpSpPr/>
        <p:nvPr/>
      </p:nvGrpSpPr>
      <p:grpSpPr>
        <a:xfrm>
          <a:off x="0" y="0"/>
          <a:ext cx="0" cy="0"/>
          <a:chOff x="0" y="0"/>
          <a:chExt cx="0" cy="0"/>
        </a:xfrm>
      </p:grpSpPr>
      <p:sp>
        <p:nvSpPr>
          <p:cNvPr id="3457" name="Google Shape;3457;g627e910c66_0_148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g627e910c66_0_148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2" name="Shape 3462"/>
        <p:cNvGrpSpPr/>
        <p:nvPr/>
      </p:nvGrpSpPr>
      <p:grpSpPr>
        <a:xfrm>
          <a:off x="0" y="0"/>
          <a:ext cx="0" cy="0"/>
          <a:chOff x="0" y="0"/>
          <a:chExt cx="0" cy="0"/>
        </a:xfrm>
      </p:grpSpPr>
      <p:sp>
        <p:nvSpPr>
          <p:cNvPr id="3463" name="Google Shape;3463;g627e910c66_0_148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3464" name="Google Shape;3464;g627e910c66_0_148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7" name="Shape 3467"/>
        <p:cNvGrpSpPr/>
        <p:nvPr/>
      </p:nvGrpSpPr>
      <p:grpSpPr>
        <a:xfrm>
          <a:off x="0" y="0"/>
          <a:ext cx="0" cy="0"/>
          <a:chOff x="0" y="0"/>
          <a:chExt cx="0" cy="0"/>
        </a:xfrm>
      </p:grpSpPr>
      <p:sp>
        <p:nvSpPr>
          <p:cNvPr id="3468" name="Google Shape;3468;g627e910c66_0_149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g627e910c66_0_149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4" name="Shape 3484"/>
        <p:cNvGrpSpPr/>
        <p:nvPr/>
      </p:nvGrpSpPr>
      <p:grpSpPr>
        <a:xfrm>
          <a:off x="0" y="0"/>
          <a:ext cx="0" cy="0"/>
          <a:chOff x="0" y="0"/>
          <a:chExt cx="0" cy="0"/>
        </a:xfrm>
      </p:grpSpPr>
      <p:sp>
        <p:nvSpPr>
          <p:cNvPr id="3485" name="Google Shape;3485;g627e910c66_0_150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3486" name="Google Shape;3486;g627e910c66_0_150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6271d2926b_0_47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run some of this code in your console</a:t>
            </a:r>
            <a:endParaRPr/>
          </a:p>
        </p:txBody>
      </p:sp>
      <p:sp>
        <p:nvSpPr>
          <p:cNvPr id="464" name="Google Shape;464;g6271d2926b_0_47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89" name="Shape 3489"/>
        <p:cNvGrpSpPr/>
        <p:nvPr/>
      </p:nvGrpSpPr>
      <p:grpSpPr>
        <a:xfrm>
          <a:off x="0" y="0"/>
          <a:ext cx="0" cy="0"/>
          <a:chOff x="0" y="0"/>
          <a:chExt cx="0" cy="0"/>
        </a:xfrm>
      </p:grpSpPr>
      <p:sp>
        <p:nvSpPr>
          <p:cNvPr id="3490" name="Google Shape;3490;g627e910c66_0_151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g627e910c66_0_151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2" name="Shape 3502"/>
        <p:cNvGrpSpPr/>
        <p:nvPr/>
      </p:nvGrpSpPr>
      <p:grpSpPr>
        <a:xfrm>
          <a:off x="0" y="0"/>
          <a:ext cx="0" cy="0"/>
          <a:chOff x="0" y="0"/>
          <a:chExt cx="0" cy="0"/>
        </a:xfrm>
      </p:grpSpPr>
      <p:sp>
        <p:nvSpPr>
          <p:cNvPr id="3503" name="Google Shape;3503;g627e910c66_0_152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g627e910c66_0_152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6" name="Shape 3516"/>
        <p:cNvGrpSpPr/>
        <p:nvPr/>
      </p:nvGrpSpPr>
      <p:grpSpPr>
        <a:xfrm>
          <a:off x="0" y="0"/>
          <a:ext cx="0" cy="0"/>
          <a:chOff x="0" y="0"/>
          <a:chExt cx="0" cy="0"/>
        </a:xfrm>
      </p:grpSpPr>
      <p:sp>
        <p:nvSpPr>
          <p:cNvPr id="3517" name="Google Shape;3517;g627e910c66_0_153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g627e910c66_0_153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3" name="Shape 3523"/>
        <p:cNvGrpSpPr/>
        <p:nvPr/>
      </p:nvGrpSpPr>
      <p:grpSpPr>
        <a:xfrm>
          <a:off x="0" y="0"/>
          <a:ext cx="0" cy="0"/>
          <a:chOff x="0" y="0"/>
          <a:chExt cx="0" cy="0"/>
        </a:xfrm>
      </p:grpSpPr>
      <p:sp>
        <p:nvSpPr>
          <p:cNvPr id="3524" name="Google Shape;3524;g627e910c66_0_154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g627e910c66_0_154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9" name="Shape 3529"/>
        <p:cNvGrpSpPr/>
        <p:nvPr/>
      </p:nvGrpSpPr>
      <p:grpSpPr>
        <a:xfrm>
          <a:off x="0" y="0"/>
          <a:ext cx="0" cy="0"/>
          <a:chOff x="0" y="0"/>
          <a:chExt cx="0" cy="0"/>
        </a:xfrm>
      </p:grpSpPr>
      <p:sp>
        <p:nvSpPr>
          <p:cNvPr id="3530" name="Google Shape;3530;g627e910c66_0_154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g627e910c66_0_154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1" name="Shape 3551"/>
        <p:cNvGrpSpPr/>
        <p:nvPr/>
      </p:nvGrpSpPr>
      <p:grpSpPr>
        <a:xfrm>
          <a:off x="0" y="0"/>
          <a:ext cx="0" cy="0"/>
          <a:chOff x="0" y="0"/>
          <a:chExt cx="0" cy="0"/>
        </a:xfrm>
      </p:grpSpPr>
      <p:sp>
        <p:nvSpPr>
          <p:cNvPr id="3552" name="Google Shape;3552;g627e910c66_0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g627e910c66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8" name="Shape 3558"/>
        <p:cNvGrpSpPr/>
        <p:nvPr/>
      </p:nvGrpSpPr>
      <p:grpSpPr>
        <a:xfrm>
          <a:off x="0" y="0"/>
          <a:ext cx="0" cy="0"/>
          <a:chOff x="0" y="0"/>
          <a:chExt cx="0" cy="0"/>
        </a:xfrm>
      </p:grpSpPr>
      <p:sp>
        <p:nvSpPr>
          <p:cNvPr id="3559" name="Google Shape;3559;g627e910c66_0_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g627e910c66_0_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4" name="Shape 3564"/>
        <p:cNvGrpSpPr/>
        <p:nvPr/>
      </p:nvGrpSpPr>
      <p:grpSpPr>
        <a:xfrm>
          <a:off x="0" y="0"/>
          <a:ext cx="0" cy="0"/>
          <a:chOff x="0" y="0"/>
          <a:chExt cx="0" cy="0"/>
        </a:xfrm>
      </p:grpSpPr>
      <p:sp>
        <p:nvSpPr>
          <p:cNvPr id="3565" name="Google Shape;3565;g627e910c66_0_1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g627e910c66_0_1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1" name="Shape 3571"/>
        <p:cNvGrpSpPr/>
        <p:nvPr/>
      </p:nvGrpSpPr>
      <p:grpSpPr>
        <a:xfrm>
          <a:off x="0" y="0"/>
          <a:ext cx="0" cy="0"/>
          <a:chOff x="0" y="0"/>
          <a:chExt cx="0" cy="0"/>
        </a:xfrm>
      </p:grpSpPr>
      <p:sp>
        <p:nvSpPr>
          <p:cNvPr id="3572" name="Google Shape;3572;g627e910c66_0_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g627e910c66_0_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2" name="Shape 3582"/>
        <p:cNvGrpSpPr/>
        <p:nvPr/>
      </p:nvGrpSpPr>
      <p:grpSpPr>
        <a:xfrm>
          <a:off x="0" y="0"/>
          <a:ext cx="0" cy="0"/>
          <a:chOff x="0" y="0"/>
          <a:chExt cx="0" cy="0"/>
        </a:xfrm>
      </p:grpSpPr>
      <p:sp>
        <p:nvSpPr>
          <p:cNvPr id="3583" name="Google Shape;3583;g627e910c66_0_2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g627e910c66_0_2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6271d2926b_0_48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g6271d2926b_0_48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1" name="Shape 3591"/>
        <p:cNvGrpSpPr/>
        <p:nvPr/>
      </p:nvGrpSpPr>
      <p:grpSpPr>
        <a:xfrm>
          <a:off x="0" y="0"/>
          <a:ext cx="0" cy="0"/>
          <a:chOff x="0" y="0"/>
          <a:chExt cx="0" cy="0"/>
        </a:xfrm>
      </p:grpSpPr>
      <p:sp>
        <p:nvSpPr>
          <p:cNvPr id="3592" name="Google Shape;3592;g627e910c66_0_3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g627e910c66_0_3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8" name="Shape 3598"/>
        <p:cNvGrpSpPr/>
        <p:nvPr/>
      </p:nvGrpSpPr>
      <p:grpSpPr>
        <a:xfrm>
          <a:off x="0" y="0"/>
          <a:ext cx="0" cy="0"/>
          <a:chOff x="0" y="0"/>
          <a:chExt cx="0" cy="0"/>
        </a:xfrm>
      </p:grpSpPr>
      <p:sp>
        <p:nvSpPr>
          <p:cNvPr id="3599" name="Google Shape;3599;g627e910c66_0_4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chunk in an R Notebook is usually titled "setup," and by convention includes the R packages you want to load. Remember, in order to use an R package you have to run some `library()` code every session. Execute these lines of code to load the packages. </a:t>
            </a:r>
            <a:endParaRPr/>
          </a:p>
        </p:txBody>
      </p:sp>
      <p:sp>
        <p:nvSpPr>
          <p:cNvPr id="3600" name="Google Shape;3600;g627e910c66_0_4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1" name="Shape 3611"/>
        <p:cNvGrpSpPr/>
        <p:nvPr/>
      </p:nvGrpSpPr>
      <p:grpSpPr>
        <a:xfrm>
          <a:off x="0" y="0"/>
          <a:ext cx="0" cy="0"/>
          <a:chOff x="0" y="0"/>
          <a:chExt cx="0" cy="0"/>
        </a:xfrm>
      </p:grpSpPr>
      <p:sp>
        <p:nvSpPr>
          <p:cNvPr id="3612" name="Google Shape;3612;g627e910c66_0_5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g627e910c66_0_5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18" name="Shape 3618"/>
        <p:cNvGrpSpPr/>
        <p:nvPr/>
      </p:nvGrpSpPr>
      <p:grpSpPr>
        <a:xfrm>
          <a:off x="0" y="0"/>
          <a:ext cx="0" cy="0"/>
          <a:chOff x="0" y="0"/>
          <a:chExt cx="0" cy="0"/>
        </a:xfrm>
      </p:grpSpPr>
      <p:sp>
        <p:nvSpPr>
          <p:cNvPr id="3619" name="Google Shape;3619;g627e910c66_0_5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500"/>
              <a:buFont typeface="Arial"/>
              <a:buNone/>
            </a:pPr>
            <a:r>
              <a:rPr lang="en"/>
              <a:t>Notice that you can page through to see more of the dataset. </a:t>
            </a:r>
            <a:endParaRPr/>
          </a:p>
          <a:p>
            <a:pPr indent="0" lvl="0" marL="0" rtl="0" algn="l">
              <a:spcBef>
                <a:spcPts val="0"/>
              </a:spcBef>
              <a:spcAft>
                <a:spcPts val="0"/>
              </a:spcAft>
              <a:buClr>
                <a:schemeClr val="dk1"/>
              </a:buClr>
              <a:buSzPts val="500"/>
              <a:buFont typeface="Arial"/>
              <a:buNone/>
            </a:pPr>
            <a:r>
              <a:t/>
            </a:r>
            <a:endParaRPr/>
          </a:p>
          <a:p>
            <a:pPr indent="0" lvl="0" marL="0" rtl="0" algn="l">
              <a:spcBef>
                <a:spcPts val="0"/>
              </a:spcBef>
              <a:spcAft>
                <a:spcPts val="0"/>
              </a:spcAft>
              <a:buClr>
                <a:schemeClr val="dk1"/>
              </a:buClr>
              <a:buSzPts val="500"/>
              <a:buFont typeface="Arial"/>
              <a:buNone/>
            </a:pPr>
            <a:r>
              <a:rPr lang="en"/>
              <a:t>Sometimes, people prefer to see their data in a more spreadsheet-like format, and RStudio provides a way to do that. Go to the Console and type `View(bechdel)` to see the data preview. </a:t>
            </a:r>
            <a:endParaRPr/>
          </a:p>
          <a:p>
            <a:pPr indent="0" lvl="0" marL="0" rtl="0" algn="l">
              <a:spcBef>
                <a:spcPts val="0"/>
              </a:spcBef>
              <a:spcAft>
                <a:spcPts val="0"/>
              </a:spcAft>
              <a:buClr>
                <a:schemeClr val="dk1"/>
              </a:buClr>
              <a:buSzPts val="500"/>
              <a:buFont typeface="Arial"/>
              <a:buNone/>
            </a:pPr>
            <a:r>
              <a:t/>
            </a:r>
            <a:endParaRPr/>
          </a:p>
          <a:p>
            <a:pPr indent="0" lvl="0" marL="0" rtl="0" algn="l">
              <a:spcBef>
                <a:spcPts val="0"/>
              </a:spcBef>
              <a:spcAft>
                <a:spcPts val="0"/>
              </a:spcAft>
              <a:buClr>
                <a:schemeClr val="dk1"/>
              </a:buClr>
              <a:buSzPts val="500"/>
              <a:buFont typeface="Arial"/>
              <a:buNone/>
            </a:pPr>
            <a:r>
              <a:rPr lang="en"/>
              <a:t>(An aside-- `View` is a special function. Since it makes something happen in the RStudio interface, it doesn't work properly in R Notebooks. Most R functions have names that start with lowercase letters, so the uppercase "V" is there to remind you of its special status.)</a:t>
            </a:r>
            <a:endParaRPr/>
          </a:p>
          <a:p>
            <a:pPr indent="0" lvl="0" marL="0" rtl="0" algn="l">
              <a:spcBef>
                <a:spcPts val="0"/>
              </a:spcBef>
              <a:spcAft>
                <a:spcPts val="0"/>
              </a:spcAft>
              <a:buNone/>
            </a:pPr>
            <a:r>
              <a:t/>
            </a:r>
            <a:endParaRPr/>
          </a:p>
        </p:txBody>
      </p:sp>
      <p:sp>
        <p:nvSpPr>
          <p:cNvPr id="3620" name="Google Shape;3620;g627e910c66_0_5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9" name="Shape 3629"/>
        <p:cNvGrpSpPr/>
        <p:nvPr/>
      </p:nvGrpSpPr>
      <p:grpSpPr>
        <a:xfrm>
          <a:off x="0" y="0"/>
          <a:ext cx="0" cy="0"/>
          <a:chOff x="0" y="0"/>
          <a:chExt cx="0" cy="0"/>
        </a:xfrm>
      </p:grpSpPr>
      <p:sp>
        <p:nvSpPr>
          <p:cNvPr id="3630" name="Google Shape;3630;g627e910c66_0_6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500"/>
              <a:buFont typeface="Arial"/>
              <a:buNone/>
            </a:pPr>
            <a:r>
              <a:rPr lang="en"/>
              <a:t>http://dykestowatchoutfor.com/the-rule</a:t>
            </a:r>
            <a:endParaRPr/>
          </a:p>
          <a:p>
            <a:pPr indent="0" lvl="0" marL="0" rtl="0" algn="l">
              <a:spcBef>
                <a:spcPts val="0"/>
              </a:spcBef>
              <a:spcAft>
                <a:spcPts val="0"/>
              </a:spcAft>
              <a:buClr>
                <a:schemeClr val="dk1"/>
              </a:buClr>
              <a:buSzPts val="500"/>
              <a:buFont typeface="Arial"/>
              <a:buNone/>
            </a:pPr>
            <a:r>
              <a:t/>
            </a:r>
            <a:endParaRPr/>
          </a:p>
          <a:p>
            <a:pPr indent="0" lvl="0" marL="0" rtl="0" algn="l">
              <a:spcBef>
                <a:spcPts val="0"/>
              </a:spcBef>
              <a:spcAft>
                <a:spcPts val="0"/>
              </a:spcAft>
              <a:buNone/>
            </a:pPr>
            <a:r>
              <a:t/>
            </a:r>
            <a:endParaRPr/>
          </a:p>
        </p:txBody>
      </p:sp>
      <p:sp>
        <p:nvSpPr>
          <p:cNvPr id="3631" name="Google Shape;3631;g627e910c66_0_6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7" name="Shape 3637"/>
        <p:cNvGrpSpPr/>
        <p:nvPr/>
      </p:nvGrpSpPr>
      <p:grpSpPr>
        <a:xfrm>
          <a:off x="0" y="0"/>
          <a:ext cx="0" cy="0"/>
          <a:chOff x="0" y="0"/>
          <a:chExt cx="0" cy="0"/>
        </a:xfrm>
      </p:grpSpPr>
      <p:sp>
        <p:nvSpPr>
          <p:cNvPr id="3638" name="Google Shape;3638;g627e910c66_0_7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http://dykestowatchoutfor.com/the-rule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639" name="Google Shape;3639;g627e910c66_0_7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5" name="Shape 3645"/>
        <p:cNvGrpSpPr/>
        <p:nvPr/>
      </p:nvGrpSpPr>
      <p:grpSpPr>
        <a:xfrm>
          <a:off x="0" y="0"/>
          <a:ext cx="0" cy="0"/>
          <a:chOff x="0" y="0"/>
          <a:chExt cx="0" cy="0"/>
        </a:xfrm>
      </p:grpSpPr>
      <p:sp>
        <p:nvSpPr>
          <p:cNvPr id="3646" name="Google Shape;3646;g627e910c66_0_8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g627e910c66_0_8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1" name="Shape 3651"/>
        <p:cNvGrpSpPr/>
        <p:nvPr/>
      </p:nvGrpSpPr>
      <p:grpSpPr>
        <a:xfrm>
          <a:off x="0" y="0"/>
          <a:ext cx="0" cy="0"/>
          <a:chOff x="0" y="0"/>
          <a:chExt cx="0" cy="0"/>
        </a:xfrm>
      </p:grpSpPr>
      <p:sp>
        <p:nvSpPr>
          <p:cNvPr id="3652" name="Google Shape;3652;g627e910c66_0_8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g627e910c66_0_8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59" name="Shape 3659"/>
        <p:cNvGrpSpPr/>
        <p:nvPr/>
      </p:nvGrpSpPr>
      <p:grpSpPr>
        <a:xfrm>
          <a:off x="0" y="0"/>
          <a:ext cx="0" cy="0"/>
          <a:chOff x="0" y="0"/>
          <a:chExt cx="0" cy="0"/>
        </a:xfrm>
      </p:grpSpPr>
      <p:sp>
        <p:nvSpPr>
          <p:cNvPr id="3660" name="Google Shape;3660;g627e910c66_0_9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g627e910c66_0_9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5" name="Shape 3665"/>
        <p:cNvGrpSpPr/>
        <p:nvPr/>
      </p:nvGrpSpPr>
      <p:grpSpPr>
        <a:xfrm>
          <a:off x="0" y="0"/>
          <a:ext cx="0" cy="0"/>
          <a:chOff x="0" y="0"/>
          <a:chExt cx="0" cy="0"/>
        </a:xfrm>
      </p:grpSpPr>
      <p:sp>
        <p:nvSpPr>
          <p:cNvPr id="3666" name="Google Shape;3666;g627e910c66_0_10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g627e910c66_0_10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6271d2926b_0_49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g6271d2926b_0_49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1" name="Shape 3671"/>
        <p:cNvGrpSpPr/>
        <p:nvPr/>
      </p:nvGrpSpPr>
      <p:grpSpPr>
        <a:xfrm>
          <a:off x="0" y="0"/>
          <a:ext cx="0" cy="0"/>
          <a:chOff x="0" y="0"/>
          <a:chExt cx="0" cy="0"/>
        </a:xfrm>
      </p:grpSpPr>
      <p:sp>
        <p:nvSpPr>
          <p:cNvPr id="3672" name="Google Shape;3672;g627e910c66_0_10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https://www.rstudio.com/wp-content/uploads/2015/03/ggplot2-cheatsheet.pdf</a:t>
            </a:r>
            <a:endParaRPr/>
          </a:p>
        </p:txBody>
      </p:sp>
      <p:sp>
        <p:nvSpPr>
          <p:cNvPr id="3673" name="Google Shape;3673;g627e910c66_0_10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9" name="Shape 3679"/>
        <p:cNvGrpSpPr/>
        <p:nvPr/>
      </p:nvGrpSpPr>
      <p:grpSpPr>
        <a:xfrm>
          <a:off x="0" y="0"/>
          <a:ext cx="0" cy="0"/>
          <a:chOff x="0" y="0"/>
          <a:chExt cx="0" cy="0"/>
        </a:xfrm>
      </p:grpSpPr>
      <p:sp>
        <p:nvSpPr>
          <p:cNvPr id="3680" name="Google Shape;3680;g627e910c66_0_11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g627e910c66_0_11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7" name="Shape 3687"/>
        <p:cNvGrpSpPr/>
        <p:nvPr/>
      </p:nvGrpSpPr>
      <p:grpSpPr>
        <a:xfrm>
          <a:off x="0" y="0"/>
          <a:ext cx="0" cy="0"/>
          <a:chOff x="0" y="0"/>
          <a:chExt cx="0" cy="0"/>
        </a:xfrm>
      </p:grpSpPr>
      <p:sp>
        <p:nvSpPr>
          <p:cNvPr id="3688" name="Google Shape;3688;g627e910c66_0_12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g627e910c66_0_12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7" name="Shape 3707"/>
        <p:cNvGrpSpPr/>
        <p:nvPr/>
      </p:nvGrpSpPr>
      <p:grpSpPr>
        <a:xfrm>
          <a:off x="0" y="0"/>
          <a:ext cx="0" cy="0"/>
          <a:chOff x="0" y="0"/>
          <a:chExt cx="0" cy="0"/>
        </a:xfrm>
      </p:grpSpPr>
      <p:sp>
        <p:nvSpPr>
          <p:cNvPr id="3708" name="Google Shape;3708;g627e910c66_0_1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g627e910c66_0_1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4" name="Shape 3714"/>
        <p:cNvGrpSpPr/>
        <p:nvPr/>
      </p:nvGrpSpPr>
      <p:grpSpPr>
        <a:xfrm>
          <a:off x="0" y="0"/>
          <a:ext cx="0" cy="0"/>
          <a:chOff x="0" y="0"/>
          <a:chExt cx="0" cy="0"/>
        </a:xfrm>
      </p:grpSpPr>
      <p:sp>
        <p:nvSpPr>
          <p:cNvPr id="3715" name="Google Shape;3715;g627e910c66_0_13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g627e910c66_0_13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3" name="Shape 3723"/>
        <p:cNvGrpSpPr/>
        <p:nvPr/>
      </p:nvGrpSpPr>
      <p:grpSpPr>
        <a:xfrm>
          <a:off x="0" y="0"/>
          <a:ext cx="0" cy="0"/>
          <a:chOff x="0" y="0"/>
          <a:chExt cx="0" cy="0"/>
        </a:xfrm>
      </p:grpSpPr>
      <p:sp>
        <p:nvSpPr>
          <p:cNvPr id="3724" name="Google Shape;3724;g627e910c66_0_1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g627e910c66_0_1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8" name="Shape 3728"/>
        <p:cNvGrpSpPr/>
        <p:nvPr/>
      </p:nvGrpSpPr>
      <p:grpSpPr>
        <a:xfrm>
          <a:off x="0" y="0"/>
          <a:ext cx="0" cy="0"/>
          <a:chOff x="0" y="0"/>
          <a:chExt cx="0" cy="0"/>
        </a:xfrm>
      </p:grpSpPr>
      <p:sp>
        <p:nvSpPr>
          <p:cNvPr id="3729" name="Google Shape;3729;g627e910c66_0_15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g627e910c66_0_15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06" name="Shape 3906"/>
        <p:cNvGrpSpPr/>
        <p:nvPr/>
      </p:nvGrpSpPr>
      <p:grpSpPr>
        <a:xfrm>
          <a:off x="0" y="0"/>
          <a:ext cx="0" cy="0"/>
          <a:chOff x="0" y="0"/>
          <a:chExt cx="0" cy="0"/>
        </a:xfrm>
      </p:grpSpPr>
      <p:sp>
        <p:nvSpPr>
          <p:cNvPr id="3907" name="Google Shape;3907;g627e910c66_0_33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g627e910c66_0_33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0" name="Shape 3920"/>
        <p:cNvGrpSpPr/>
        <p:nvPr/>
      </p:nvGrpSpPr>
      <p:grpSpPr>
        <a:xfrm>
          <a:off x="0" y="0"/>
          <a:ext cx="0" cy="0"/>
          <a:chOff x="0" y="0"/>
          <a:chExt cx="0" cy="0"/>
        </a:xfrm>
      </p:grpSpPr>
      <p:sp>
        <p:nvSpPr>
          <p:cNvPr id="3921" name="Google Shape;3921;g627e910c66_0_3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g627e910c66_0_3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2" name="Shape 3932"/>
        <p:cNvGrpSpPr/>
        <p:nvPr/>
      </p:nvGrpSpPr>
      <p:grpSpPr>
        <a:xfrm>
          <a:off x="0" y="0"/>
          <a:ext cx="0" cy="0"/>
          <a:chOff x="0" y="0"/>
          <a:chExt cx="0" cy="0"/>
        </a:xfrm>
      </p:grpSpPr>
      <p:sp>
        <p:nvSpPr>
          <p:cNvPr id="3933" name="Google Shape;3933;g627e910c66_0_3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g627e910c66_0_3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6271d2926b_0_50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6271d2926b_0_50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0" name="Shape 3940"/>
        <p:cNvGrpSpPr/>
        <p:nvPr/>
      </p:nvGrpSpPr>
      <p:grpSpPr>
        <a:xfrm>
          <a:off x="0" y="0"/>
          <a:ext cx="0" cy="0"/>
          <a:chOff x="0" y="0"/>
          <a:chExt cx="0" cy="0"/>
        </a:xfrm>
      </p:grpSpPr>
      <p:sp>
        <p:nvSpPr>
          <p:cNvPr id="3941" name="Google Shape;3941;g627e910c66_0_36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g627e910c66_0_36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6" name="Shape 3946"/>
        <p:cNvGrpSpPr/>
        <p:nvPr/>
      </p:nvGrpSpPr>
      <p:grpSpPr>
        <a:xfrm>
          <a:off x="0" y="0"/>
          <a:ext cx="0" cy="0"/>
          <a:chOff x="0" y="0"/>
          <a:chExt cx="0" cy="0"/>
        </a:xfrm>
      </p:grpSpPr>
      <p:sp>
        <p:nvSpPr>
          <p:cNvPr id="3947" name="Google Shape;3947;g627e910c66_0_37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g627e910c66_0_37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3" name="Shape 3963"/>
        <p:cNvGrpSpPr/>
        <p:nvPr/>
      </p:nvGrpSpPr>
      <p:grpSpPr>
        <a:xfrm>
          <a:off x="0" y="0"/>
          <a:ext cx="0" cy="0"/>
          <a:chOff x="0" y="0"/>
          <a:chExt cx="0" cy="0"/>
        </a:xfrm>
      </p:grpSpPr>
      <p:sp>
        <p:nvSpPr>
          <p:cNvPr id="3964" name="Google Shape;3964;g627e910c66_0_38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g627e910c66_0_3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8" name="Shape 3968"/>
        <p:cNvGrpSpPr/>
        <p:nvPr/>
      </p:nvGrpSpPr>
      <p:grpSpPr>
        <a:xfrm>
          <a:off x="0" y="0"/>
          <a:ext cx="0" cy="0"/>
          <a:chOff x="0" y="0"/>
          <a:chExt cx="0" cy="0"/>
        </a:xfrm>
      </p:grpSpPr>
      <p:sp>
        <p:nvSpPr>
          <p:cNvPr id="3969" name="Google Shape;3969;g627e910c66_0_39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g627e910c66_0_39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74" name="Shape 3974"/>
        <p:cNvGrpSpPr/>
        <p:nvPr/>
      </p:nvGrpSpPr>
      <p:grpSpPr>
        <a:xfrm>
          <a:off x="0" y="0"/>
          <a:ext cx="0" cy="0"/>
          <a:chOff x="0" y="0"/>
          <a:chExt cx="0" cy="0"/>
        </a:xfrm>
      </p:grpSpPr>
      <p:sp>
        <p:nvSpPr>
          <p:cNvPr id="3975" name="Google Shape;3975;g627e910c66_0_39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g627e910c66_0_39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3" name="Shape 3983"/>
        <p:cNvGrpSpPr/>
        <p:nvPr/>
      </p:nvGrpSpPr>
      <p:grpSpPr>
        <a:xfrm>
          <a:off x="0" y="0"/>
          <a:ext cx="0" cy="0"/>
          <a:chOff x="0" y="0"/>
          <a:chExt cx="0" cy="0"/>
        </a:xfrm>
      </p:grpSpPr>
      <p:sp>
        <p:nvSpPr>
          <p:cNvPr id="3984" name="Google Shape;3984;g627e910c66_0_40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g627e910c66_0_40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4" name="Shape 3994"/>
        <p:cNvGrpSpPr/>
        <p:nvPr/>
      </p:nvGrpSpPr>
      <p:grpSpPr>
        <a:xfrm>
          <a:off x="0" y="0"/>
          <a:ext cx="0" cy="0"/>
          <a:chOff x="0" y="0"/>
          <a:chExt cx="0" cy="0"/>
        </a:xfrm>
      </p:grpSpPr>
      <p:sp>
        <p:nvSpPr>
          <p:cNvPr id="3995" name="Google Shape;3995;g627e910c66_0_41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3996" name="Google Shape;3996;g627e910c66_0_41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https://www.r-bloggers.com/ggplot2-mapping-vs-setting/</a:t>
            </a:r>
            <a:endParaRPr/>
          </a:p>
        </p:txBody>
      </p:sp>
    </p:spTree>
  </p:cSld>
  <p:clrMapOvr>
    <a:masterClrMapping/>
  </p:clrMapOvr>
</p:notes>
</file>

<file path=ppt/notesSlides/notesSlide3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4" name="Shape 4004"/>
        <p:cNvGrpSpPr/>
        <p:nvPr/>
      </p:nvGrpSpPr>
      <p:grpSpPr>
        <a:xfrm>
          <a:off x="0" y="0"/>
          <a:ext cx="0" cy="0"/>
          <a:chOff x="0" y="0"/>
          <a:chExt cx="0" cy="0"/>
        </a:xfrm>
      </p:grpSpPr>
      <p:sp>
        <p:nvSpPr>
          <p:cNvPr id="4005" name="Google Shape;4005;g627e910c66_0_42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006" name="Google Shape;4006;g627e910c66_0_42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https://www.r-bloggers.com/ggplot2-mapping-vs-setting/</a:t>
            </a:r>
            <a:endParaRPr/>
          </a:p>
        </p:txBody>
      </p:sp>
    </p:spTree>
  </p:cSld>
  <p:clrMapOvr>
    <a:masterClrMapping/>
  </p:clrMapOvr>
</p:notes>
</file>

<file path=ppt/notesSlides/notesSlide3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0" name="Shape 4010"/>
        <p:cNvGrpSpPr/>
        <p:nvPr/>
      </p:nvGrpSpPr>
      <p:grpSpPr>
        <a:xfrm>
          <a:off x="0" y="0"/>
          <a:ext cx="0" cy="0"/>
          <a:chOff x="0" y="0"/>
          <a:chExt cx="0" cy="0"/>
        </a:xfrm>
      </p:grpSpPr>
      <p:sp>
        <p:nvSpPr>
          <p:cNvPr id="4011" name="Google Shape;4011;g627e910c66_0_42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g627e910c66_0_42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23" name="Shape 4023"/>
        <p:cNvGrpSpPr/>
        <p:nvPr/>
      </p:nvGrpSpPr>
      <p:grpSpPr>
        <a:xfrm>
          <a:off x="0" y="0"/>
          <a:ext cx="0" cy="0"/>
          <a:chOff x="0" y="0"/>
          <a:chExt cx="0" cy="0"/>
        </a:xfrm>
      </p:grpSpPr>
      <p:sp>
        <p:nvSpPr>
          <p:cNvPr id="4024" name="Google Shape;4024;g627e910c66_0_44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g627e910c66_0_44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8" name="Shape 508"/>
        <p:cNvGrpSpPr/>
        <p:nvPr/>
      </p:nvGrpSpPr>
      <p:grpSpPr>
        <a:xfrm>
          <a:off x="0" y="0"/>
          <a:ext cx="0" cy="0"/>
          <a:chOff x="0" y="0"/>
          <a:chExt cx="0" cy="0"/>
        </a:xfrm>
      </p:grpSpPr>
      <p:sp>
        <p:nvSpPr>
          <p:cNvPr id="509" name="Google Shape;509;g6271d2926b_0_51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6271d2926b_0_51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37" name="Shape 4037"/>
        <p:cNvGrpSpPr/>
        <p:nvPr/>
      </p:nvGrpSpPr>
      <p:grpSpPr>
        <a:xfrm>
          <a:off x="0" y="0"/>
          <a:ext cx="0" cy="0"/>
          <a:chOff x="0" y="0"/>
          <a:chExt cx="0" cy="0"/>
        </a:xfrm>
      </p:grpSpPr>
      <p:sp>
        <p:nvSpPr>
          <p:cNvPr id="4038" name="Google Shape;4038;g627e910c66_0_45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g627e910c66_0_45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2" name="Shape 4042"/>
        <p:cNvGrpSpPr/>
        <p:nvPr/>
      </p:nvGrpSpPr>
      <p:grpSpPr>
        <a:xfrm>
          <a:off x="0" y="0"/>
          <a:ext cx="0" cy="0"/>
          <a:chOff x="0" y="0"/>
          <a:chExt cx="0" cy="0"/>
        </a:xfrm>
      </p:grpSpPr>
      <p:sp>
        <p:nvSpPr>
          <p:cNvPr id="4043" name="Google Shape;4043;g627e910c66_0_45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000">
                <a:solidFill>
                  <a:schemeClr val="dk1"/>
                </a:solidFill>
                <a:latin typeface="Questrial"/>
                <a:ea typeface="Questrial"/>
                <a:cs typeface="Questrial"/>
                <a:sym typeface="Questrial"/>
              </a:rPr>
              <a:t>Same: x var, y var, data</a:t>
            </a:r>
            <a:endParaRPr sz="1000">
              <a:solidFill>
                <a:schemeClr val="dk1"/>
              </a:solidFill>
              <a:latin typeface="Questrial"/>
              <a:ea typeface="Questrial"/>
              <a:cs typeface="Questrial"/>
              <a:sym typeface="Questrial"/>
            </a:endParaRPr>
          </a:p>
          <a:p>
            <a:pPr indent="0" lvl="0" marL="0" rtl="0" algn="l">
              <a:spcBef>
                <a:spcPts val="0"/>
              </a:spcBef>
              <a:spcAft>
                <a:spcPts val="0"/>
              </a:spcAft>
              <a:buNone/>
            </a:pPr>
            <a:r>
              <a:t/>
            </a:r>
            <a:endParaRPr/>
          </a:p>
        </p:txBody>
      </p:sp>
      <p:sp>
        <p:nvSpPr>
          <p:cNvPr id="4044" name="Google Shape;4044;g627e910c66_0_45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0" name="Shape 4050"/>
        <p:cNvGrpSpPr/>
        <p:nvPr/>
      </p:nvGrpSpPr>
      <p:grpSpPr>
        <a:xfrm>
          <a:off x="0" y="0"/>
          <a:ext cx="0" cy="0"/>
          <a:chOff x="0" y="0"/>
          <a:chExt cx="0" cy="0"/>
        </a:xfrm>
      </p:grpSpPr>
      <p:sp>
        <p:nvSpPr>
          <p:cNvPr id="4051" name="Google Shape;4051;g627e910c66_0_46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latin typeface="Questrial"/>
                <a:ea typeface="Questrial"/>
                <a:cs typeface="Questrial"/>
                <a:sym typeface="Questrial"/>
              </a:rPr>
              <a:t>Same: x var, y var, data</a:t>
            </a:r>
            <a:endParaRPr sz="1800">
              <a:solidFill>
                <a:schemeClr val="dk1"/>
              </a:solidFill>
              <a:latin typeface="Questrial"/>
              <a:ea typeface="Questrial"/>
              <a:cs typeface="Questrial"/>
              <a:sym typeface="Questrial"/>
            </a:endParaRPr>
          </a:p>
          <a:p>
            <a:pPr indent="0" lvl="0" marL="0" rtl="0" algn="l">
              <a:spcBef>
                <a:spcPts val="0"/>
              </a:spcBef>
              <a:spcAft>
                <a:spcPts val="0"/>
              </a:spcAft>
              <a:buNone/>
            </a:pPr>
            <a:r>
              <a:t/>
            </a:r>
            <a:endParaRPr/>
          </a:p>
        </p:txBody>
      </p:sp>
      <p:sp>
        <p:nvSpPr>
          <p:cNvPr id="4052" name="Google Shape;4052;g627e910c66_0_46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3" name="Shape 4063"/>
        <p:cNvGrpSpPr/>
        <p:nvPr/>
      </p:nvGrpSpPr>
      <p:grpSpPr>
        <a:xfrm>
          <a:off x="0" y="0"/>
          <a:ext cx="0" cy="0"/>
          <a:chOff x="0" y="0"/>
          <a:chExt cx="0" cy="0"/>
        </a:xfrm>
      </p:grpSpPr>
      <p:sp>
        <p:nvSpPr>
          <p:cNvPr id="4064" name="Google Shape;4064;g627e910c66_0_47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500"/>
              <a:buFont typeface="Arial"/>
              <a:buNone/>
            </a:pPr>
            <a:r>
              <a:rPr lang="en"/>
              <a:t>Diﬀerent: geometric object (geom),</a:t>
            </a:r>
            <a:endParaRPr/>
          </a:p>
          <a:p>
            <a:pPr indent="0" lvl="0" marL="0" rtl="0" algn="l">
              <a:spcBef>
                <a:spcPts val="0"/>
              </a:spcBef>
              <a:spcAft>
                <a:spcPts val="0"/>
              </a:spcAft>
              <a:buNone/>
            </a:pPr>
            <a:r>
              <a:rPr lang="en"/>
              <a:t>i.e. the visual object used to represent the data</a:t>
            </a:r>
            <a:endParaRPr/>
          </a:p>
        </p:txBody>
      </p:sp>
      <p:sp>
        <p:nvSpPr>
          <p:cNvPr id="4065" name="Google Shape;4065;g627e910c66_0_47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73" name="Shape 4073"/>
        <p:cNvGrpSpPr/>
        <p:nvPr/>
      </p:nvGrpSpPr>
      <p:grpSpPr>
        <a:xfrm>
          <a:off x="0" y="0"/>
          <a:ext cx="0" cy="0"/>
          <a:chOff x="0" y="0"/>
          <a:chExt cx="0" cy="0"/>
        </a:xfrm>
      </p:grpSpPr>
      <p:sp>
        <p:nvSpPr>
          <p:cNvPr id="4074" name="Google Shape;4074;g627e910c66_0_48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Diﬀerent: geometric object (geom),</a:t>
            </a:r>
            <a:endParaRPr/>
          </a:p>
          <a:p>
            <a:pPr indent="0" lvl="0" marL="0" rtl="0" algn="l">
              <a:spcBef>
                <a:spcPts val="0"/>
              </a:spcBef>
              <a:spcAft>
                <a:spcPts val="0"/>
              </a:spcAft>
              <a:buNone/>
            </a:pPr>
            <a:r>
              <a:rPr lang="en"/>
              <a:t>i.e. the visual object used to represent the data</a:t>
            </a:r>
            <a:endParaRPr/>
          </a:p>
        </p:txBody>
      </p:sp>
      <p:sp>
        <p:nvSpPr>
          <p:cNvPr id="4075" name="Google Shape;4075;g627e910c66_0_48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4" name="Shape 4084"/>
        <p:cNvGrpSpPr/>
        <p:nvPr/>
      </p:nvGrpSpPr>
      <p:grpSpPr>
        <a:xfrm>
          <a:off x="0" y="0"/>
          <a:ext cx="0" cy="0"/>
          <a:chOff x="0" y="0"/>
          <a:chExt cx="0" cy="0"/>
        </a:xfrm>
      </p:grpSpPr>
      <p:sp>
        <p:nvSpPr>
          <p:cNvPr id="4085" name="Google Shape;4085;g627e910c66_0_49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g627e910c66_0_49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0" name="Shape 4090"/>
        <p:cNvGrpSpPr/>
        <p:nvPr/>
      </p:nvGrpSpPr>
      <p:grpSpPr>
        <a:xfrm>
          <a:off x="0" y="0"/>
          <a:ext cx="0" cy="0"/>
          <a:chOff x="0" y="0"/>
          <a:chExt cx="0" cy="0"/>
        </a:xfrm>
      </p:grpSpPr>
      <p:sp>
        <p:nvSpPr>
          <p:cNvPr id="4091" name="Google Shape;4091;g627e910c66_0_50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https://www.rstudio.com/wp-content/uploads/2015/03/ggplot2-cheatsheet.pdf</a:t>
            </a:r>
            <a:endParaRPr/>
          </a:p>
        </p:txBody>
      </p:sp>
      <p:sp>
        <p:nvSpPr>
          <p:cNvPr id="4092" name="Google Shape;4092;g627e910c66_0_50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7" name="Shape 4097"/>
        <p:cNvGrpSpPr/>
        <p:nvPr/>
      </p:nvGrpSpPr>
      <p:grpSpPr>
        <a:xfrm>
          <a:off x="0" y="0"/>
          <a:ext cx="0" cy="0"/>
          <a:chOff x="0" y="0"/>
          <a:chExt cx="0" cy="0"/>
        </a:xfrm>
      </p:grpSpPr>
      <p:sp>
        <p:nvSpPr>
          <p:cNvPr id="4098" name="Google Shape;4098;g627e910c66_0_51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g627e910c66_0_51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3" name="Shape 4103"/>
        <p:cNvGrpSpPr/>
        <p:nvPr/>
      </p:nvGrpSpPr>
      <p:grpSpPr>
        <a:xfrm>
          <a:off x="0" y="0"/>
          <a:ext cx="0" cy="0"/>
          <a:chOff x="0" y="0"/>
          <a:chExt cx="0" cy="0"/>
        </a:xfrm>
      </p:grpSpPr>
      <p:sp>
        <p:nvSpPr>
          <p:cNvPr id="4104" name="Google Shape;4104;g627e910c66_0_51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g627e910c66_0_51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3" name="Shape 4113"/>
        <p:cNvGrpSpPr/>
        <p:nvPr/>
      </p:nvGrpSpPr>
      <p:grpSpPr>
        <a:xfrm>
          <a:off x="0" y="0"/>
          <a:ext cx="0" cy="0"/>
          <a:chOff x="0" y="0"/>
          <a:chExt cx="0" cy="0"/>
        </a:xfrm>
      </p:grpSpPr>
      <p:sp>
        <p:nvSpPr>
          <p:cNvPr id="4114" name="Google Shape;4114;g627e910c66_0_52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g627e910c66_0_52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271d2926b_0_53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g6271d2926b_0_53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9" name="Shape 4119"/>
        <p:cNvGrpSpPr/>
        <p:nvPr/>
      </p:nvGrpSpPr>
      <p:grpSpPr>
        <a:xfrm>
          <a:off x="0" y="0"/>
          <a:ext cx="0" cy="0"/>
          <a:chOff x="0" y="0"/>
          <a:chExt cx="0" cy="0"/>
        </a:xfrm>
      </p:grpSpPr>
      <p:sp>
        <p:nvSpPr>
          <p:cNvPr id="4120" name="Google Shape;4120;g627e910c66_0_53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g627e910c66_0_53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6" name="Shape 4126"/>
        <p:cNvGrpSpPr/>
        <p:nvPr/>
      </p:nvGrpSpPr>
      <p:grpSpPr>
        <a:xfrm>
          <a:off x="0" y="0"/>
          <a:ext cx="0" cy="0"/>
          <a:chOff x="0" y="0"/>
          <a:chExt cx="0" cy="0"/>
        </a:xfrm>
      </p:grpSpPr>
      <p:sp>
        <p:nvSpPr>
          <p:cNvPr id="4127" name="Google Shape;4127;g627e910c66_0_53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g627e910c66_0_53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2" name="Shape 4132"/>
        <p:cNvGrpSpPr/>
        <p:nvPr/>
      </p:nvGrpSpPr>
      <p:grpSpPr>
        <a:xfrm>
          <a:off x="0" y="0"/>
          <a:ext cx="0" cy="0"/>
          <a:chOff x="0" y="0"/>
          <a:chExt cx="0" cy="0"/>
        </a:xfrm>
      </p:grpSpPr>
      <p:sp>
        <p:nvSpPr>
          <p:cNvPr id="4133" name="Google Shape;4133;g627e910c66_0_54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g627e910c66_0_54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8" name="Shape 4138"/>
        <p:cNvGrpSpPr/>
        <p:nvPr/>
      </p:nvGrpSpPr>
      <p:grpSpPr>
        <a:xfrm>
          <a:off x="0" y="0"/>
          <a:ext cx="0" cy="0"/>
          <a:chOff x="0" y="0"/>
          <a:chExt cx="0" cy="0"/>
        </a:xfrm>
      </p:grpSpPr>
      <p:sp>
        <p:nvSpPr>
          <p:cNvPr id="4139" name="Google Shape;4139;g627e910c66_0_5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g627e910c66_0_5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45" name="Shape 4145"/>
        <p:cNvGrpSpPr/>
        <p:nvPr/>
      </p:nvGrpSpPr>
      <p:grpSpPr>
        <a:xfrm>
          <a:off x="0" y="0"/>
          <a:ext cx="0" cy="0"/>
          <a:chOff x="0" y="0"/>
          <a:chExt cx="0" cy="0"/>
        </a:xfrm>
      </p:grpSpPr>
      <p:sp>
        <p:nvSpPr>
          <p:cNvPr id="4146" name="Google Shape;4146;g627e910c66_0_55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g627e910c66_0_55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1" name="Shape 4151"/>
        <p:cNvGrpSpPr/>
        <p:nvPr/>
      </p:nvGrpSpPr>
      <p:grpSpPr>
        <a:xfrm>
          <a:off x="0" y="0"/>
          <a:ext cx="0" cy="0"/>
          <a:chOff x="0" y="0"/>
          <a:chExt cx="0" cy="0"/>
        </a:xfrm>
      </p:grpSpPr>
      <p:sp>
        <p:nvSpPr>
          <p:cNvPr id="4152" name="Google Shape;4152;g627e910c66_0_5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g627e910c66_0_5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59" name="Shape 4159"/>
        <p:cNvGrpSpPr/>
        <p:nvPr/>
      </p:nvGrpSpPr>
      <p:grpSpPr>
        <a:xfrm>
          <a:off x="0" y="0"/>
          <a:ext cx="0" cy="0"/>
          <a:chOff x="0" y="0"/>
          <a:chExt cx="0" cy="0"/>
        </a:xfrm>
      </p:grpSpPr>
      <p:sp>
        <p:nvSpPr>
          <p:cNvPr id="4160" name="Google Shape;4160;g627e910c66_0_56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g627e910c66_0_56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5" name="Shape 4165"/>
        <p:cNvGrpSpPr/>
        <p:nvPr/>
      </p:nvGrpSpPr>
      <p:grpSpPr>
        <a:xfrm>
          <a:off x="0" y="0"/>
          <a:ext cx="0" cy="0"/>
          <a:chOff x="0" y="0"/>
          <a:chExt cx="0" cy="0"/>
        </a:xfrm>
      </p:grpSpPr>
      <p:sp>
        <p:nvSpPr>
          <p:cNvPr id="4166" name="Google Shape;4166;g627e910c66_0_57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g627e910c66_0_57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1" name="Shape 4171"/>
        <p:cNvGrpSpPr/>
        <p:nvPr/>
      </p:nvGrpSpPr>
      <p:grpSpPr>
        <a:xfrm>
          <a:off x="0" y="0"/>
          <a:ext cx="0" cy="0"/>
          <a:chOff x="0" y="0"/>
          <a:chExt cx="0" cy="0"/>
        </a:xfrm>
      </p:grpSpPr>
      <p:sp>
        <p:nvSpPr>
          <p:cNvPr id="4172" name="Google Shape;4172;g627e910c66_0_57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g627e910c66_0_57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8" name="Shape 4178"/>
        <p:cNvGrpSpPr/>
        <p:nvPr/>
      </p:nvGrpSpPr>
      <p:grpSpPr>
        <a:xfrm>
          <a:off x="0" y="0"/>
          <a:ext cx="0" cy="0"/>
          <a:chOff x="0" y="0"/>
          <a:chExt cx="0" cy="0"/>
        </a:xfrm>
      </p:grpSpPr>
      <p:sp>
        <p:nvSpPr>
          <p:cNvPr id="4179" name="Google Shape;4179;g627e910c66_0_58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g627e910c66_0_58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60cc1459f2_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60cc1459f2_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Google Shape;531;g6271d2926b_0_53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6271d2926b_0_53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5" name="Shape 4185"/>
        <p:cNvGrpSpPr/>
        <p:nvPr/>
      </p:nvGrpSpPr>
      <p:grpSpPr>
        <a:xfrm>
          <a:off x="0" y="0"/>
          <a:ext cx="0" cy="0"/>
          <a:chOff x="0" y="0"/>
          <a:chExt cx="0" cy="0"/>
        </a:xfrm>
      </p:grpSpPr>
      <p:sp>
        <p:nvSpPr>
          <p:cNvPr id="4186" name="Google Shape;4186;g627e910c66_0_58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187" name="Google Shape;4187;g627e910c66_0_58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0" name="Shape 4190"/>
        <p:cNvGrpSpPr/>
        <p:nvPr/>
      </p:nvGrpSpPr>
      <p:grpSpPr>
        <a:xfrm>
          <a:off x="0" y="0"/>
          <a:ext cx="0" cy="0"/>
          <a:chOff x="0" y="0"/>
          <a:chExt cx="0" cy="0"/>
        </a:xfrm>
      </p:grpSpPr>
      <p:sp>
        <p:nvSpPr>
          <p:cNvPr id="4191" name="Google Shape;4191;g627e910c66_0_59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g627e910c66_0_59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7" name="Shape 4197"/>
        <p:cNvGrpSpPr/>
        <p:nvPr/>
      </p:nvGrpSpPr>
      <p:grpSpPr>
        <a:xfrm>
          <a:off x="0" y="0"/>
          <a:ext cx="0" cy="0"/>
          <a:chOff x="0" y="0"/>
          <a:chExt cx="0" cy="0"/>
        </a:xfrm>
      </p:grpSpPr>
      <p:sp>
        <p:nvSpPr>
          <p:cNvPr id="4198" name="Google Shape;4198;g627e910c66_0_59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g627e910c66_0_59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05" name="Shape 4205"/>
        <p:cNvGrpSpPr/>
        <p:nvPr/>
      </p:nvGrpSpPr>
      <p:grpSpPr>
        <a:xfrm>
          <a:off x="0" y="0"/>
          <a:ext cx="0" cy="0"/>
          <a:chOff x="0" y="0"/>
          <a:chExt cx="0" cy="0"/>
        </a:xfrm>
      </p:grpSpPr>
      <p:sp>
        <p:nvSpPr>
          <p:cNvPr id="4206" name="Google Shape;4206;g627e910c66_0_60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g627e910c66_0_60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2" name="Shape 4212"/>
        <p:cNvGrpSpPr/>
        <p:nvPr/>
      </p:nvGrpSpPr>
      <p:grpSpPr>
        <a:xfrm>
          <a:off x="0" y="0"/>
          <a:ext cx="0" cy="0"/>
          <a:chOff x="0" y="0"/>
          <a:chExt cx="0" cy="0"/>
        </a:xfrm>
      </p:grpSpPr>
      <p:sp>
        <p:nvSpPr>
          <p:cNvPr id="4213" name="Google Shape;4213;g627e910c66_0_61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g627e910c66_0_61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0" name="Shape 4220"/>
        <p:cNvGrpSpPr/>
        <p:nvPr/>
      </p:nvGrpSpPr>
      <p:grpSpPr>
        <a:xfrm>
          <a:off x="0" y="0"/>
          <a:ext cx="0" cy="0"/>
          <a:chOff x="0" y="0"/>
          <a:chExt cx="0" cy="0"/>
        </a:xfrm>
      </p:grpSpPr>
      <p:sp>
        <p:nvSpPr>
          <p:cNvPr id="4221" name="Google Shape;4221;g627e910c66_0_6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222" name="Google Shape;4222;g627e910c66_0_6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5" name="Shape 4225"/>
        <p:cNvGrpSpPr/>
        <p:nvPr/>
      </p:nvGrpSpPr>
      <p:grpSpPr>
        <a:xfrm>
          <a:off x="0" y="0"/>
          <a:ext cx="0" cy="0"/>
          <a:chOff x="0" y="0"/>
          <a:chExt cx="0" cy="0"/>
        </a:xfrm>
      </p:grpSpPr>
      <p:sp>
        <p:nvSpPr>
          <p:cNvPr id="4226" name="Google Shape;4226;g627e910c66_0_62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g627e910c66_0_62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4" name="Shape 4234"/>
        <p:cNvGrpSpPr/>
        <p:nvPr/>
      </p:nvGrpSpPr>
      <p:grpSpPr>
        <a:xfrm>
          <a:off x="0" y="0"/>
          <a:ext cx="0" cy="0"/>
          <a:chOff x="0" y="0"/>
          <a:chExt cx="0" cy="0"/>
        </a:xfrm>
      </p:grpSpPr>
      <p:sp>
        <p:nvSpPr>
          <p:cNvPr id="4235" name="Google Shape;4235;g627e910c66_0_62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g627e910c66_0_62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2" name="Shape 4242"/>
        <p:cNvGrpSpPr/>
        <p:nvPr/>
      </p:nvGrpSpPr>
      <p:grpSpPr>
        <a:xfrm>
          <a:off x="0" y="0"/>
          <a:ext cx="0" cy="0"/>
          <a:chOff x="0" y="0"/>
          <a:chExt cx="0" cy="0"/>
        </a:xfrm>
      </p:grpSpPr>
      <p:sp>
        <p:nvSpPr>
          <p:cNvPr id="4243" name="Google Shape;4243;g627e910c66_0_63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g627e910c66_0_63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8" name="Shape 4248"/>
        <p:cNvGrpSpPr/>
        <p:nvPr/>
      </p:nvGrpSpPr>
      <p:grpSpPr>
        <a:xfrm>
          <a:off x="0" y="0"/>
          <a:ext cx="0" cy="0"/>
          <a:chOff x="0" y="0"/>
          <a:chExt cx="0" cy="0"/>
        </a:xfrm>
      </p:grpSpPr>
      <p:sp>
        <p:nvSpPr>
          <p:cNvPr id="4249" name="Google Shape;4249;g627e910c66_0_64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g627e910c66_0_64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6271d2926b_0_5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6271d2926b_0_5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5" name="Shape 4255"/>
        <p:cNvGrpSpPr/>
        <p:nvPr/>
      </p:nvGrpSpPr>
      <p:grpSpPr>
        <a:xfrm>
          <a:off x="0" y="0"/>
          <a:ext cx="0" cy="0"/>
          <a:chOff x="0" y="0"/>
          <a:chExt cx="0" cy="0"/>
        </a:xfrm>
      </p:grpSpPr>
      <p:sp>
        <p:nvSpPr>
          <p:cNvPr id="4256" name="Google Shape;4256;g627e910c66_0_6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g627e910c66_0_6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1" name="Shape 4261"/>
        <p:cNvGrpSpPr/>
        <p:nvPr/>
      </p:nvGrpSpPr>
      <p:grpSpPr>
        <a:xfrm>
          <a:off x="0" y="0"/>
          <a:ext cx="0" cy="0"/>
          <a:chOff x="0" y="0"/>
          <a:chExt cx="0" cy="0"/>
        </a:xfrm>
      </p:grpSpPr>
      <p:sp>
        <p:nvSpPr>
          <p:cNvPr id="4262" name="Google Shape;4262;g627e910c66_0_65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g627e910c66_0_65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1" name="Shape 4271"/>
        <p:cNvGrpSpPr/>
        <p:nvPr/>
      </p:nvGrpSpPr>
      <p:grpSpPr>
        <a:xfrm>
          <a:off x="0" y="0"/>
          <a:ext cx="0" cy="0"/>
          <a:chOff x="0" y="0"/>
          <a:chExt cx="0" cy="0"/>
        </a:xfrm>
      </p:grpSpPr>
      <p:sp>
        <p:nvSpPr>
          <p:cNvPr id="4272" name="Google Shape;4272;g627e910c66_0_66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g627e910c66_0_66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9" name="Shape 4279"/>
        <p:cNvGrpSpPr/>
        <p:nvPr/>
      </p:nvGrpSpPr>
      <p:grpSpPr>
        <a:xfrm>
          <a:off x="0" y="0"/>
          <a:ext cx="0" cy="0"/>
          <a:chOff x="0" y="0"/>
          <a:chExt cx="0" cy="0"/>
        </a:xfrm>
      </p:grpSpPr>
      <p:sp>
        <p:nvSpPr>
          <p:cNvPr id="4280" name="Google Shape;4280;g627e910c66_0_66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g627e910c66_0_66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8" name="Shape 4288"/>
        <p:cNvGrpSpPr/>
        <p:nvPr/>
      </p:nvGrpSpPr>
      <p:grpSpPr>
        <a:xfrm>
          <a:off x="0" y="0"/>
          <a:ext cx="0" cy="0"/>
          <a:chOff x="0" y="0"/>
          <a:chExt cx="0" cy="0"/>
        </a:xfrm>
      </p:grpSpPr>
      <p:sp>
        <p:nvSpPr>
          <p:cNvPr id="4289" name="Google Shape;4289;g627e910c66_0_67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g627e910c66_0_67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7" name="Shape 4297"/>
        <p:cNvGrpSpPr/>
        <p:nvPr/>
      </p:nvGrpSpPr>
      <p:grpSpPr>
        <a:xfrm>
          <a:off x="0" y="0"/>
          <a:ext cx="0" cy="0"/>
          <a:chOff x="0" y="0"/>
          <a:chExt cx="0" cy="0"/>
        </a:xfrm>
      </p:grpSpPr>
      <p:sp>
        <p:nvSpPr>
          <p:cNvPr id="4298" name="Google Shape;4298;g627e910c66_0_68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g627e910c66_0_68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5" name="Shape 4305"/>
        <p:cNvGrpSpPr/>
        <p:nvPr/>
      </p:nvGrpSpPr>
      <p:grpSpPr>
        <a:xfrm>
          <a:off x="0" y="0"/>
          <a:ext cx="0" cy="0"/>
          <a:chOff x="0" y="0"/>
          <a:chExt cx="0" cy="0"/>
        </a:xfrm>
      </p:grpSpPr>
      <p:sp>
        <p:nvSpPr>
          <p:cNvPr id="4306" name="Google Shape;4306;g627e910c66_0_69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307" name="Google Shape;4307;g627e910c66_0_69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0" name="Shape 4310"/>
        <p:cNvGrpSpPr/>
        <p:nvPr/>
      </p:nvGrpSpPr>
      <p:grpSpPr>
        <a:xfrm>
          <a:off x="0" y="0"/>
          <a:ext cx="0" cy="0"/>
          <a:chOff x="0" y="0"/>
          <a:chExt cx="0" cy="0"/>
        </a:xfrm>
      </p:grpSpPr>
      <p:sp>
        <p:nvSpPr>
          <p:cNvPr id="4311" name="Google Shape;4311;g627e910c66_0_69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g627e910c66_0_69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5" name="Shape 4315"/>
        <p:cNvGrpSpPr/>
        <p:nvPr/>
      </p:nvGrpSpPr>
      <p:grpSpPr>
        <a:xfrm>
          <a:off x="0" y="0"/>
          <a:ext cx="0" cy="0"/>
          <a:chOff x="0" y="0"/>
          <a:chExt cx="0" cy="0"/>
        </a:xfrm>
      </p:grpSpPr>
      <p:sp>
        <p:nvSpPr>
          <p:cNvPr id="4316" name="Google Shape;4316;g627e910c66_0_69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g627e910c66_0_69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2" name="Shape 4322"/>
        <p:cNvGrpSpPr/>
        <p:nvPr/>
      </p:nvGrpSpPr>
      <p:grpSpPr>
        <a:xfrm>
          <a:off x="0" y="0"/>
          <a:ext cx="0" cy="0"/>
          <a:chOff x="0" y="0"/>
          <a:chExt cx="0" cy="0"/>
        </a:xfrm>
      </p:grpSpPr>
      <p:sp>
        <p:nvSpPr>
          <p:cNvPr id="4323" name="Google Shape;4323;g627e910c66_0_70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g627e910c66_0_70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4" name="Shape 554"/>
        <p:cNvGrpSpPr/>
        <p:nvPr/>
      </p:nvGrpSpPr>
      <p:grpSpPr>
        <a:xfrm>
          <a:off x="0" y="0"/>
          <a:ext cx="0" cy="0"/>
          <a:chOff x="0" y="0"/>
          <a:chExt cx="0" cy="0"/>
        </a:xfrm>
      </p:grpSpPr>
      <p:sp>
        <p:nvSpPr>
          <p:cNvPr id="555" name="Google Shape;555;g6271d2926b_0_5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6271d2926b_0_5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29" name="Shape 4329"/>
        <p:cNvGrpSpPr/>
        <p:nvPr/>
      </p:nvGrpSpPr>
      <p:grpSpPr>
        <a:xfrm>
          <a:off x="0" y="0"/>
          <a:ext cx="0" cy="0"/>
          <a:chOff x="0" y="0"/>
          <a:chExt cx="0" cy="0"/>
        </a:xfrm>
      </p:grpSpPr>
      <p:sp>
        <p:nvSpPr>
          <p:cNvPr id="4330" name="Google Shape;4330;g627e910c66_0_71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g627e910c66_0_71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36" name="Shape 4336"/>
        <p:cNvGrpSpPr/>
        <p:nvPr/>
      </p:nvGrpSpPr>
      <p:grpSpPr>
        <a:xfrm>
          <a:off x="0" y="0"/>
          <a:ext cx="0" cy="0"/>
          <a:chOff x="0" y="0"/>
          <a:chExt cx="0" cy="0"/>
        </a:xfrm>
      </p:grpSpPr>
      <p:sp>
        <p:nvSpPr>
          <p:cNvPr id="4337" name="Google Shape;4337;g627e910c66_0_7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g627e910c66_0_7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3" name="Shape 4343"/>
        <p:cNvGrpSpPr/>
        <p:nvPr/>
      </p:nvGrpSpPr>
      <p:grpSpPr>
        <a:xfrm>
          <a:off x="0" y="0"/>
          <a:ext cx="0" cy="0"/>
          <a:chOff x="0" y="0"/>
          <a:chExt cx="0" cy="0"/>
        </a:xfrm>
      </p:grpSpPr>
      <p:sp>
        <p:nvSpPr>
          <p:cNvPr id="4344" name="Google Shape;4344;g627e910c66_0_72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g627e910c66_0_72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9" name="Shape 4349"/>
        <p:cNvGrpSpPr/>
        <p:nvPr/>
      </p:nvGrpSpPr>
      <p:grpSpPr>
        <a:xfrm>
          <a:off x="0" y="0"/>
          <a:ext cx="0" cy="0"/>
          <a:chOff x="0" y="0"/>
          <a:chExt cx="0" cy="0"/>
        </a:xfrm>
      </p:grpSpPr>
      <p:sp>
        <p:nvSpPr>
          <p:cNvPr id="4350" name="Google Shape;4350;g627e910c66_0_72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g627e910c66_0_72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5" name="Shape 4355"/>
        <p:cNvGrpSpPr/>
        <p:nvPr/>
      </p:nvGrpSpPr>
      <p:grpSpPr>
        <a:xfrm>
          <a:off x="0" y="0"/>
          <a:ext cx="0" cy="0"/>
          <a:chOff x="0" y="0"/>
          <a:chExt cx="0" cy="0"/>
        </a:xfrm>
      </p:grpSpPr>
      <p:sp>
        <p:nvSpPr>
          <p:cNvPr id="4356" name="Google Shape;4356;g627e910c66_0_73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g627e910c66_0_73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5" name="Shape 4365"/>
        <p:cNvGrpSpPr/>
        <p:nvPr/>
      </p:nvGrpSpPr>
      <p:grpSpPr>
        <a:xfrm>
          <a:off x="0" y="0"/>
          <a:ext cx="0" cy="0"/>
          <a:chOff x="0" y="0"/>
          <a:chExt cx="0" cy="0"/>
        </a:xfrm>
      </p:grpSpPr>
      <p:sp>
        <p:nvSpPr>
          <p:cNvPr id="4366" name="Google Shape;4366;g627e910c66_0_74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g627e910c66_0_74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1" name="Shape 4371"/>
        <p:cNvGrpSpPr/>
        <p:nvPr/>
      </p:nvGrpSpPr>
      <p:grpSpPr>
        <a:xfrm>
          <a:off x="0" y="0"/>
          <a:ext cx="0" cy="0"/>
          <a:chOff x="0" y="0"/>
          <a:chExt cx="0" cy="0"/>
        </a:xfrm>
      </p:grpSpPr>
      <p:sp>
        <p:nvSpPr>
          <p:cNvPr id="4372" name="Google Shape;4372;g627e910c66_0_161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373" name="Google Shape;4373;g627e910c66_0_161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8" name="Shape 4378"/>
        <p:cNvGrpSpPr/>
        <p:nvPr/>
      </p:nvGrpSpPr>
      <p:grpSpPr>
        <a:xfrm>
          <a:off x="0" y="0"/>
          <a:ext cx="0" cy="0"/>
          <a:chOff x="0" y="0"/>
          <a:chExt cx="0" cy="0"/>
        </a:xfrm>
      </p:grpSpPr>
      <p:sp>
        <p:nvSpPr>
          <p:cNvPr id="4379" name="Google Shape;4379;g627e910c66_0_162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g627e910c66_0_162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7" name="Shape 4387"/>
        <p:cNvGrpSpPr/>
        <p:nvPr/>
      </p:nvGrpSpPr>
      <p:grpSpPr>
        <a:xfrm>
          <a:off x="0" y="0"/>
          <a:ext cx="0" cy="0"/>
          <a:chOff x="0" y="0"/>
          <a:chExt cx="0" cy="0"/>
        </a:xfrm>
      </p:grpSpPr>
      <p:sp>
        <p:nvSpPr>
          <p:cNvPr id="4388" name="Google Shape;4388;g627e910c66_0_163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g627e910c66_0_163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6" name="Shape 4396"/>
        <p:cNvGrpSpPr/>
        <p:nvPr/>
      </p:nvGrpSpPr>
      <p:grpSpPr>
        <a:xfrm>
          <a:off x="0" y="0"/>
          <a:ext cx="0" cy="0"/>
          <a:chOff x="0" y="0"/>
          <a:chExt cx="0" cy="0"/>
        </a:xfrm>
      </p:grpSpPr>
      <p:sp>
        <p:nvSpPr>
          <p:cNvPr id="4397" name="Google Shape;4397;g627e910c66_0_163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398" name="Google Shape;4398;g627e910c66_0_163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6271d2926b_0_56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g6271d2926b_0_56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1" name="Shape 4401"/>
        <p:cNvGrpSpPr/>
        <p:nvPr/>
      </p:nvGrpSpPr>
      <p:grpSpPr>
        <a:xfrm>
          <a:off x="0" y="0"/>
          <a:ext cx="0" cy="0"/>
          <a:chOff x="0" y="0"/>
          <a:chExt cx="0" cy="0"/>
        </a:xfrm>
      </p:grpSpPr>
      <p:sp>
        <p:nvSpPr>
          <p:cNvPr id="4402" name="Google Shape;4402;g627e910c66_0_164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403" name="Google Shape;4403;g627e910c66_0_164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9" name="Shape 4409"/>
        <p:cNvGrpSpPr/>
        <p:nvPr/>
      </p:nvGrpSpPr>
      <p:grpSpPr>
        <a:xfrm>
          <a:off x="0" y="0"/>
          <a:ext cx="0" cy="0"/>
          <a:chOff x="0" y="0"/>
          <a:chExt cx="0" cy="0"/>
        </a:xfrm>
      </p:grpSpPr>
      <p:sp>
        <p:nvSpPr>
          <p:cNvPr id="4410" name="Google Shape;4410;g627e910c66_0_164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g627e910c66_0_164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7" name="Shape 4417"/>
        <p:cNvGrpSpPr/>
        <p:nvPr/>
      </p:nvGrpSpPr>
      <p:grpSpPr>
        <a:xfrm>
          <a:off x="0" y="0"/>
          <a:ext cx="0" cy="0"/>
          <a:chOff x="0" y="0"/>
          <a:chExt cx="0" cy="0"/>
        </a:xfrm>
      </p:grpSpPr>
      <p:sp>
        <p:nvSpPr>
          <p:cNvPr id="4418" name="Google Shape;4418;g627e910c66_0_165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g627e910c66_0_165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27" name="Shape 4427"/>
        <p:cNvGrpSpPr/>
        <p:nvPr/>
      </p:nvGrpSpPr>
      <p:grpSpPr>
        <a:xfrm>
          <a:off x="0" y="0"/>
          <a:ext cx="0" cy="0"/>
          <a:chOff x="0" y="0"/>
          <a:chExt cx="0" cy="0"/>
        </a:xfrm>
      </p:grpSpPr>
      <p:sp>
        <p:nvSpPr>
          <p:cNvPr id="4428" name="Google Shape;4428;g627e910c66_0_166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g627e910c66_0_166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37" name="Shape 4437"/>
        <p:cNvGrpSpPr/>
        <p:nvPr/>
      </p:nvGrpSpPr>
      <p:grpSpPr>
        <a:xfrm>
          <a:off x="0" y="0"/>
          <a:ext cx="0" cy="0"/>
          <a:chOff x="0" y="0"/>
          <a:chExt cx="0" cy="0"/>
        </a:xfrm>
      </p:grpSpPr>
      <p:sp>
        <p:nvSpPr>
          <p:cNvPr id="4438" name="Google Shape;4438;g627e910c66_0_167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g627e910c66_0_167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0" name="Shape 4450"/>
        <p:cNvGrpSpPr/>
        <p:nvPr/>
      </p:nvGrpSpPr>
      <p:grpSpPr>
        <a:xfrm>
          <a:off x="0" y="0"/>
          <a:ext cx="0" cy="0"/>
          <a:chOff x="0" y="0"/>
          <a:chExt cx="0" cy="0"/>
        </a:xfrm>
      </p:grpSpPr>
      <p:sp>
        <p:nvSpPr>
          <p:cNvPr id="4451" name="Google Shape;4451;g627e910c66_0_168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g627e910c66_0_168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57" name="Shape 4457"/>
        <p:cNvGrpSpPr/>
        <p:nvPr/>
      </p:nvGrpSpPr>
      <p:grpSpPr>
        <a:xfrm>
          <a:off x="0" y="0"/>
          <a:ext cx="0" cy="0"/>
          <a:chOff x="0" y="0"/>
          <a:chExt cx="0" cy="0"/>
        </a:xfrm>
      </p:grpSpPr>
      <p:sp>
        <p:nvSpPr>
          <p:cNvPr id="4458" name="Google Shape;4458;g627e910c66_0_169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g627e910c66_0_169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5" name="Shape 4465"/>
        <p:cNvGrpSpPr/>
        <p:nvPr/>
      </p:nvGrpSpPr>
      <p:grpSpPr>
        <a:xfrm>
          <a:off x="0" y="0"/>
          <a:ext cx="0" cy="0"/>
          <a:chOff x="0" y="0"/>
          <a:chExt cx="0" cy="0"/>
        </a:xfrm>
      </p:grpSpPr>
      <p:sp>
        <p:nvSpPr>
          <p:cNvPr id="4466" name="Google Shape;4466;g627e910c66_0_169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467" name="Google Shape;4467;g627e910c66_0_169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0" name="Shape 4470"/>
        <p:cNvGrpSpPr/>
        <p:nvPr/>
      </p:nvGrpSpPr>
      <p:grpSpPr>
        <a:xfrm>
          <a:off x="0" y="0"/>
          <a:ext cx="0" cy="0"/>
          <a:chOff x="0" y="0"/>
          <a:chExt cx="0" cy="0"/>
        </a:xfrm>
      </p:grpSpPr>
      <p:sp>
        <p:nvSpPr>
          <p:cNvPr id="4471" name="Google Shape;4471;g627e910c66_0_170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g627e910c66_0_170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4" name="Shape 4484"/>
        <p:cNvGrpSpPr/>
        <p:nvPr/>
      </p:nvGrpSpPr>
      <p:grpSpPr>
        <a:xfrm>
          <a:off x="0" y="0"/>
          <a:ext cx="0" cy="0"/>
          <a:chOff x="0" y="0"/>
          <a:chExt cx="0" cy="0"/>
        </a:xfrm>
      </p:grpSpPr>
      <p:sp>
        <p:nvSpPr>
          <p:cNvPr id="4485" name="Google Shape;4485;g627e910c66_0_171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g627e910c66_0_171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0" name="Shape 570"/>
        <p:cNvGrpSpPr/>
        <p:nvPr/>
      </p:nvGrpSpPr>
      <p:grpSpPr>
        <a:xfrm>
          <a:off x="0" y="0"/>
          <a:ext cx="0" cy="0"/>
          <a:chOff x="0" y="0"/>
          <a:chExt cx="0" cy="0"/>
        </a:xfrm>
      </p:grpSpPr>
      <p:sp>
        <p:nvSpPr>
          <p:cNvPr id="571" name="Google Shape;571;g6271d2926b_0_57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g6271d2926b_0_57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93" name="Shape 4493"/>
        <p:cNvGrpSpPr/>
        <p:nvPr/>
      </p:nvGrpSpPr>
      <p:grpSpPr>
        <a:xfrm>
          <a:off x="0" y="0"/>
          <a:ext cx="0" cy="0"/>
          <a:chOff x="0" y="0"/>
          <a:chExt cx="0" cy="0"/>
        </a:xfrm>
      </p:grpSpPr>
      <p:sp>
        <p:nvSpPr>
          <p:cNvPr id="4494" name="Google Shape;4494;g627e910c66_0_172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g627e910c66_0_172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00" name="Shape 4500"/>
        <p:cNvGrpSpPr/>
        <p:nvPr/>
      </p:nvGrpSpPr>
      <p:grpSpPr>
        <a:xfrm>
          <a:off x="0" y="0"/>
          <a:ext cx="0" cy="0"/>
          <a:chOff x="0" y="0"/>
          <a:chExt cx="0" cy="0"/>
        </a:xfrm>
      </p:grpSpPr>
      <p:sp>
        <p:nvSpPr>
          <p:cNvPr id="4501" name="Google Shape;4501;g627e910c66_0_173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g627e910c66_0_173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8" name="Shape 4518"/>
        <p:cNvGrpSpPr/>
        <p:nvPr/>
      </p:nvGrpSpPr>
      <p:grpSpPr>
        <a:xfrm>
          <a:off x="0" y="0"/>
          <a:ext cx="0" cy="0"/>
          <a:chOff x="0" y="0"/>
          <a:chExt cx="0" cy="0"/>
        </a:xfrm>
      </p:grpSpPr>
      <p:sp>
        <p:nvSpPr>
          <p:cNvPr id="4519" name="Google Shape;4519;g627e910c66_0_17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520" name="Google Shape;4520;g627e910c66_0_17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3" name="Shape 4523"/>
        <p:cNvGrpSpPr/>
        <p:nvPr/>
      </p:nvGrpSpPr>
      <p:grpSpPr>
        <a:xfrm>
          <a:off x="0" y="0"/>
          <a:ext cx="0" cy="0"/>
          <a:chOff x="0" y="0"/>
          <a:chExt cx="0" cy="0"/>
        </a:xfrm>
      </p:grpSpPr>
      <p:sp>
        <p:nvSpPr>
          <p:cNvPr id="4524" name="Google Shape;4524;g627e910c66_0_175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g627e910c66_0_175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9" name="Shape 4529"/>
        <p:cNvGrpSpPr/>
        <p:nvPr/>
      </p:nvGrpSpPr>
      <p:grpSpPr>
        <a:xfrm>
          <a:off x="0" y="0"/>
          <a:ext cx="0" cy="0"/>
          <a:chOff x="0" y="0"/>
          <a:chExt cx="0" cy="0"/>
        </a:xfrm>
      </p:grpSpPr>
      <p:sp>
        <p:nvSpPr>
          <p:cNvPr id="4530" name="Google Shape;4530;g627e910c66_0_175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g627e910c66_0_175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5" name="Shape 4535"/>
        <p:cNvGrpSpPr/>
        <p:nvPr/>
      </p:nvGrpSpPr>
      <p:grpSpPr>
        <a:xfrm>
          <a:off x="0" y="0"/>
          <a:ext cx="0" cy="0"/>
          <a:chOff x="0" y="0"/>
          <a:chExt cx="0" cy="0"/>
        </a:xfrm>
      </p:grpSpPr>
      <p:sp>
        <p:nvSpPr>
          <p:cNvPr id="4536" name="Google Shape;4536;g627e910c66_0_176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g627e910c66_0_176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1" name="Shape 4541"/>
        <p:cNvGrpSpPr/>
        <p:nvPr/>
      </p:nvGrpSpPr>
      <p:grpSpPr>
        <a:xfrm>
          <a:off x="0" y="0"/>
          <a:ext cx="0" cy="0"/>
          <a:chOff x="0" y="0"/>
          <a:chExt cx="0" cy="0"/>
        </a:xfrm>
      </p:grpSpPr>
      <p:sp>
        <p:nvSpPr>
          <p:cNvPr id="4542" name="Google Shape;4542;g627e910c66_0_176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g627e910c66_0_176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4" name="Shape 4554"/>
        <p:cNvGrpSpPr/>
        <p:nvPr/>
      </p:nvGrpSpPr>
      <p:grpSpPr>
        <a:xfrm>
          <a:off x="0" y="0"/>
          <a:ext cx="0" cy="0"/>
          <a:chOff x="0" y="0"/>
          <a:chExt cx="0" cy="0"/>
        </a:xfrm>
      </p:grpSpPr>
      <p:sp>
        <p:nvSpPr>
          <p:cNvPr id="4555" name="Google Shape;4555;g627e910c66_0_177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556" name="Google Shape;4556;g627e910c66_0_177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9" name="Shape 4559"/>
        <p:cNvGrpSpPr/>
        <p:nvPr/>
      </p:nvGrpSpPr>
      <p:grpSpPr>
        <a:xfrm>
          <a:off x="0" y="0"/>
          <a:ext cx="0" cy="0"/>
          <a:chOff x="0" y="0"/>
          <a:chExt cx="0" cy="0"/>
        </a:xfrm>
      </p:grpSpPr>
      <p:sp>
        <p:nvSpPr>
          <p:cNvPr id="4560" name="Google Shape;4560;g627e910c66_0_178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g627e910c66_0_178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8" name="Shape 4568"/>
        <p:cNvGrpSpPr/>
        <p:nvPr/>
      </p:nvGrpSpPr>
      <p:grpSpPr>
        <a:xfrm>
          <a:off x="0" y="0"/>
          <a:ext cx="0" cy="0"/>
          <a:chOff x="0" y="0"/>
          <a:chExt cx="0" cy="0"/>
        </a:xfrm>
      </p:grpSpPr>
      <p:sp>
        <p:nvSpPr>
          <p:cNvPr id="4569" name="Google Shape;4569;g627e910c66_0_179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g627e910c66_0_179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7" name="Shape 577"/>
        <p:cNvGrpSpPr/>
        <p:nvPr/>
      </p:nvGrpSpPr>
      <p:grpSpPr>
        <a:xfrm>
          <a:off x="0" y="0"/>
          <a:ext cx="0" cy="0"/>
          <a:chOff x="0" y="0"/>
          <a:chExt cx="0" cy="0"/>
        </a:xfrm>
      </p:grpSpPr>
      <p:sp>
        <p:nvSpPr>
          <p:cNvPr id="578" name="Google Shape;578;g6271d2926b_0_57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6271d2926b_0_57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5" name="Shape 4575"/>
        <p:cNvGrpSpPr/>
        <p:nvPr/>
      </p:nvGrpSpPr>
      <p:grpSpPr>
        <a:xfrm>
          <a:off x="0" y="0"/>
          <a:ext cx="0" cy="0"/>
          <a:chOff x="0" y="0"/>
          <a:chExt cx="0" cy="0"/>
        </a:xfrm>
      </p:grpSpPr>
      <p:sp>
        <p:nvSpPr>
          <p:cNvPr id="4576" name="Google Shape;4576;g627e910c66_0_179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g627e910c66_0_179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3" name="Shape 4583"/>
        <p:cNvGrpSpPr/>
        <p:nvPr/>
      </p:nvGrpSpPr>
      <p:grpSpPr>
        <a:xfrm>
          <a:off x="0" y="0"/>
          <a:ext cx="0" cy="0"/>
          <a:chOff x="0" y="0"/>
          <a:chExt cx="0" cy="0"/>
        </a:xfrm>
      </p:grpSpPr>
      <p:sp>
        <p:nvSpPr>
          <p:cNvPr id="4584" name="Google Shape;4584;g627e910c66_0_180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g627e910c66_0_180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8" name="Shape 4598"/>
        <p:cNvGrpSpPr/>
        <p:nvPr/>
      </p:nvGrpSpPr>
      <p:grpSpPr>
        <a:xfrm>
          <a:off x="0" y="0"/>
          <a:ext cx="0" cy="0"/>
          <a:chOff x="0" y="0"/>
          <a:chExt cx="0" cy="0"/>
        </a:xfrm>
      </p:grpSpPr>
      <p:sp>
        <p:nvSpPr>
          <p:cNvPr id="4599" name="Google Shape;4599;g627e910c66_0_18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g627e910c66_0_18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04" name="Shape 4604"/>
        <p:cNvGrpSpPr/>
        <p:nvPr/>
      </p:nvGrpSpPr>
      <p:grpSpPr>
        <a:xfrm>
          <a:off x="0" y="0"/>
          <a:ext cx="0" cy="0"/>
          <a:chOff x="0" y="0"/>
          <a:chExt cx="0" cy="0"/>
        </a:xfrm>
      </p:grpSpPr>
      <p:sp>
        <p:nvSpPr>
          <p:cNvPr id="4605" name="Google Shape;4605;g627e910c66_0_182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g627e910c66_0_182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1" name="Shape 4611"/>
        <p:cNvGrpSpPr/>
        <p:nvPr/>
      </p:nvGrpSpPr>
      <p:grpSpPr>
        <a:xfrm>
          <a:off x="0" y="0"/>
          <a:ext cx="0" cy="0"/>
          <a:chOff x="0" y="0"/>
          <a:chExt cx="0" cy="0"/>
        </a:xfrm>
      </p:grpSpPr>
      <p:sp>
        <p:nvSpPr>
          <p:cNvPr id="4612" name="Google Shape;4612;g627e910c66_0_182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g627e910c66_0_182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17" name="Shape 4617"/>
        <p:cNvGrpSpPr/>
        <p:nvPr/>
      </p:nvGrpSpPr>
      <p:grpSpPr>
        <a:xfrm>
          <a:off x="0" y="0"/>
          <a:ext cx="0" cy="0"/>
          <a:chOff x="0" y="0"/>
          <a:chExt cx="0" cy="0"/>
        </a:xfrm>
      </p:grpSpPr>
      <p:sp>
        <p:nvSpPr>
          <p:cNvPr id="4618" name="Google Shape;4618;g627e910c66_0_183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g627e910c66_0_183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5" name="Shape 4625"/>
        <p:cNvGrpSpPr/>
        <p:nvPr/>
      </p:nvGrpSpPr>
      <p:grpSpPr>
        <a:xfrm>
          <a:off x="0" y="0"/>
          <a:ext cx="0" cy="0"/>
          <a:chOff x="0" y="0"/>
          <a:chExt cx="0" cy="0"/>
        </a:xfrm>
      </p:grpSpPr>
      <p:sp>
        <p:nvSpPr>
          <p:cNvPr id="4626" name="Google Shape;4626;g627e910c66_0_184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g627e910c66_0_184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1" name="Shape 4641"/>
        <p:cNvGrpSpPr/>
        <p:nvPr/>
      </p:nvGrpSpPr>
      <p:grpSpPr>
        <a:xfrm>
          <a:off x="0" y="0"/>
          <a:ext cx="0" cy="0"/>
          <a:chOff x="0" y="0"/>
          <a:chExt cx="0" cy="0"/>
        </a:xfrm>
      </p:grpSpPr>
      <p:sp>
        <p:nvSpPr>
          <p:cNvPr id="4642" name="Google Shape;4642;g627e910c66_0_185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g627e910c66_0_185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6" name="Shape 4646"/>
        <p:cNvGrpSpPr/>
        <p:nvPr/>
      </p:nvGrpSpPr>
      <p:grpSpPr>
        <a:xfrm>
          <a:off x="0" y="0"/>
          <a:ext cx="0" cy="0"/>
          <a:chOff x="0" y="0"/>
          <a:chExt cx="0" cy="0"/>
        </a:xfrm>
      </p:grpSpPr>
      <p:sp>
        <p:nvSpPr>
          <p:cNvPr id="4647" name="Google Shape;4647;g627e910c66_0_185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648" name="Google Shape;4648;g627e910c66_0_185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1" name="Shape 4651"/>
        <p:cNvGrpSpPr/>
        <p:nvPr/>
      </p:nvGrpSpPr>
      <p:grpSpPr>
        <a:xfrm>
          <a:off x="0" y="0"/>
          <a:ext cx="0" cy="0"/>
          <a:chOff x="0" y="0"/>
          <a:chExt cx="0" cy="0"/>
        </a:xfrm>
      </p:grpSpPr>
      <p:sp>
        <p:nvSpPr>
          <p:cNvPr id="4652" name="Google Shape;4652;g627e910c66_0_186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g627e910c66_0_186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4" name="Shape 584"/>
        <p:cNvGrpSpPr/>
        <p:nvPr/>
      </p:nvGrpSpPr>
      <p:grpSpPr>
        <a:xfrm>
          <a:off x="0" y="0"/>
          <a:ext cx="0" cy="0"/>
          <a:chOff x="0" y="0"/>
          <a:chExt cx="0" cy="0"/>
        </a:xfrm>
      </p:grpSpPr>
      <p:sp>
        <p:nvSpPr>
          <p:cNvPr id="585" name="Google Shape;585;g6271d2926b_0_58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g6271d2926b_0_58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0" name="Shape 4660"/>
        <p:cNvGrpSpPr/>
        <p:nvPr/>
      </p:nvGrpSpPr>
      <p:grpSpPr>
        <a:xfrm>
          <a:off x="0" y="0"/>
          <a:ext cx="0" cy="0"/>
          <a:chOff x="0" y="0"/>
          <a:chExt cx="0" cy="0"/>
        </a:xfrm>
      </p:grpSpPr>
      <p:sp>
        <p:nvSpPr>
          <p:cNvPr id="4661" name="Google Shape;4661;g627e910c66_0_193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g627e910c66_0_193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9" name="Shape 4669"/>
        <p:cNvGrpSpPr/>
        <p:nvPr/>
      </p:nvGrpSpPr>
      <p:grpSpPr>
        <a:xfrm>
          <a:off x="0" y="0"/>
          <a:ext cx="0" cy="0"/>
          <a:chOff x="0" y="0"/>
          <a:chExt cx="0" cy="0"/>
        </a:xfrm>
      </p:grpSpPr>
      <p:sp>
        <p:nvSpPr>
          <p:cNvPr id="4670" name="Google Shape;4670;g627e910c66_0_187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g627e910c66_0_187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75" name="Shape 4675"/>
        <p:cNvGrpSpPr/>
        <p:nvPr/>
      </p:nvGrpSpPr>
      <p:grpSpPr>
        <a:xfrm>
          <a:off x="0" y="0"/>
          <a:ext cx="0" cy="0"/>
          <a:chOff x="0" y="0"/>
          <a:chExt cx="0" cy="0"/>
        </a:xfrm>
      </p:grpSpPr>
      <p:sp>
        <p:nvSpPr>
          <p:cNvPr id="4676" name="Google Shape;4676;g627e910c66_0_187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g627e910c66_0_187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7" name="Shape 4687"/>
        <p:cNvGrpSpPr/>
        <p:nvPr/>
      </p:nvGrpSpPr>
      <p:grpSpPr>
        <a:xfrm>
          <a:off x="0" y="0"/>
          <a:ext cx="0" cy="0"/>
          <a:chOff x="0" y="0"/>
          <a:chExt cx="0" cy="0"/>
        </a:xfrm>
      </p:grpSpPr>
      <p:sp>
        <p:nvSpPr>
          <p:cNvPr id="4688" name="Google Shape;4688;g627e910c66_0_188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g627e910c66_0_188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3" name="Shape 4693"/>
        <p:cNvGrpSpPr/>
        <p:nvPr/>
      </p:nvGrpSpPr>
      <p:grpSpPr>
        <a:xfrm>
          <a:off x="0" y="0"/>
          <a:ext cx="0" cy="0"/>
          <a:chOff x="0" y="0"/>
          <a:chExt cx="0" cy="0"/>
        </a:xfrm>
      </p:grpSpPr>
      <p:sp>
        <p:nvSpPr>
          <p:cNvPr id="4694" name="Google Shape;4694;g627e910c66_0_189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g627e910c66_0_189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99" name="Shape 4699"/>
        <p:cNvGrpSpPr/>
        <p:nvPr/>
      </p:nvGrpSpPr>
      <p:grpSpPr>
        <a:xfrm>
          <a:off x="0" y="0"/>
          <a:ext cx="0" cy="0"/>
          <a:chOff x="0" y="0"/>
          <a:chExt cx="0" cy="0"/>
        </a:xfrm>
      </p:grpSpPr>
      <p:sp>
        <p:nvSpPr>
          <p:cNvPr id="4700" name="Google Shape;4700;g627e910c66_0_19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1" name="Google Shape;4701;g627e910c66_0_19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5" name="Shape 4705"/>
        <p:cNvGrpSpPr/>
        <p:nvPr/>
      </p:nvGrpSpPr>
      <p:grpSpPr>
        <a:xfrm>
          <a:off x="0" y="0"/>
          <a:ext cx="0" cy="0"/>
          <a:chOff x="0" y="0"/>
          <a:chExt cx="0" cy="0"/>
        </a:xfrm>
      </p:grpSpPr>
      <p:sp>
        <p:nvSpPr>
          <p:cNvPr id="4706" name="Google Shape;4706;g627e910c66_0_1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7" name="Google Shape;4707;g627e910c66_0_1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1" name="Shape 4711"/>
        <p:cNvGrpSpPr/>
        <p:nvPr/>
      </p:nvGrpSpPr>
      <p:grpSpPr>
        <a:xfrm>
          <a:off x="0" y="0"/>
          <a:ext cx="0" cy="0"/>
          <a:chOff x="0" y="0"/>
          <a:chExt cx="0" cy="0"/>
        </a:xfrm>
      </p:grpSpPr>
      <p:sp>
        <p:nvSpPr>
          <p:cNvPr id="4712" name="Google Shape;4712;g6271d2926b_0_2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3" name="Google Shape;4713;g6271d2926b_0_2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6" name="Shape 4716"/>
        <p:cNvGrpSpPr/>
        <p:nvPr/>
      </p:nvGrpSpPr>
      <p:grpSpPr>
        <a:xfrm>
          <a:off x="0" y="0"/>
          <a:ext cx="0" cy="0"/>
          <a:chOff x="0" y="0"/>
          <a:chExt cx="0" cy="0"/>
        </a:xfrm>
      </p:grpSpPr>
      <p:sp>
        <p:nvSpPr>
          <p:cNvPr id="4717" name="Google Shape;4717;g60cc1459f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8" name="Google Shape;4718;g60cc1459f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3" name="Shape 4723"/>
        <p:cNvGrpSpPr/>
        <p:nvPr/>
      </p:nvGrpSpPr>
      <p:grpSpPr>
        <a:xfrm>
          <a:off x="0" y="0"/>
          <a:ext cx="0" cy="0"/>
          <a:chOff x="0" y="0"/>
          <a:chExt cx="0" cy="0"/>
        </a:xfrm>
      </p:grpSpPr>
      <p:sp>
        <p:nvSpPr>
          <p:cNvPr id="4724" name="Google Shape;4724;g61030ad32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5" name="Google Shape;4725;g61030ad32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6271d2926b_0_58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6271d2926b_0_58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8" name="Shape 4728"/>
        <p:cNvGrpSpPr/>
        <p:nvPr/>
      </p:nvGrpSpPr>
      <p:grpSpPr>
        <a:xfrm>
          <a:off x="0" y="0"/>
          <a:ext cx="0" cy="0"/>
          <a:chOff x="0" y="0"/>
          <a:chExt cx="0" cy="0"/>
        </a:xfrm>
      </p:grpSpPr>
      <p:sp>
        <p:nvSpPr>
          <p:cNvPr id="4729" name="Google Shape;4729;g61030ad3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0" name="Google Shape;4730;g61030ad3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5" name="Shape 4735"/>
        <p:cNvGrpSpPr/>
        <p:nvPr/>
      </p:nvGrpSpPr>
      <p:grpSpPr>
        <a:xfrm>
          <a:off x="0" y="0"/>
          <a:ext cx="0" cy="0"/>
          <a:chOff x="0" y="0"/>
          <a:chExt cx="0" cy="0"/>
        </a:xfrm>
      </p:grpSpPr>
      <p:sp>
        <p:nvSpPr>
          <p:cNvPr id="4736" name="Google Shape;4736;g61030ad32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7" name="Google Shape;4737;g61030ad32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2" name="Shape 4742"/>
        <p:cNvGrpSpPr/>
        <p:nvPr/>
      </p:nvGrpSpPr>
      <p:grpSpPr>
        <a:xfrm>
          <a:off x="0" y="0"/>
          <a:ext cx="0" cy="0"/>
          <a:chOff x="0" y="0"/>
          <a:chExt cx="0" cy="0"/>
        </a:xfrm>
      </p:grpSpPr>
      <p:sp>
        <p:nvSpPr>
          <p:cNvPr id="4743" name="Google Shape;4743;g612053d7ab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4" name="Google Shape;4744;g612053d7ab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8" name="Shape 4748"/>
        <p:cNvGrpSpPr/>
        <p:nvPr/>
      </p:nvGrpSpPr>
      <p:grpSpPr>
        <a:xfrm>
          <a:off x="0" y="0"/>
          <a:ext cx="0" cy="0"/>
          <a:chOff x="0" y="0"/>
          <a:chExt cx="0" cy="0"/>
        </a:xfrm>
      </p:grpSpPr>
      <p:sp>
        <p:nvSpPr>
          <p:cNvPr id="4749" name="Google Shape;4749;g612053d7a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0" name="Google Shape;4750;g612053d7a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4" name="Shape 4754"/>
        <p:cNvGrpSpPr/>
        <p:nvPr/>
      </p:nvGrpSpPr>
      <p:grpSpPr>
        <a:xfrm>
          <a:off x="0" y="0"/>
          <a:ext cx="0" cy="0"/>
          <a:chOff x="0" y="0"/>
          <a:chExt cx="0" cy="0"/>
        </a:xfrm>
      </p:grpSpPr>
      <p:sp>
        <p:nvSpPr>
          <p:cNvPr id="4755" name="Google Shape;4755;g612053d7a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6" name="Google Shape;4756;g612053d7a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1" name="Shape 4761"/>
        <p:cNvGrpSpPr/>
        <p:nvPr/>
      </p:nvGrpSpPr>
      <p:grpSpPr>
        <a:xfrm>
          <a:off x="0" y="0"/>
          <a:ext cx="0" cy="0"/>
          <a:chOff x="0" y="0"/>
          <a:chExt cx="0" cy="0"/>
        </a:xfrm>
      </p:grpSpPr>
      <p:sp>
        <p:nvSpPr>
          <p:cNvPr id="4762" name="Google Shape;4762;g612053d7ab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63" name="Google Shape;4763;g612053d7ab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8" name="Shape 4768"/>
        <p:cNvGrpSpPr/>
        <p:nvPr/>
      </p:nvGrpSpPr>
      <p:grpSpPr>
        <a:xfrm>
          <a:off x="0" y="0"/>
          <a:ext cx="0" cy="0"/>
          <a:chOff x="0" y="0"/>
          <a:chExt cx="0" cy="0"/>
        </a:xfrm>
      </p:grpSpPr>
      <p:sp>
        <p:nvSpPr>
          <p:cNvPr id="4769" name="Google Shape;4769;g612053d7ab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0" name="Google Shape;4770;g612053d7ab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4" name="Shape 4774"/>
        <p:cNvGrpSpPr/>
        <p:nvPr/>
      </p:nvGrpSpPr>
      <p:grpSpPr>
        <a:xfrm>
          <a:off x="0" y="0"/>
          <a:ext cx="0" cy="0"/>
          <a:chOff x="0" y="0"/>
          <a:chExt cx="0" cy="0"/>
        </a:xfrm>
      </p:grpSpPr>
      <p:sp>
        <p:nvSpPr>
          <p:cNvPr id="4775" name="Google Shape;4775;g612053d7a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6" name="Google Shape;4776;g612053d7a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9" name="Shape 4779"/>
        <p:cNvGrpSpPr/>
        <p:nvPr/>
      </p:nvGrpSpPr>
      <p:grpSpPr>
        <a:xfrm>
          <a:off x="0" y="0"/>
          <a:ext cx="0" cy="0"/>
          <a:chOff x="0" y="0"/>
          <a:chExt cx="0" cy="0"/>
        </a:xfrm>
      </p:grpSpPr>
      <p:sp>
        <p:nvSpPr>
          <p:cNvPr id="4780" name="Google Shape;4780;g612053d7ab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1" name="Google Shape;4781;g612053d7ab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5" name="Shape 4785"/>
        <p:cNvGrpSpPr/>
        <p:nvPr/>
      </p:nvGrpSpPr>
      <p:grpSpPr>
        <a:xfrm>
          <a:off x="0" y="0"/>
          <a:ext cx="0" cy="0"/>
          <a:chOff x="0" y="0"/>
          <a:chExt cx="0" cy="0"/>
        </a:xfrm>
      </p:grpSpPr>
      <p:sp>
        <p:nvSpPr>
          <p:cNvPr id="4786" name="Google Shape;4786;g612053d7a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7" name="Google Shape;4787;g612053d7a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6271d2926b_0_6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6271d2926b_0_6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1" name="Shape 4791"/>
        <p:cNvGrpSpPr/>
        <p:nvPr/>
      </p:nvGrpSpPr>
      <p:grpSpPr>
        <a:xfrm>
          <a:off x="0" y="0"/>
          <a:ext cx="0" cy="0"/>
          <a:chOff x="0" y="0"/>
          <a:chExt cx="0" cy="0"/>
        </a:xfrm>
      </p:grpSpPr>
      <p:sp>
        <p:nvSpPr>
          <p:cNvPr id="4792" name="Google Shape;4792;g612053d7a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3" name="Google Shape;4793;g612053d7a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96" name="Shape 4796"/>
        <p:cNvGrpSpPr/>
        <p:nvPr/>
      </p:nvGrpSpPr>
      <p:grpSpPr>
        <a:xfrm>
          <a:off x="0" y="0"/>
          <a:ext cx="0" cy="0"/>
          <a:chOff x="0" y="0"/>
          <a:chExt cx="0" cy="0"/>
        </a:xfrm>
      </p:grpSpPr>
      <p:sp>
        <p:nvSpPr>
          <p:cNvPr id="4797" name="Google Shape;4797;g612053d7ab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8" name="Google Shape;4798;g612053d7ab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2" name="Shape 4802"/>
        <p:cNvGrpSpPr/>
        <p:nvPr/>
      </p:nvGrpSpPr>
      <p:grpSpPr>
        <a:xfrm>
          <a:off x="0" y="0"/>
          <a:ext cx="0" cy="0"/>
          <a:chOff x="0" y="0"/>
          <a:chExt cx="0" cy="0"/>
        </a:xfrm>
      </p:grpSpPr>
      <p:sp>
        <p:nvSpPr>
          <p:cNvPr id="4803" name="Google Shape;4803;g612053d7ab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4" name="Google Shape;4804;g612053d7ab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8" name="Shape 4808"/>
        <p:cNvGrpSpPr/>
        <p:nvPr/>
      </p:nvGrpSpPr>
      <p:grpSpPr>
        <a:xfrm>
          <a:off x="0" y="0"/>
          <a:ext cx="0" cy="0"/>
          <a:chOff x="0" y="0"/>
          <a:chExt cx="0" cy="0"/>
        </a:xfrm>
      </p:grpSpPr>
      <p:sp>
        <p:nvSpPr>
          <p:cNvPr id="4809" name="Google Shape;4809;g612053d7a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0" name="Google Shape;4810;g612053d7a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5" name="Shape 4815"/>
        <p:cNvGrpSpPr/>
        <p:nvPr/>
      </p:nvGrpSpPr>
      <p:grpSpPr>
        <a:xfrm>
          <a:off x="0" y="0"/>
          <a:ext cx="0" cy="0"/>
          <a:chOff x="0" y="0"/>
          <a:chExt cx="0" cy="0"/>
        </a:xfrm>
      </p:grpSpPr>
      <p:sp>
        <p:nvSpPr>
          <p:cNvPr id="4816" name="Google Shape;4816;g612053d7ab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7" name="Google Shape;4817;g612053d7ab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2" name="Shape 4822"/>
        <p:cNvGrpSpPr/>
        <p:nvPr/>
      </p:nvGrpSpPr>
      <p:grpSpPr>
        <a:xfrm>
          <a:off x="0" y="0"/>
          <a:ext cx="0" cy="0"/>
          <a:chOff x="0" y="0"/>
          <a:chExt cx="0" cy="0"/>
        </a:xfrm>
      </p:grpSpPr>
      <p:sp>
        <p:nvSpPr>
          <p:cNvPr id="4823" name="Google Shape;4823;g612053d7a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4" name="Google Shape;4824;g612053d7a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8" name="Shape 4828"/>
        <p:cNvGrpSpPr/>
        <p:nvPr/>
      </p:nvGrpSpPr>
      <p:grpSpPr>
        <a:xfrm>
          <a:off x="0" y="0"/>
          <a:ext cx="0" cy="0"/>
          <a:chOff x="0" y="0"/>
          <a:chExt cx="0" cy="0"/>
        </a:xfrm>
      </p:grpSpPr>
      <p:sp>
        <p:nvSpPr>
          <p:cNvPr id="4829" name="Google Shape;4829;g612053d7a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0" name="Google Shape;4830;g612053d7a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4" name="Shape 4834"/>
        <p:cNvGrpSpPr/>
        <p:nvPr/>
      </p:nvGrpSpPr>
      <p:grpSpPr>
        <a:xfrm>
          <a:off x="0" y="0"/>
          <a:ext cx="0" cy="0"/>
          <a:chOff x="0" y="0"/>
          <a:chExt cx="0" cy="0"/>
        </a:xfrm>
      </p:grpSpPr>
      <p:sp>
        <p:nvSpPr>
          <p:cNvPr id="4835" name="Google Shape;4835;g612053d7ab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6" name="Google Shape;4836;g612053d7a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0" name="Shape 4840"/>
        <p:cNvGrpSpPr/>
        <p:nvPr/>
      </p:nvGrpSpPr>
      <p:grpSpPr>
        <a:xfrm>
          <a:off x="0" y="0"/>
          <a:ext cx="0" cy="0"/>
          <a:chOff x="0" y="0"/>
          <a:chExt cx="0" cy="0"/>
        </a:xfrm>
      </p:grpSpPr>
      <p:sp>
        <p:nvSpPr>
          <p:cNvPr id="4841" name="Google Shape;4841;g612053d7ab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2" name="Google Shape;4842;g612053d7ab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5" name="Shape 4845"/>
        <p:cNvGrpSpPr/>
        <p:nvPr/>
      </p:nvGrpSpPr>
      <p:grpSpPr>
        <a:xfrm>
          <a:off x="0" y="0"/>
          <a:ext cx="0" cy="0"/>
          <a:chOff x="0" y="0"/>
          <a:chExt cx="0" cy="0"/>
        </a:xfrm>
      </p:grpSpPr>
      <p:sp>
        <p:nvSpPr>
          <p:cNvPr id="4846" name="Google Shape;4846;g612053d7ab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7" name="Google Shape;4847;g612053d7ab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g6271d2926b_0_64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g6271d2926b_0_64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1" name="Shape 4851"/>
        <p:cNvGrpSpPr/>
        <p:nvPr/>
      </p:nvGrpSpPr>
      <p:grpSpPr>
        <a:xfrm>
          <a:off x="0" y="0"/>
          <a:ext cx="0" cy="0"/>
          <a:chOff x="0" y="0"/>
          <a:chExt cx="0" cy="0"/>
        </a:xfrm>
      </p:grpSpPr>
      <p:sp>
        <p:nvSpPr>
          <p:cNvPr id="4852" name="Google Shape;4852;g612053d7ab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3" name="Google Shape;4853;g612053d7ab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7" name="Shape 4857"/>
        <p:cNvGrpSpPr/>
        <p:nvPr/>
      </p:nvGrpSpPr>
      <p:grpSpPr>
        <a:xfrm>
          <a:off x="0" y="0"/>
          <a:ext cx="0" cy="0"/>
          <a:chOff x="0" y="0"/>
          <a:chExt cx="0" cy="0"/>
        </a:xfrm>
      </p:grpSpPr>
      <p:sp>
        <p:nvSpPr>
          <p:cNvPr id="4858" name="Google Shape;4858;g612053d7ab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9" name="Google Shape;4859;g612053d7ab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3" name="Shape 4863"/>
        <p:cNvGrpSpPr/>
        <p:nvPr/>
      </p:nvGrpSpPr>
      <p:grpSpPr>
        <a:xfrm>
          <a:off x="0" y="0"/>
          <a:ext cx="0" cy="0"/>
          <a:chOff x="0" y="0"/>
          <a:chExt cx="0" cy="0"/>
        </a:xfrm>
      </p:grpSpPr>
      <p:sp>
        <p:nvSpPr>
          <p:cNvPr id="4864" name="Google Shape;4864;g612053d7ab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5" name="Google Shape;4865;g612053d7ab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1" name="Shape 4871"/>
        <p:cNvGrpSpPr/>
        <p:nvPr/>
      </p:nvGrpSpPr>
      <p:grpSpPr>
        <a:xfrm>
          <a:off x="0" y="0"/>
          <a:ext cx="0" cy="0"/>
          <a:chOff x="0" y="0"/>
          <a:chExt cx="0" cy="0"/>
        </a:xfrm>
      </p:grpSpPr>
      <p:sp>
        <p:nvSpPr>
          <p:cNvPr id="4872" name="Google Shape;4872;g612053d7ab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3" name="Google Shape;4873;g612053d7ab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9" name="Shape 4879"/>
        <p:cNvGrpSpPr/>
        <p:nvPr/>
      </p:nvGrpSpPr>
      <p:grpSpPr>
        <a:xfrm>
          <a:off x="0" y="0"/>
          <a:ext cx="0" cy="0"/>
          <a:chOff x="0" y="0"/>
          <a:chExt cx="0" cy="0"/>
        </a:xfrm>
      </p:grpSpPr>
      <p:sp>
        <p:nvSpPr>
          <p:cNvPr id="4880" name="Google Shape;4880;g612053d7ab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1" name="Google Shape;4881;g612053d7ab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5" name="Shape 4885"/>
        <p:cNvGrpSpPr/>
        <p:nvPr/>
      </p:nvGrpSpPr>
      <p:grpSpPr>
        <a:xfrm>
          <a:off x="0" y="0"/>
          <a:ext cx="0" cy="0"/>
          <a:chOff x="0" y="0"/>
          <a:chExt cx="0" cy="0"/>
        </a:xfrm>
      </p:grpSpPr>
      <p:sp>
        <p:nvSpPr>
          <p:cNvPr id="4886" name="Google Shape;4886;g612053d7ab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7" name="Google Shape;4887;g612053d7ab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1" name="Shape 4891"/>
        <p:cNvGrpSpPr/>
        <p:nvPr/>
      </p:nvGrpSpPr>
      <p:grpSpPr>
        <a:xfrm>
          <a:off x="0" y="0"/>
          <a:ext cx="0" cy="0"/>
          <a:chOff x="0" y="0"/>
          <a:chExt cx="0" cy="0"/>
        </a:xfrm>
      </p:grpSpPr>
      <p:sp>
        <p:nvSpPr>
          <p:cNvPr id="4892" name="Google Shape;4892;g627e910c66_0_195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893" name="Google Shape;4893;g627e910c66_0_195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8" name="Shape 4898"/>
        <p:cNvGrpSpPr/>
        <p:nvPr/>
      </p:nvGrpSpPr>
      <p:grpSpPr>
        <a:xfrm>
          <a:off x="0" y="0"/>
          <a:ext cx="0" cy="0"/>
          <a:chOff x="0" y="0"/>
          <a:chExt cx="0" cy="0"/>
        </a:xfrm>
      </p:grpSpPr>
      <p:sp>
        <p:nvSpPr>
          <p:cNvPr id="4899" name="Google Shape;4899;g627e910c66_0_196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900" name="Google Shape;4900;g627e910c66_0_196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3" name="Shape 4903"/>
        <p:cNvGrpSpPr/>
        <p:nvPr/>
      </p:nvGrpSpPr>
      <p:grpSpPr>
        <a:xfrm>
          <a:off x="0" y="0"/>
          <a:ext cx="0" cy="0"/>
          <a:chOff x="0" y="0"/>
          <a:chExt cx="0" cy="0"/>
        </a:xfrm>
      </p:grpSpPr>
      <p:sp>
        <p:nvSpPr>
          <p:cNvPr id="4904" name="Google Shape;4904;g627e910c66_0_196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g627e910c66_0_196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0" name="Shape 4910"/>
        <p:cNvGrpSpPr/>
        <p:nvPr/>
      </p:nvGrpSpPr>
      <p:grpSpPr>
        <a:xfrm>
          <a:off x="0" y="0"/>
          <a:ext cx="0" cy="0"/>
          <a:chOff x="0" y="0"/>
          <a:chExt cx="0" cy="0"/>
        </a:xfrm>
      </p:grpSpPr>
      <p:sp>
        <p:nvSpPr>
          <p:cNvPr id="4911" name="Google Shape;4911;g627e910c66_0_197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912" name="Google Shape;4912;g627e910c66_0_197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6271d2926b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6271d2926b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g6271d2926b_0_340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g6271d2926b_0_340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5" name="Shape 4915"/>
        <p:cNvGrpSpPr/>
        <p:nvPr/>
      </p:nvGrpSpPr>
      <p:grpSpPr>
        <a:xfrm>
          <a:off x="0" y="0"/>
          <a:ext cx="0" cy="0"/>
          <a:chOff x="0" y="0"/>
          <a:chExt cx="0" cy="0"/>
        </a:xfrm>
      </p:grpSpPr>
      <p:sp>
        <p:nvSpPr>
          <p:cNvPr id="4916" name="Google Shape;4916;g627e910c66_0_197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g627e910c66_0_197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1" name="Shape 4921"/>
        <p:cNvGrpSpPr/>
        <p:nvPr/>
      </p:nvGrpSpPr>
      <p:grpSpPr>
        <a:xfrm>
          <a:off x="0" y="0"/>
          <a:ext cx="0" cy="0"/>
          <a:chOff x="0" y="0"/>
          <a:chExt cx="0" cy="0"/>
        </a:xfrm>
      </p:grpSpPr>
      <p:sp>
        <p:nvSpPr>
          <p:cNvPr id="4922" name="Google Shape;4922;g627e910c66_0_198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g627e910c66_0_198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7" name="Shape 4927"/>
        <p:cNvGrpSpPr/>
        <p:nvPr/>
      </p:nvGrpSpPr>
      <p:grpSpPr>
        <a:xfrm>
          <a:off x="0" y="0"/>
          <a:ext cx="0" cy="0"/>
          <a:chOff x="0" y="0"/>
          <a:chExt cx="0" cy="0"/>
        </a:xfrm>
      </p:grpSpPr>
      <p:sp>
        <p:nvSpPr>
          <p:cNvPr id="4928" name="Google Shape;4928;g627e910c66_0_198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929" name="Google Shape;4929;g627e910c66_0_198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4" name="Shape 4934"/>
        <p:cNvGrpSpPr/>
        <p:nvPr/>
      </p:nvGrpSpPr>
      <p:grpSpPr>
        <a:xfrm>
          <a:off x="0" y="0"/>
          <a:ext cx="0" cy="0"/>
          <a:chOff x="0" y="0"/>
          <a:chExt cx="0" cy="0"/>
        </a:xfrm>
      </p:grpSpPr>
      <p:sp>
        <p:nvSpPr>
          <p:cNvPr id="4935" name="Google Shape;4935;g627e910c66_0_199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936" name="Google Shape;4936;g627e910c66_0_199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9" name="Shape 4939"/>
        <p:cNvGrpSpPr/>
        <p:nvPr/>
      </p:nvGrpSpPr>
      <p:grpSpPr>
        <a:xfrm>
          <a:off x="0" y="0"/>
          <a:ext cx="0" cy="0"/>
          <a:chOff x="0" y="0"/>
          <a:chExt cx="0" cy="0"/>
        </a:xfrm>
      </p:grpSpPr>
      <p:sp>
        <p:nvSpPr>
          <p:cNvPr id="4940" name="Google Shape;4940;g627e910c66_0_199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g627e910c66_0_199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6" name="Shape 4946"/>
        <p:cNvGrpSpPr/>
        <p:nvPr/>
      </p:nvGrpSpPr>
      <p:grpSpPr>
        <a:xfrm>
          <a:off x="0" y="0"/>
          <a:ext cx="0" cy="0"/>
          <a:chOff x="0" y="0"/>
          <a:chExt cx="0" cy="0"/>
        </a:xfrm>
      </p:grpSpPr>
      <p:sp>
        <p:nvSpPr>
          <p:cNvPr id="4947" name="Google Shape;4947;g627e910c66_0_200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g627e910c66_0_200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3" name="Shape 4953"/>
        <p:cNvGrpSpPr/>
        <p:nvPr/>
      </p:nvGrpSpPr>
      <p:grpSpPr>
        <a:xfrm>
          <a:off x="0" y="0"/>
          <a:ext cx="0" cy="0"/>
          <a:chOff x="0" y="0"/>
          <a:chExt cx="0" cy="0"/>
        </a:xfrm>
      </p:grpSpPr>
      <p:sp>
        <p:nvSpPr>
          <p:cNvPr id="4954" name="Google Shape;4954;g627e910c66_0_200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g627e910c66_0_200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0" name="Shape 4960"/>
        <p:cNvGrpSpPr/>
        <p:nvPr/>
      </p:nvGrpSpPr>
      <p:grpSpPr>
        <a:xfrm>
          <a:off x="0" y="0"/>
          <a:ext cx="0" cy="0"/>
          <a:chOff x="0" y="0"/>
          <a:chExt cx="0" cy="0"/>
        </a:xfrm>
      </p:grpSpPr>
      <p:sp>
        <p:nvSpPr>
          <p:cNvPr id="4961" name="Google Shape;4961;g627e910c66_0_201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g627e910c66_0_201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67" name="Shape 4967"/>
        <p:cNvGrpSpPr/>
        <p:nvPr/>
      </p:nvGrpSpPr>
      <p:grpSpPr>
        <a:xfrm>
          <a:off x="0" y="0"/>
          <a:ext cx="0" cy="0"/>
          <a:chOff x="0" y="0"/>
          <a:chExt cx="0" cy="0"/>
        </a:xfrm>
      </p:grpSpPr>
      <p:sp>
        <p:nvSpPr>
          <p:cNvPr id="4968" name="Google Shape;4968;g627e910c66_0_202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g627e910c66_0_202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5" name="Shape 4975"/>
        <p:cNvGrpSpPr/>
        <p:nvPr/>
      </p:nvGrpSpPr>
      <p:grpSpPr>
        <a:xfrm>
          <a:off x="0" y="0"/>
          <a:ext cx="0" cy="0"/>
          <a:chOff x="0" y="0"/>
          <a:chExt cx="0" cy="0"/>
        </a:xfrm>
      </p:grpSpPr>
      <p:sp>
        <p:nvSpPr>
          <p:cNvPr id="4976" name="Google Shape;4976;g627e910c66_0_202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4977" name="Google Shape;4977;g627e910c66_0_202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Google Shape;617;g6271d2926b_0_64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6271d2926b_0_64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0" name="Shape 4980"/>
        <p:cNvGrpSpPr/>
        <p:nvPr/>
      </p:nvGrpSpPr>
      <p:grpSpPr>
        <a:xfrm>
          <a:off x="0" y="0"/>
          <a:ext cx="0" cy="0"/>
          <a:chOff x="0" y="0"/>
          <a:chExt cx="0" cy="0"/>
        </a:xfrm>
      </p:grpSpPr>
      <p:sp>
        <p:nvSpPr>
          <p:cNvPr id="4981" name="Google Shape;4981;g627e910c66_0_203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g627e910c66_0_203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7" name="Shape 4987"/>
        <p:cNvGrpSpPr/>
        <p:nvPr/>
      </p:nvGrpSpPr>
      <p:grpSpPr>
        <a:xfrm>
          <a:off x="0" y="0"/>
          <a:ext cx="0" cy="0"/>
          <a:chOff x="0" y="0"/>
          <a:chExt cx="0" cy="0"/>
        </a:xfrm>
      </p:grpSpPr>
      <p:sp>
        <p:nvSpPr>
          <p:cNvPr id="4988" name="Google Shape;4988;g627e910c66_0_203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g627e910c66_0_203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4" name="Shape 4994"/>
        <p:cNvGrpSpPr/>
        <p:nvPr/>
      </p:nvGrpSpPr>
      <p:grpSpPr>
        <a:xfrm>
          <a:off x="0" y="0"/>
          <a:ext cx="0" cy="0"/>
          <a:chOff x="0" y="0"/>
          <a:chExt cx="0" cy="0"/>
        </a:xfrm>
      </p:grpSpPr>
      <p:sp>
        <p:nvSpPr>
          <p:cNvPr id="4995" name="Google Shape;4995;g627e910c66_0_204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g627e910c66_0_204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1" name="Shape 5001"/>
        <p:cNvGrpSpPr/>
        <p:nvPr/>
      </p:nvGrpSpPr>
      <p:grpSpPr>
        <a:xfrm>
          <a:off x="0" y="0"/>
          <a:ext cx="0" cy="0"/>
          <a:chOff x="0" y="0"/>
          <a:chExt cx="0" cy="0"/>
        </a:xfrm>
      </p:grpSpPr>
      <p:sp>
        <p:nvSpPr>
          <p:cNvPr id="5002" name="Google Shape;5002;g627e910c66_0_205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5003" name="Google Shape;5003;g627e910c66_0_205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6" name="Shape 5006"/>
        <p:cNvGrpSpPr/>
        <p:nvPr/>
      </p:nvGrpSpPr>
      <p:grpSpPr>
        <a:xfrm>
          <a:off x="0" y="0"/>
          <a:ext cx="0" cy="0"/>
          <a:chOff x="0" y="0"/>
          <a:chExt cx="0" cy="0"/>
        </a:xfrm>
      </p:grpSpPr>
      <p:sp>
        <p:nvSpPr>
          <p:cNvPr id="5007" name="Google Shape;5007;g627e910c66_0_205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5008" name="Google Shape;5008;g627e910c66_0_205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3" name="Shape 5013"/>
        <p:cNvGrpSpPr/>
        <p:nvPr/>
      </p:nvGrpSpPr>
      <p:grpSpPr>
        <a:xfrm>
          <a:off x="0" y="0"/>
          <a:ext cx="0" cy="0"/>
          <a:chOff x="0" y="0"/>
          <a:chExt cx="0" cy="0"/>
        </a:xfrm>
      </p:grpSpPr>
      <p:sp>
        <p:nvSpPr>
          <p:cNvPr id="5014" name="Google Shape;5014;g627e910c66_0_206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5015" name="Google Shape;5015;g627e910c66_0_206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9" name="Shape 5019"/>
        <p:cNvGrpSpPr/>
        <p:nvPr/>
      </p:nvGrpSpPr>
      <p:grpSpPr>
        <a:xfrm>
          <a:off x="0" y="0"/>
          <a:ext cx="0" cy="0"/>
          <a:chOff x="0" y="0"/>
          <a:chExt cx="0" cy="0"/>
        </a:xfrm>
      </p:grpSpPr>
      <p:sp>
        <p:nvSpPr>
          <p:cNvPr id="5020" name="Google Shape;5020;g627e910c66_0_206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g627e910c66_0_206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25" name="Shape 5025"/>
        <p:cNvGrpSpPr/>
        <p:nvPr/>
      </p:nvGrpSpPr>
      <p:grpSpPr>
        <a:xfrm>
          <a:off x="0" y="0"/>
          <a:ext cx="0" cy="0"/>
          <a:chOff x="0" y="0"/>
          <a:chExt cx="0" cy="0"/>
        </a:xfrm>
      </p:grpSpPr>
      <p:sp>
        <p:nvSpPr>
          <p:cNvPr id="5026" name="Google Shape;5026;g627e910c66_0_207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g627e910c66_0_207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1" name="Shape 5031"/>
        <p:cNvGrpSpPr/>
        <p:nvPr/>
      </p:nvGrpSpPr>
      <p:grpSpPr>
        <a:xfrm>
          <a:off x="0" y="0"/>
          <a:ext cx="0" cy="0"/>
          <a:chOff x="0" y="0"/>
          <a:chExt cx="0" cy="0"/>
        </a:xfrm>
      </p:grpSpPr>
      <p:sp>
        <p:nvSpPr>
          <p:cNvPr id="5032" name="Google Shape;5032;g627e910c66_0_207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g627e910c66_0_207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7" name="Shape 5037"/>
        <p:cNvGrpSpPr/>
        <p:nvPr/>
      </p:nvGrpSpPr>
      <p:grpSpPr>
        <a:xfrm>
          <a:off x="0" y="0"/>
          <a:ext cx="0" cy="0"/>
          <a:chOff x="0" y="0"/>
          <a:chExt cx="0" cy="0"/>
        </a:xfrm>
      </p:grpSpPr>
      <p:sp>
        <p:nvSpPr>
          <p:cNvPr id="5038" name="Google Shape;5038;g627e910c66_0_208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g627e910c66_0_208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6271d2926b_0_65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g6271d2926b_0_65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3" name="Shape 5043"/>
        <p:cNvGrpSpPr/>
        <p:nvPr/>
      </p:nvGrpSpPr>
      <p:grpSpPr>
        <a:xfrm>
          <a:off x="0" y="0"/>
          <a:ext cx="0" cy="0"/>
          <a:chOff x="0" y="0"/>
          <a:chExt cx="0" cy="0"/>
        </a:xfrm>
      </p:grpSpPr>
      <p:sp>
        <p:nvSpPr>
          <p:cNvPr id="5044" name="Google Shape;5044;g627e910c66_0_208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5045" name="Google Shape;5045;g627e910c66_0_208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8" name="Shape 5048"/>
        <p:cNvGrpSpPr/>
        <p:nvPr/>
      </p:nvGrpSpPr>
      <p:grpSpPr>
        <a:xfrm>
          <a:off x="0" y="0"/>
          <a:ext cx="0" cy="0"/>
          <a:chOff x="0" y="0"/>
          <a:chExt cx="0" cy="0"/>
        </a:xfrm>
      </p:grpSpPr>
      <p:sp>
        <p:nvSpPr>
          <p:cNvPr id="5049" name="Google Shape;5049;g627e910c66_0_208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g627e910c66_0_208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4" name="Shape 5054"/>
        <p:cNvGrpSpPr/>
        <p:nvPr/>
      </p:nvGrpSpPr>
      <p:grpSpPr>
        <a:xfrm>
          <a:off x="0" y="0"/>
          <a:ext cx="0" cy="0"/>
          <a:chOff x="0" y="0"/>
          <a:chExt cx="0" cy="0"/>
        </a:xfrm>
      </p:grpSpPr>
      <p:sp>
        <p:nvSpPr>
          <p:cNvPr id="5055" name="Google Shape;5055;g627e910c66_0_209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g627e910c66_0_209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0" name="Shape 5060"/>
        <p:cNvGrpSpPr/>
        <p:nvPr/>
      </p:nvGrpSpPr>
      <p:grpSpPr>
        <a:xfrm>
          <a:off x="0" y="0"/>
          <a:ext cx="0" cy="0"/>
          <a:chOff x="0" y="0"/>
          <a:chExt cx="0" cy="0"/>
        </a:xfrm>
      </p:grpSpPr>
      <p:sp>
        <p:nvSpPr>
          <p:cNvPr id="5061" name="Google Shape;5061;g627e910c66_0_209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2" name="Google Shape;5062;g627e910c66_0_209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7" name="Shape 5067"/>
        <p:cNvGrpSpPr/>
        <p:nvPr/>
      </p:nvGrpSpPr>
      <p:grpSpPr>
        <a:xfrm>
          <a:off x="0" y="0"/>
          <a:ext cx="0" cy="0"/>
          <a:chOff x="0" y="0"/>
          <a:chExt cx="0" cy="0"/>
        </a:xfrm>
      </p:grpSpPr>
      <p:sp>
        <p:nvSpPr>
          <p:cNvPr id="5068" name="Google Shape;5068;g627e910c66_0_210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g627e910c66_0_210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7" name="Shape 5077"/>
        <p:cNvGrpSpPr/>
        <p:nvPr/>
      </p:nvGrpSpPr>
      <p:grpSpPr>
        <a:xfrm>
          <a:off x="0" y="0"/>
          <a:ext cx="0" cy="0"/>
          <a:chOff x="0" y="0"/>
          <a:chExt cx="0" cy="0"/>
        </a:xfrm>
      </p:grpSpPr>
      <p:sp>
        <p:nvSpPr>
          <p:cNvPr id="5078" name="Google Shape;5078;g627e910c66_0_211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g627e910c66_0_211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1" name="Shape 5091"/>
        <p:cNvGrpSpPr/>
        <p:nvPr/>
      </p:nvGrpSpPr>
      <p:grpSpPr>
        <a:xfrm>
          <a:off x="0" y="0"/>
          <a:ext cx="0" cy="0"/>
          <a:chOff x="0" y="0"/>
          <a:chExt cx="0" cy="0"/>
        </a:xfrm>
      </p:grpSpPr>
      <p:sp>
        <p:nvSpPr>
          <p:cNvPr id="5092" name="Google Shape;5092;g627e910c66_0_212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g627e910c66_0_212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9" name="Shape 5099"/>
        <p:cNvGrpSpPr/>
        <p:nvPr/>
      </p:nvGrpSpPr>
      <p:grpSpPr>
        <a:xfrm>
          <a:off x="0" y="0"/>
          <a:ext cx="0" cy="0"/>
          <a:chOff x="0" y="0"/>
          <a:chExt cx="0" cy="0"/>
        </a:xfrm>
      </p:grpSpPr>
      <p:sp>
        <p:nvSpPr>
          <p:cNvPr id="5100" name="Google Shape;5100;g627e910c66_0_213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g627e910c66_0_213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5" name="Shape 5105"/>
        <p:cNvGrpSpPr/>
        <p:nvPr/>
      </p:nvGrpSpPr>
      <p:grpSpPr>
        <a:xfrm>
          <a:off x="0" y="0"/>
          <a:ext cx="0" cy="0"/>
          <a:chOff x="0" y="0"/>
          <a:chExt cx="0" cy="0"/>
        </a:xfrm>
      </p:grpSpPr>
      <p:sp>
        <p:nvSpPr>
          <p:cNvPr id="5106" name="Google Shape;5106;g627e910c66_0_213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5107" name="Google Shape;5107;g627e910c66_0_213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0" name="Shape 5110"/>
        <p:cNvGrpSpPr/>
        <p:nvPr/>
      </p:nvGrpSpPr>
      <p:grpSpPr>
        <a:xfrm>
          <a:off x="0" y="0"/>
          <a:ext cx="0" cy="0"/>
          <a:chOff x="0" y="0"/>
          <a:chExt cx="0" cy="0"/>
        </a:xfrm>
      </p:grpSpPr>
      <p:sp>
        <p:nvSpPr>
          <p:cNvPr id="5111" name="Google Shape;5111;g627e910c66_0_214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5112" name="Google Shape;5112;g627e910c66_0_214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500"/>
              <a:buFont typeface="Arial"/>
              <a:buNone/>
            </a:pPr>
            <a:r>
              <a:rPr lang="en" sz="600">
                <a:solidFill>
                  <a:schemeClr val="dk1"/>
                </a:solidFill>
                <a:latin typeface="Proxima Nova"/>
                <a:ea typeface="Proxima Nova"/>
                <a:cs typeface="Proxima Nova"/>
                <a:sym typeface="Proxima Nova"/>
              </a:rPr>
              <a:t>Content taken from </a:t>
            </a:r>
            <a:r>
              <a:rPr lang="en" sz="600" u="sng">
                <a:solidFill>
                  <a:srgbClr val="1155CC"/>
                </a:solidFill>
                <a:latin typeface="Proxima Nova"/>
                <a:ea typeface="Proxima Nova"/>
                <a:cs typeface="Proxima Nova"/>
                <a:sym typeface="Proxima Nova"/>
                <a:hlinkClick r:id="rId2"/>
              </a:rPr>
              <a:t>Data Challenge Lab</a:t>
            </a:r>
            <a:r>
              <a:rPr lang="en" sz="600">
                <a:solidFill>
                  <a:schemeClr val="dk1"/>
                </a:solidFill>
                <a:latin typeface="Proxima Nova"/>
                <a:ea typeface="Proxima Nova"/>
                <a:cs typeface="Proxima Nova"/>
                <a:sym typeface="Proxima Nova"/>
              </a:rPr>
              <a:t> by Jenny Bryan and Hadley Wickham</a:t>
            </a:r>
            <a:endParaRPr sz="600">
              <a:solidFill>
                <a:schemeClr val="dk1"/>
              </a:solidFill>
              <a:latin typeface="Proxima Nova"/>
              <a:ea typeface="Proxima Nova"/>
              <a:cs typeface="Proxima Nova"/>
              <a:sym typeface="Proxima Nova"/>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1" name="Shape 631"/>
        <p:cNvGrpSpPr/>
        <p:nvPr/>
      </p:nvGrpSpPr>
      <p:grpSpPr>
        <a:xfrm>
          <a:off x="0" y="0"/>
          <a:ext cx="0" cy="0"/>
          <a:chOff x="0" y="0"/>
          <a:chExt cx="0" cy="0"/>
        </a:xfrm>
      </p:grpSpPr>
      <p:sp>
        <p:nvSpPr>
          <p:cNvPr id="632" name="Google Shape;632;g6271d2926b_0_66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6271d2926b_0_66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6" name="Shape 5116"/>
        <p:cNvGrpSpPr/>
        <p:nvPr/>
      </p:nvGrpSpPr>
      <p:grpSpPr>
        <a:xfrm>
          <a:off x="0" y="0"/>
          <a:ext cx="0" cy="0"/>
          <a:chOff x="0" y="0"/>
          <a:chExt cx="0" cy="0"/>
        </a:xfrm>
      </p:grpSpPr>
      <p:sp>
        <p:nvSpPr>
          <p:cNvPr id="5117" name="Google Shape;5117;g627e910c66_0_214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g627e910c66_0_214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1" name="Shape 5121"/>
        <p:cNvGrpSpPr/>
        <p:nvPr/>
      </p:nvGrpSpPr>
      <p:grpSpPr>
        <a:xfrm>
          <a:off x="0" y="0"/>
          <a:ext cx="0" cy="0"/>
          <a:chOff x="0" y="0"/>
          <a:chExt cx="0" cy="0"/>
        </a:xfrm>
      </p:grpSpPr>
      <p:sp>
        <p:nvSpPr>
          <p:cNvPr id="5122" name="Google Shape;5122;g627e910c66_0_215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5123" name="Google Shape;5123;g627e910c66_0_215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7" name="Shape 637"/>
        <p:cNvGrpSpPr/>
        <p:nvPr/>
      </p:nvGrpSpPr>
      <p:grpSpPr>
        <a:xfrm>
          <a:off x="0" y="0"/>
          <a:ext cx="0" cy="0"/>
          <a:chOff x="0" y="0"/>
          <a:chExt cx="0" cy="0"/>
        </a:xfrm>
      </p:grpSpPr>
      <p:sp>
        <p:nvSpPr>
          <p:cNvPr id="638" name="Google Shape;638;g6271d2926b_0_66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g6271d2926b_0_66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6271d2926b_0_67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g6271d2926b_0_67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6271d2926b_0_67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g6271d2926b_0_67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6271d2926b_0_68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g6271d2926b_0_68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g6271d2926b_0_68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g6271d2926b_0_68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1" name="Shape 671"/>
        <p:cNvGrpSpPr/>
        <p:nvPr/>
      </p:nvGrpSpPr>
      <p:grpSpPr>
        <a:xfrm>
          <a:off x="0" y="0"/>
          <a:ext cx="0" cy="0"/>
          <a:chOff x="0" y="0"/>
          <a:chExt cx="0" cy="0"/>
        </a:xfrm>
      </p:grpSpPr>
      <p:sp>
        <p:nvSpPr>
          <p:cNvPr id="672" name="Google Shape;672;g6271d2926b_0_69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g6271d2926b_0_69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6271d2926b_0_1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g6271d2926b_0_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g6271d2926b_0_70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g6271d2926b_0_70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6" name="Shape 686"/>
        <p:cNvGrpSpPr/>
        <p:nvPr/>
      </p:nvGrpSpPr>
      <p:grpSpPr>
        <a:xfrm>
          <a:off x="0" y="0"/>
          <a:ext cx="0" cy="0"/>
          <a:chOff x="0" y="0"/>
          <a:chExt cx="0" cy="0"/>
        </a:xfrm>
      </p:grpSpPr>
      <p:sp>
        <p:nvSpPr>
          <p:cNvPr id="687" name="Google Shape;687;g6271d2926b_0_70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g6271d2926b_0_70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6271d2926b_0_71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6271d2926b_0_71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6271d2926b_0_71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g6271d2926b_0_71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6271d2926b_0_72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g6271d2926b_0_72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6271d2926b_0_73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6271d2926b_0_73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6271d2926b_0_73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g6271d2926b_0_73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g6271d2926b_0_74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g6271d2926b_0_74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4" name="Shape 734"/>
        <p:cNvGrpSpPr/>
        <p:nvPr/>
      </p:nvGrpSpPr>
      <p:grpSpPr>
        <a:xfrm>
          <a:off x="0" y="0"/>
          <a:ext cx="0" cy="0"/>
          <a:chOff x="0" y="0"/>
          <a:chExt cx="0" cy="0"/>
        </a:xfrm>
      </p:grpSpPr>
      <p:sp>
        <p:nvSpPr>
          <p:cNvPr id="735" name="Google Shape;735;g6271d2926b_0_133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6271d2926b_0_133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6271d2926b_0_83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6271d2926b_0_83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3" name="Shape 253"/>
        <p:cNvGrpSpPr/>
        <p:nvPr/>
      </p:nvGrpSpPr>
      <p:grpSpPr>
        <a:xfrm>
          <a:off x="0" y="0"/>
          <a:ext cx="0" cy="0"/>
          <a:chOff x="0" y="0"/>
          <a:chExt cx="0" cy="0"/>
        </a:xfrm>
      </p:grpSpPr>
      <p:sp>
        <p:nvSpPr>
          <p:cNvPr id="254" name="Google Shape;254;g6271d2926b_0_1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6271d2926b_0_1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6271d2926b_0_83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g6271d2926b_0_83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8" name="Shape 768"/>
        <p:cNvGrpSpPr/>
        <p:nvPr/>
      </p:nvGrpSpPr>
      <p:grpSpPr>
        <a:xfrm>
          <a:off x="0" y="0"/>
          <a:ext cx="0" cy="0"/>
          <a:chOff x="0" y="0"/>
          <a:chExt cx="0" cy="0"/>
        </a:xfrm>
      </p:grpSpPr>
      <p:sp>
        <p:nvSpPr>
          <p:cNvPr id="769" name="Google Shape;769;g6271d2926b_0_86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6271d2926b_0_86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6271d2926b_0_94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g6271d2926b_0_94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3" name="Shape 963"/>
        <p:cNvGrpSpPr/>
        <p:nvPr/>
      </p:nvGrpSpPr>
      <p:grpSpPr>
        <a:xfrm>
          <a:off x="0" y="0"/>
          <a:ext cx="0" cy="0"/>
          <a:chOff x="0" y="0"/>
          <a:chExt cx="0" cy="0"/>
        </a:xfrm>
      </p:grpSpPr>
      <p:sp>
        <p:nvSpPr>
          <p:cNvPr id="964" name="Google Shape;964;g6271d2926b_0_105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g6271d2926b_0_105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8" name="Shape 968"/>
        <p:cNvGrpSpPr/>
        <p:nvPr/>
      </p:nvGrpSpPr>
      <p:grpSpPr>
        <a:xfrm>
          <a:off x="0" y="0"/>
          <a:ext cx="0" cy="0"/>
          <a:chOff x="0" y="0"/>
          <a:chExt cx="0" cy="0"/>
        </a:xfrm>
      </p:grpSpPr>
      <p:sp>
        <p:nvSpPr>
          <p:cNvPr id="969" name="Google Shape;969;g6271d2926b_0_105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500"/>
              <a:buFont typeface="Arial"/>
              <a:buNone/>
            </a:pPr>
            <a:r>
              <a:rPr lang="en"/>
              <a:t>You install them from CRAN with install.packages("x").</a:t>
            </a:r>
            <a:endParaRPr/>
          </a:p>
          <a:p>
            <a:pPr indent="0" lvl="0" marL="0" rtl="0" algn="l">
              <a:spcBef>
                <a:spcPts val="0"/>
              </a:spcBef>
              <a:spcAft>
                <a:spcPts val="0"/>
              </a:spcAft>
              <a:buClr>
                <a:schemeClr val="dk1"/>
              </a:buClr>
              <a:buSzPts val="500"/>
              <a:buFont typeface="Arial"/>
              <a:buNone/>
            </a:pPr>
            <a:r>
              <a:rPr lang="en"/>
              <a:t>You use them in R with library("x").</a:t>
            </a:r>
            <a:endParaRPr/>
          </a:p>
          <a:p>
            <a:pPr indent="0" lvl="0" marL="0" rtl="0" algn="l">
              <a:spcBef>
                <a:spcPts val="0"/>
              </a:spcBef>
              <a:spcAft>
                <a:spcPts val="0"/>
              </a:spcAft>
              <a:buClr>
                <a:schemeClr val="dk1"/>
              </a:buClr>
              <a:buSzPts val="500"/>
              <a:buFont typeface="Arial"/>
              <a:buNone/>
            </a:pPr>
            <a:r>
              <a:rPr lang="en"/>
              <a:t>You get help on them with package?x and help(package = "x")</a:t>
            </a:r>
            <a:endParaRPr/>
          </a:p>
          <a:p>
            <a:pPr indent="0" lvl="0" marL="0" rtl="0" algn="l">
              <a:spcBef>
                <a:spcPts val="0"/>
              </a:spcBef>
              <a:spcAft>
                <a:spcPts val="0"/>
              </a:spcAft>
              <a:buNone/>
            </a:pPr>
            <a:r>
              <a:t/>
            </a:r>
            <a:endParaRPr/>
          </a:p>
        </p:txBody>
      </p:sp>
      <p:sp>
        <p:nvSpPr>
          <p:cNvPr id="970" name="Google Shape;970;g6271d2926b_0_105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9" name="Shape 979"/>
        <p:cNvGrpSpPr/>
        <p:nvPr/>
      </p:nvGrpSpPr>
      <p:grpSpPr>
        <a:xfrm>
          <a:off x="0" y="0"/>
          <a:ext cx="0" cy="0"/>
          <a:chOff x="0" y="0"/>
          <a:chExt cx="0" cy="0"/>
        </a:xfrm>
      </p:grpSpPr>
      <p:sp>
        <p:nvSpPr>
          <p:cNvPr id="980" name="Google Shape;980;g6271d2926b_0_12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g6271d2926b_0_12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g6271d2926b_0_122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g6271d2926b_0_122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6271d2926b_0_122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g6271d2926b_0_122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6" name="Shape 996"/>
        <p:cNvGrpSpPr/>
        <p:nvPr/>
      </p:nvGrpSpPr>
      <p:grpSpPr>
        <a:xfrm>
          <a:off x="0" y="0"/>
          <a:ext cx="0" cy="0"/>
          <a:chOff x="0" y="0"/>
          <a:chExt cx="0" cy="0"/>
        </a:xfrm>
      </p:grpSpPr>
      <p:sp>
        <p:nvSpPr>
          <p:cNvPr id="997" name="Google Shape;997;g6271d2926b_0_123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g6271d2926b_0_123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6271d2926b_0_139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g6271d2926b_0_139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6271d2926b_0_156: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6271d2926b_0_156: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1" name="Shape 1011"/>
        <p:cNvGrpSpPr/>
        <p:nvPr/>
      </p:nvGrpSpPr>
      <p:grpSpPr>
        <a:xfrm>
          <a:off x="0" y="0"/>
          <a:ext cx="0" cy="0"/>
          <a:chOff x="0" y="0"/>
          <a:chExt cx="0" cy="0"/>
        </a:xfrm>
      </p:grpSpPr>
      <p:sp>
        <p:nvSpPr>
          <p:cNvPr id="1012" name="Google Shape;1012;g6271d2926b_0_147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g6271d2926b_0_147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8" name="Shape 1018"/>
        <p:cNvGrpSpPr/>
        <p:nvPr/>
      </p:nvGrpSpPr>
      <p:grpSpPr>
        <a:xfrm>
          <a:off x="0" y="0"/>
          <a:ext cx="0" cy="0"/>
          <a:chOff x="0" y="0"/>
          <a:chExt cx="0" cy="0"/>
        </a:xfrm>
      </p:grpSpPr>
      <p:sp>
        <p:nvSpPr>
          <p:cNvPr id="1019" name="Google Shape;1019;g6271d2926b_0_134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g6271d2926b_0_134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5" name="Shape 1025"/>
        <p:cNvGrpSpPr/>
        <p:nvPr/>
      </p:nvGrpSpPr>
      <p:grpSpPr>
        <a:xfrm>
          <a:off x="0" y="0"/>
          <a:ext cx="0" cy="0"/>
          <a:chOff x="0" y="0"/>
          <a:chExt cx="0" cy="0"/>
        </a:xfrm>
      </p:grpSpPr>
      <p:sp>
        <p:nvSpPr>
          <p:cNvPr id="1026" name="Google Shape;1026;g6271d2926b_0_138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g6271d2926b_0_138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2" name="Shape 1032"/>
        <p:cNvGrpSpPr/>
        <p:nvPr/>
      </p:nvGrpSpPr>
      <p:grpSpPr>
        <a:xfrm>
          <a:off x="0" y="0"/>
          <a:ext cx="0" cy="0"/>
          <a:chOff x="0" y="0"/>
          <a:chExt cx="0" cy="0"/>
        </a:xfrm>
      </p:grpSpPr>
      <p:sp>
        <p:nvSpPr>
          <p:cNvPr id="1033" name="Google Shape;1033;g6271d2926b_0_1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6271d2926b_0_1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9" name="Shape 1039"/>
        <p:cNvGrpSpPr/>
        <p:nvPr/>
      </p:nvGrpSpPr>
      <p:grpSpPr>
        <a:xfrm>
          <a:off x="0" y="0"/>
          <a:ext cx="0" cy="0"/>
          <a:chOff x="0" y="0"/>
          <a:chExt cx="0" cy="0"/>
        </a:xfrm>
      </p:grpSpPr>
      <p:sp>
        <p:nvSpPr>
          <p:cNvPr id="1040" name="Google Shape;1040;g6271d2926b_0_148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g6271d2926b_0_148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4" name="Shape 1044"/>
        <p:cNvGrpSpPr/>
        <p:nvPr/>
      </p:nvGrpSpPr>
      <p:grpSpPr>
        <a:xfrm>
          <a:off x="0" y="0"/>
          <a:ext cx="0" cy="0"/>
          <a:chOff x="0" y="0"/>
          <a:chExt cx="0" cy="0"/>
        </a:xfrm>
      </p:grpSpPr>
      <p:sp>
        <p:nvSpPr>
          <p:cNvPr id="1045" name="Google Shape;1045;g6271d2926b_0_149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g6271d2926b_0_149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0" name="Shape 1050"/>
        <p:cNvGrpSpPr/>
        <p:nvPr/>
      </p:nvGrpSpPr>
      <p:grpSpPr>
        <a:xfrm>
          <a:off x="0" y="0"/>
          <a:ext cx="0" cy="0"/>
          <a:chOff x="0" y="0"/>
          <a:chExt cx="0" cy="0"/>
        </a:xfrm>
      </p:grpSpPr>
      <p:sp>
        <p:nvSpPr>
          <p:cNvPr id="1051" name="Google Shape;1051;g6271d2926b_0_149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g6271d2926b_0_149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7" name="Shape 1057"/>
        <p:cNvGrpSpPr/>
        <p:nvPr/>
      </p:nvGrpSpPr>
      <p:grpSpPr>
        <a:xfrm>
          <a:off x="0" y="0"/>
          <a:ext cx="0" cy="0"/>
          <a:chOff x="0" y="0"/>
          <a:chExt cx="0" cy="0"/>
        </a:xfrm>
      </p:grpSpPr>
      <p:sp>
        <p:nvSpPr>
          <p:cNvPr id="1058" name="Google Shape;1058;g6271d2926b_0_150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g6271d2926b_0_150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5" name="Shape 1065"/>
        <p:cNvGrpSpPr/>
        <p:nvPr/>
      </p:nvGrpSpPr>
      <p:grpSpPr>
        <a:xfrm>
          <a:off x="0" y="0"/>
          <a:ext cx="0" cy="0"/>
          <a:chOff x="0" y="0"/>
          <a:chExt cx="0" cy="0"/>
        </a:xfrm>
      </p:grpSpPr>
      <p:sp>
        <p:nvSpPr>
          <p:cNvPr id="1066" name="Google Shape;1066;g6271d2926b_0_151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g6271d2926b_0_151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6271d2926b_0_1517: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g6271d2926b_0_1517: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6271d2926b_0_160: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6271d2926b_0_160: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1" name="Shape 1081"/>
        <p:cNvGrpSpPr/>
        <p:nvPr/>
      </p:nvGrpSpPr>
      <p:grpSpPr>
        <a:xfrm>
          <a:off x="0" y="0"/>
          <a:ext cx="0" cy="0"/>
          <a:chOff x="0" y="0"/>
          <a:chExt cx="0" cy="0"/>
        </a:xfrm>
      </p:grpSpPr>
      <p:sp>
        <p:nvSpPr>
          <p:cNvPr id="1082" name="Google Shape;1082;g6271d2926b_0_1524: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6271d2926b_0_1524: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6271d2926b_0_153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g6271d2926b_0_153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6271d2926b_0_1539: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g6271d2926b_0_1539: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8" name="Shape 1108"/>
        <p:cNvGrpSpPr/>
        <p:nvPr/>
      </p:nvGrpSpPr>
      <p:grpSpPr>
        <a:xfrm>
          <a:off x="0" y="0"/>
          <a:ext cx="0" cy="0"/>
          <a:chOff x="0" y="0"/>
          <a:chExt cx="0" cy="0"/>
        </a:xfrm>
      </p:grpSpPr>
      <p:sp>
        <p:nvSpPr>
          <p:cNvPr id="1109" name="Google Shape;1109;g6271d2926b_0_154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g6271d2926b_0_154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4" name="Shape 1114"/>
        <p:cNvGrpSpPr/>
        <p:nvPr/>
      </p:nvGrpSpPr>
      <p:grpSpPr>
        <a:xfrm>
          <a:off x="0" y="0"/>
          <a:ext cx="0" cy="0"/>
          <a:chOff x="0" y="0"/>
          <a:chExt cx="0" cy="0"/>
        </a:xfrm>
      </p:grpSpPr>
      <p:sp>
        <p:nvSpPr>
          <p:cNvPr id="1115" name="Google Shape;1115;g6271d2926b_0_1553: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g6271d2926b_0_1553: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4" name="Shape 1124"/>
        <p:cNvGrpSpPr/>
        <p:nvPr/>
      </p:nvGrpSpPr>
      <p:grpSpPr>
        <a:xfrm>
          <a:off x="0" y="0"/>
          <a:ext cx="0" cy="0"/>
          <a:chOff x="0" y="0"/>
          <a:chExt cx="0" cy="0"/>
        </a:xfrm>
      </p:grpSpPr>
      <p:sp>
        <p:nvSpPr>
          <p:cNvPr id="1125" name="Google Shape;1125;g6271d2926b_0_1562: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g6271d2926b_0_1562: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6271d2926b_0_1568: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g6271d2926b_0_1568: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0" name="Shape 1140"/>
        <p:cNvGrpSpPr/>
        <p:nvPr/>
      </p:nvGrpSpPr>
      <p:grpSpPr>
        <a:xfrm>
          <a:off x="0" y="0"/>
          <a:ext cx="0" cy="0"/>
          <a:chOff x="0" y="0"/>
          <a:chExt cx="0" cy="0"/>
        </a:xfrm>
      </p:grpSpPr>
      <p:sp>
        <p:nvSpPr>
          <p:cNvPr id="1141" name="Google Shape;1141;g6271d2926b_0_171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6271d2926b_0_17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5" name="Shape 1145"/>
        <p:cNvGrpSpPr/>
        <p:nvPr/>
      </p:nvGrpSpPr>
      <p:grpSpPr>
        <a:xfrm>
          <a:off x="0" y="0"/>
          <a:ext cx="0" cy="0"/>
          <a:chOff x="0" y="0"/>
          <a:chExt cx="0" cy="0"/>
        </a:xfrm>
      </p:grpSpPr>
      <p:sp>
        <p:nvSpPr>
          <p:cNvPr id="1146" name="Google Shape;1146;g6271d2926b_0_1575: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g6271d2926b_0_1575: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2" name="Shape 1152"/>
        <p:cNvGrpSpPr/>
        <p:nvPr/>
      </p:nvGrpSpPr>
      <p:grpSpPr>
        <a:xfrm>
          <a:off x="0" y="0"/>
          <a:ext cx="0" cy="0"/>
          <a:chOff x="0" y="0"/>
          <a:chExt cx="0" cy="0"/>
        </a:xfrm>
      </p:grpSpPr>
      <p:sp>
        <p:nvSpPr>
          <p:cNvPr id="1153" name="Google Shape;1153;g6271d2926b_0_1581:notes"/>
          <p:cNvSpPr txBox="1"/>
          <p:nvPr>
            <p:ph idx="1" type="body"/>
          </p:nvPr>
        </p:nvSpPr>
        <p:spPr>
          <a:xfrm>
            <a:off x="685797" y="4343387"/>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g6271d2926b_0_1581:notes"/>
          <p:cNvSpPr/>
          <p:nvPr>
            <p:ph idx="2" type="sldImg"/>
          </p:nvPr>
        </p:nvSpPr>
        <p:spPr>
          <a:xfrm>
            <a:off x="1143067" y="685799"/>
            <a:ext cx="45726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000000"/>
        </a:solidFill>
      </p:bgPr>
    </p:bg>
    <p:spTree>
      <p:nvGrpSpPr>
        <p:cNvPr id="9" name="Shape 9"/>
        <p:cNvGrpSpPr/>
        <p:nvPr/>
      </p:nvGrpSpPr>
      <p:grpSpPr>
        <a:xfrm>
          <a:off x="0" y="0"/>
          <a:ext cx="0" cy="0"/>
          <a:chOff x="0" y="0"/>
          <a:chExt cx="0" cy="0"/>
        </a:xfrm>
      </p:grpSpPr>
      <p:sp>
        <p:nvSpPr>
          <p:cNvPr id="10" name="Google Shape;10;p2"/>
          <p:cNvSpPr/>
          <p:nvPr/>
        </p:nvSpPr>
        <p:spPr>
          <a:xfrm>
            <a:off x="476250" y="0"/>
            <a:ext cx="8191500" cy="46674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Light"/>
              <a:buNone/>
            </a:pPr>
            <a:r>
              <a:t/>
            </a: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11" name="Google Shape;11;p2"/>
          <p:cNvSpPr txBox="1"/>
          <p:nvPr>
            <p:ph idx="1" type="subTitle"/>
          </p:nvPr>
        </p:nvSpPr>
        <p:spPr>
          <a:xfrm>
            <a:off x="888300" y="354075"/>
            <a:ext cx="6640500" cy="408000"/>
          </a:xfrm>
          <a:prstGeom prst="rect">
            <a:avLst/>
          </a:prstGeom>
        </p:spPr>
        <p:txBody>
          <a:bodyPr anchorCtr="0" anchor="t" bIns="91425" lIns="91425" spcFirstLastPara="1" rIns="91425" wrap="square" tIns="91425">
            <a:noAutofit/>
          </a:bodyPr>
          <a:lstStyle>
            <a:lvl1pPr lvl="0">
              <a:spcBef>
                <a:spcPts val="0"/>
              </a:spcBef>
              <a:spcAft>
                <a:spcPts val="0"/>
              </a:spcAft>
              <a:buNone/>
              <a:defRPr b="1" sz="2400">
                <a:solidFill>
                  <a:srgbClr val="999999"/>
                </a:solidFill>
                <a:latin typeface="Questrial"/>
                <a:ea typeface="Questrial"/>
                <a:cs typeface="Questrial"/>
                <a:sym typeface="Questrial"/>
              </a:defRPr>
            </a:lvl1pPr>
            <a:lvl2pPr lvl="1">
              <a:spcBef>
                <a:spcPts val="1600"/>
              </a:spcBef>
              <a:spcAft>
                <a:spcPts val="0"/>
              </a:spcAft>
              <a:buNone/>
              <a:defRPr b="1" sz="2400">
                <a:latin typeface="Questrial"/>
                <a:ea typeface="Questrial"/>
                <a:cs typeface="Questrial"/>
                <a:sym typeface="Questrial"/>
              </a:defRPr>
            </a:lvl2pPr>
            <a:lvl3pPr lvl="2">
              <a:spcBef>
                <a:spcPts val="1600"/>
              </a:spcBef>
              <a:spcAft>
                <a:spcPts val="0"/>
              </a:spcAft>
              <a:buNone/>
              <a:defRPr b="1" sz="2400">
                <a:latin typeface="Questrial"/>
                <a:ea typeface="Questrial"/>
                <a:cs typeface="Questrial"/>
                <a:sym typeface="Questrial"/>
              </a:defRPr>
            </a:lvl3pPr>
            <a:lvl4pPr lvl="3">
              <a:spcBef>
                <a:spcPts val="1600"/>
              </a:spcBef>
              <a:spcAft>
                <a:spcPts val="0"/>
              </a:spcAft>
              <a:buNone/>
              <a:defRPr b="1" sz="2400">
                <a:latin typeface="Questrial"/>
                <a:ea typeface="Questrial"/>
                <a:cs typeface="Questrial"/>
                <a:sym typeface="Questrial"/>
              </a:defRPr>
            </a:lvl4pPr>
            <a:lvl5pPr lvl="4">
              <a:spcBef>
                <a:spcPts val="1600"/>
              </a:spcBef>
              <a:spcAft>
                <a:spcPts val="0"/>
              </a:spcAft>
              <a:buNone/>
              <a:defRPr b="1" sz="2400">
                <a:latin typeface="Questrial"/>
                <a:ea typeface="Questrial"/>
                <a:cs typeface="Questrial"/>
                <a:sym typeface="Questrial"/>
              </a:defRPr>
            </a:lvl5pPr>
            <a:lvl6pPr lvl="5">
              <a:spcBef>
                <a:spcPts val="1600"/>
              </a:spcBef>
              <a:spcAft>
                <a:spcPts val="0"/>
              </a:spcAft>
              <a:buNone/>
              <a:defRPr b="1" sz="2400">
                <a:latin typeface="Questrial"/>
                <a:ea typeface="Questrial"/>
                <a:cs typeface="Questrial"/>
                <a:sym typeface="Questrial"/>
              </a:defRPr>
            </a:lvl6pPr>
            <a:lvl7pPr lvl="6">
              <a:spcBef>
                <a:spcPts val="1600"/>
              </a:spcBef>
              <a:spcAft>
                <a:spcPts val="0"/>
              </a:spcAft>
              <a:buNone/>
              <a:defRPr b="1" sz="2400">
                <a:latin typeface="Questrial"/>
                <a:ea typeface="Questrial"/>
                <a:cs typeface="Questrial"/>
                <a:sym typeface="Questrial"/>
              </a:defRPr>
            </a:lvl7pPr>
            <a:lvl8pPr lvl="7">
              <a:spcBef>
                <a:spcPts val="1600"/>
              </a:spcBef>
              <a:spcAft>
                <a:spcPts val="0"/>
              </a:spcAft>
              <a:buNone/>
              <a:defRPr b="1" sz="2400">
                <a:latin typeface="Questrial"/>
                <a:ea typeface="Questrial"/>
                <a:cs typeface="Questrial"/>
                <a:sym typeface="Questrial"/>
              </a:defRPr>
            </a:lvl8pPr>
            <a:lvl9pPr lvl="8">
              <a:spcBef>
                <a:spcPts val="1600"/>
              </a:spcBef>
              <a:spcAft>
                <a:spcPts val="1600"/>
              </a:spcAft>
              <a:buNone/>
              <a:defRPr b="1" sz="2400">
                <a:latin typeface="Questrial"/>
                <a:ea typeface="Questrial"/>
                <a:cs typeface="Questrial"/>
                <a:sym typeface="Questrial"/>
              </a:defRPr>
            </a:lvl9pPr>
          </a:lstStyle>
          <a:p/>
        </p:txBody>
      </p:sp>
      <p:sp>
        <p:nvSpPr>
          <p:cNvPr id="12" name="Google Shape;12;p2"/>
          <p:cNvSpPr txBox="1"/>
          <p:nvPr>
            <p:ph type="title"/>
          </p:nvPr>
        </p:nvSpPr>
        <p:spPr>
          <a:xfrm>
            <a:off x="888300" y="826200"/>
            <a:ext cx="7305300" cy="894600"/>
          </a:xfrm>
          <a:prstGeom prst="rect">
            <a:avLst/>
          </a:prstGeom>
        </p:spPr>
        <p:txBody>
          <a:bodyPr anchorCtr="0" anchor="t" bIns="91425" lIns="91425" spcFirstLastPara="1" rIns="91425" wrap="square" tIns="91425">
            <a:noAutofit/>
          </a:bodyPr>
          <a:lstStyle>
            <a:lvl1pPr lvl="0">
              <a:spcBef>
                <a:spcPts val="0"/>
              </a:spcBef>
              <a:spcAft>
                <a:spcPts val="0"/>
              </a:spcAft>
              <a:buNone/>
              <a:defRPr b="1" sz="4200">
                <a:latin typeface="Questrial"/>
                <a:ea typeface="Questrial"/>
                <a:cs typeface="Questrial"/>
                <a:sym typeface="Questria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3" name="Google Shape;13;p2"/>
          <p:cNvSpPr txBox="1"/>
          <p:nvPr>
            <p:ph idx="2" type="subTitle"/>
          </p:nvPr>
        </p:nvSpPr>
        <p:spPr>
          <a:xfrm>
            <a:off x="888300" y="2420050"/>
            <a:ext cx="4429200" cy="503100"/>
          </a:xfrm>
          <a:prstGeom prst="rect">
            <a:avLst/>
          </a:prstGeom>
        </p:spPr>
        <p:txBody>
          <a:bodyPr anchorCtr="0" anchor="t" bIns="91425" lIns="91425" spcFirstLastPara="1" rIns="91425" wrap="square" tIns="91425">
            <a:noAutofit/>
          </a:bodyPr>
          <a:lstStyle>
            <a:lvl1pPr lvl="0">
              <a:spcBef>
                <a:spcPts val="0"/>
              </a:spcBef>
              <a:spcAft>
                <a:spcPts val="0"/>
              </a:spcAft>
              <a:buNone/>
              <a:defRPr>
                <a:solidFill>
                  <a:srgbClr val="000000"/>
                </a:solidFill>
                <a:latin typeface="Questrial"/>
                <a:ea typeface="Questrial"/>
                <a:cs typeface="Questrial"/>
                <a:sym typeface="Questria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1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2" name="Google Shape;42;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3" name="Shape 43"/>
        <p:cNvGrpSpPr/>
        <p:nvPr/>
      </p:nvGrpSpPr>
      <p:grpSpPr>
        <a:xfrm>
          <a:off x="0" y="0"/>
          <a:ext cx="0" cy="0"/>
          <a:chOff x="0" y="0"/>
          <a:chExt cx="0" cy="0"/>
        </a:xfrm>
      </p:grpSpPr>
      <p:sp>
        <p:nvSpPr>
          <p:cNvPr id="44" name="Google Shape;44;p12"/>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5" name="Google Shape;45;p12"/>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6" name="Google Shape;46;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47" name="Shape 47"/>
        <p:cNvGrpSpPr/>
        <p:nvPr/>
      </p:nvGrpSpPr>
      <p:grpSpPr>
        <a:xfrm>
          <a:off x="0" y="0"/>
          <a:ext cx="0" cy="0"/>
          <a:chOff x="0" y="0"/>
          <a:chExt cx="0" cy="0"/>
        </a:xfrm>
      </p:grpSpPr>
      <p:sp>
        <p:nvSpPr>
          <p:cNvPr id="48" name="Google Shape;48;p13"/>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9" name="Google Shape;49;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0" name="Shape 50"/>
        <p:cNvGrpSpPr/>
        <p:nvPr/>
      </p:nvGrpSpPr>
      <p:grpSpPr>
        <a:xfrm>
          <a:off x="0" y="0"/>
          <a:ext cx="0" cy="0"/>
          <a:chOff x="0" y="0"/>
          <a:chExt cx="0" cy="0"/>
        </a:xfrm>
      </p:grpSpPr>
      <p:sp>
        <p:nvSpPr>
          <p:cNvPr id="51" name="Google Shape;51;p1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4"/>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53" name="Google Shape;53;p14"/>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4" name="Google Shape;54;p14"/>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6" name="Shape 56"/>
        <p:cNvGrpSpPr/>
        <p:nvPr/>
      </p:nvGrpSpPr>
      <p:grpSpPr>
        <a:xfrm>
          <a:off x="0" y="0"/>
          <a:ext cx="0" cy="0"/>
          <a:chOff x="0" y="0"/>
          <a:chExt cx="0" cy="0"/>
        </a:xfrm>
      </p:grpSpPr>
      <p:sp>
        <p:nvSpPr>
          <p:cNvPr id="57" name="Google Shape;57;p15"/>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58" name="Google Shape;58;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9" name="Shape 59"/>
        <p:cNvGrpSpPr/>
        <p:nvPr/>
      </p:nvGrpSpPr>
      <p:grpSpPr>
        <a:xfrm>
          <a:off x="0" y="0"/>
          <a:ext cx="0" cy="0"/>
          <a:chOff x="0" y="0"/>
          <a:chExt cx="0" cy="0"/>
        </a:xfrm>
      </p:grpSpPr>
      <p:sp>
        <p:nvSpPr>
          <p:cNvPr id="60" name="Google Shape;60;p1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1" name="Google Shape;61;p16"/>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2" name="Google Shape;62;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3" name="Shape 63"/>
        <p:cNvGrpSpPr/>
        <p:nvPr/>
      </p:nvGrpSpPr>
      <p:grpSpPr>
        <a:xfrm>
          <a:off x="0" y="0"/>
          <a:ext cx="0" cy="0"/>
          <a:chOff x="0" y="0"/>
          <a:chExt cx="0" cy="0"/>
        </a:xfrm>
      </p:grpSpPr>
      <p:sp>
        <p:nvSpPr>
          <p:cNvPr id="64" name="Google Shape;64;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000000"/>
        </a:solidFill>
      </p:bgPr>
    </p:bg>
    <p:spTree>
      <p:nvGrpSpPr>
        <p:cNvPr id="69" name="Shape 69"/>
        <p:cNvGrpSpPr/>
        <p:nvPr/>
      </p:nvGrpSpPr>
      <p:grpSpPr>
        <a:xfrm>
          <a:off x="0" y="0"/>
          <a:ext cx="0" cy="0"/>
          <a:chOff x="0" y="0"/>
          <a:chExt cx="0" cy="0"/>
        </a:xfrm>
      </p:grpSpPr>
      <p:sp>
        <p:nvSpPr>
          <p:cNvPr id="70" name="Google Shape;70;p19"/>
          <p:cNvSpPr/>
          <p:nvPr/>
        </p:nvSpPr>
        <p:spPr>
          <a:xfrm>
            <a:off x="476250" y="0"/>
            <a:ext cx="8191500" cy="4667400"/>
          </a:xfrm>
          <a:prstGeom prst="rect">
            <a:avLst/>
          </a:prstGeom>
          <a:solidFill>
            <a:srgbClr val="FFFFFF"/>
          </a:solidFill>
          <a:ln>
            <a:noFill/>
          </a:ln>
        </p:spPr>
        <p:txBody>
          <a:bodyPr anchorCtr="0" anchor="ctr" bIns="19050" lIns="19050" spcFirstLastPara="1" rIns="19050" wrap="square" tIns="19050">
            <a:noAutofit/>
          </a:bodyPr>
          <a:lstStyle/>
          <a:p>
            <a:pPr indent="0" lvl="0" marL="0" marR="0" rtl="0" algn="ctr">
              <a:lnSpc>
                <a:spcPct val="100000"/>
              </a:lnSpc>
              <a:spcBef>
                <a:spcPts val="0"/>
              </a:spcBef>
              <a:spcAft>
                <a:spcPts val="0"/>
              </a:spcAft>
              <a:buClr>
                <a:srgbClr val="FFFFFF"/>
              </a:buClr>
              <a:buSzPts val="1400"/>
              <a:buFont typeface="Helvetica Neue Light"/>
              <a:buNone/>
            </a:pPr>
            <a:r>
              <a:t/>
            </a:r>
            <a:endParaRPr b="0" i="0" sz="1400" u="none" cap="none" strike="noStrike">
              <a:solidFill>
                <a:srgbClr val="FFFFFF"/>
              </a:solidFill>
              <a:latin typeface="Helvetica Neue Light"/>
              <a:ea typeface="Helvetica Neue Light"/>
              <a:cs typeface="Helvetica Neue Light"/>
              <a:sym typeface="Helvetica Neue Light"/>
            </a:endParaRPr>
          </a:p>
        </p:txBody>
      </p:sp>
      <p:sp>
        <p:nvSpPr>
          <p:cNvPr id="71" name="Google Shape;71;p19"/>
          <p:cNvSpPr txBox="1"/>
          <p:nvPr>
            <p:ph idx="1" type="subTitle"/>
          </p:nvPr>
        </p:nvSpPr>
        <p:spPr>
          <a:xfrm>
            <a:off x="888300" y="354075"/>
            <a:ext cx="6640500" cy="408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400">
                <a:solidFill>
                  <a:srgbClr val="999999"/>
                </a:solidFill>
                <a:latin typeface="Questrial"/>
                <a:ea typeface="Questrial"/>
                <a:cs typeface="Questrial"/>
                <a:sym typeface="Questrial"/>
              </a:defRPr>
            </a:lvl1pPr>
            <a:lvl2pPr lvl="1" rtl="0">
              <a:spcBef>
                <a:spcPts val="1600"/>
              </a:spcBef>
              <a:spcAft>
                <a:spcPts val="0"/>
              </a:spcAft>
              <a:buNone/>
              <a:defRPr b="1" sz="2400">
                <a:latin typeface="Questrial"/>
                <a:ea typeface="Questrial"/>
                <a:cs typeface="Questrial"/>
                <a:sym typeface="Questrial"/>
              </a:defRPr>
            </a:lvl2pPr>
            <a:lvl3pPr lvl="2" rtl="0">
              <a:spcBef>
                <a:spcPts val="1600"/>
              </a:spcBef>
              <a:spcAft>
                <a:spcPts val="0"/>
              </a:spcAft>
              <a:buNone/>
              <a:defRPr b="1" sz="2400">
                <a:latin typeface="Questrial"/>
                <a:ea typeface="Questrial"/>
                <a:cs typeface="Questrial"/>
                <a:sym typeface="Questrial"/>
              </a:defRPr>
            </a:lvl3pPr>
            <a:lvl4pPr lvl="3" rtl="0">
              <a:spcBef>
                <a:spcPts val="1600"/>
              </a:spcBef>
              <a:spcAft>
                <a:spcPts val="0"/>
              </a:spcAft>
              <a:buNone/>
              <a:defRPr b="1" sz="2400">
                <a:latin typeface="Questrial"/>
                <a:ea typeface="Questrial"/>
                <a:cs typeface="Questrial"/>
                <a:sym typeface="Questrial"/>
              </a:defRPr>
            </a:lvl4pPr>
            <a:lvl5pPr lvl="4" rtl="0">
              <a:spcBef>
                <a:spcPts val="1600"/>
              </a:spcBef>
              <a:spcAft>
                <a:spcPts val="0"/>
              </a:spcAft>
              <a:buNone/>
              <a:defRPr b="1" sz="2400">
                <a:latin typeface="Questrial"/>
                <a:ea typeface="Questrial"/>
                <a:cs typeface="Questrial"/>
                <a:sym typeface="Questrial"/>
              </a:defRPr>
            </a:lvl5pPr>
            <a:lvl6pPr lvl="5" rtl="0">
              <a:spcBef>
                <a:spcPts val="1600"/>
              </a:spcBef>
              <a:spcAft>
                <a:spcPts val="0"/>
              </a:spcAft>
              <a:buNone/>
              <a:defRPr b="1" sz="2400">
                <a:latin typeface="Questrial"/>
                <a:ea typeface="Questrial"/>
                <a:cs typeface="Questrial"/>
                <a:sym typeface="Questrial"/>
              </a:defRPr>
            </a:lvl6pPr>
            <a:lvl7pPr lvl="6" rtl="0">
              <a:spcBef>
                <a:spcPts val="1600"/>
              </a:spcBef>
              <a:spcAft>
                <a:spcPts val="0"/>
              </a:spcAft>
              <a:buNone/>
              <a:defRPr b="1" sz="2400">
                <a:latin typeface="Questrial"/>
                <a:ea typeface="Questrial"/>
                <a:cs typeface="Questrial"/>
                <a:sym typeface="Questrial"/>
              </a:defRPr>
            </a:lvl7pPr>
            <a:lvl8pPr lvl="7" rtl="0">
              <a:spcBef>
                <a:spcPts val="1600"/>
              </a:spcBef>
              <a:spcAft>
                <a:spcPts val="0"/>
              </a:spcAft>
              <a:buNone/>
              <a:defRPr b="1" sz="2400">
                <a:latin typeface="Questrial"/>
                <a:ea typeface="Questrial"/>
                <a:cs typeface="Questrial"/>
                <a:sym typeface="Questrial"/>
              </a:defRPr>
            </a:lvl8pPr>
            <a:lvl9pPr lvl="8" rtl="0">
              <a:spcBef>
                <a:spcPts val="1600"/>
              </a:spcBef>
              <a:spcAft>
                <a:spcPts val="1600"/>
              </a:spcAft>
              <a:buNone/>
              <a:defRPr b="1" sz="2400">
                <a:latin typeface="Questrial"/>
                <a:ea typeface="Questrial"/>
                <a:cs typeface="Questrial"/>
                <a:sym typeface="Questrial"/>
              </a:defRPr>
            </a:lvl9pPr>
          </a:lstStyle>
          <a:p/>
        </p:txBody>
      </p:sp>
      <p:sp>
        <p:nvSpPr>
          <p:cNvPr id="72" name="Google Shape;72;p19"/>
          <p:cNvSpPr txBox="1"/>
          <p:nvPr>
            <p:ph type="title"/>
          </p:nvPr>
        </p:nvSpPr>
        <p:spPr>
          <a:xfrm>
            <a:off x="888300" y="826200"/>
            <a:ext cx="7305300" cy="8946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4200">
                <a:latin typeface="Questrial"/>
                <a:ea typeface="Questrial"/>
                <a:cs typeface="Questrial"/>
                <a:sym typeface="Questria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73" name="Google Shape;73;p19"/>
          <p:cNvSpPr txBox="1"/>
          <p:nvPr>
            <p:ph idx="2" type="subTitle"/>
          </p:nvPr>
        </p:nvSpPr>
        <p:spPr>
          <a:xfrm>
            <a:off x="888300" y="2420050"/>
            <a:ext cx="4429200" cy="503100"/>
          </a:xfrm>
          <a:prstGeom prst="rect">
            <a:avLst/>
          </a:prstGeom>
        </p:spPr>
        <p:txBody>
          <a:bodyPr anchorCtr="0" anchor="t" bIns="91425" lIns="91425" spcFirstLastPara="1" rIns="91425" wrap="square" tIns="91425">
            <a:noAutofit/>
          </a:bodyPr>
          <a:lstStyle>
            <a:lvl1pPr lvl="0" rtl="0">
              <a:spcBef>
                <a:spcPts val="0"/>
              </a:spcBef>
              <a:spcAft>
                <a:spcPts val="0"/>
              </a:spcAft>
              <a:buNone/>
              <a:defRPr>
                <a:solidFill>
                  <a:srgbClr val="000000"/>
                </a:solidFill>
                <a:latin typeface="Questrial"/>
                <a:ea typeface="Questrial"/>
                <a:cs typeface="Questrial"/>
                <a:sym typeface="Questria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Divider">
  <p:cSld name="CUSTOM">
    <p:bg>
      <p:bgPr>
        <a:solidFill>
          <a:srgbClr val="000000"/>
        </a:solidFill>
      </p:bgPr>
    </p:bg>
    <p:spTree>
      <p:nvGrpSpPr>
        <p:cNvPr id="74" name="Shape 74"/>
        <p:cNvGrpSpPr/>
        <p:nvPr/>
      </p:nvGrpSpPr>
      <p:grpSpPr>
        <a:xfrm>
          <a:off x="0" y="0"/>
          <a:ext cx="0" cy="0"/>
          <a:chOff x="0" y="0"/>
          <a:chExt cx="0" cy="0"/>
        </a:xfrm>
      </p:grpSpPr>
      <p:sp>
        <p:nvSpPr>
          <p:cNvPr id="75" name="Google Shape;75;p20"/>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4200">
                <a:solidFill>
                  <a:srgbClr val="FFFFFF"/>
                </a:solidFill>
                <a:latin typeface="Questrial"/>
                <a:ea typeface="Questrial"/>
                <a:cs typeface="Questrial"/>
                <a:sym typeface="Questrial"/>
              </a:defRPr>
            </a:lvl1pPr>
            <a:lvl2pPr lvl="1" rtl="0">
              <a:spcBef>
                <a:spcPts val="0"/>
              </a:spcBef>
              <a:spcAft>
                <a:spcPts val="0"/>
              </a:spcAft>
              <a:buNone/>
              <a:defRPr b="1" sz="4200">
                <a:solidFill>
                  <a:srgbClr val="FFFFFF"/>
                </a:solidFill>
                <a:latin typeface="Questrial"/>
                <a:ea typeface="Questrial"/>
                <a:cs typeface="Questrial"/>
                <a:sym typeface="Questrial"/>
              </a:defRPr>
            </a:lvl2pPr>
            <a:lvl3pPr lvl="2" rtl="0">
              <a:spcBef>
                <a:spcPts val="0"/>
              </a:spcBef>
              <a:spcAft>
                <a:spcPts val="0"/>
              </a:spcAft>
              <a:buNone/>
              <a:defRPr b="1" sz="4200">
                <a:solidFill>
                  <a:srgbClr val="FFFFFF"/>
                </a:solidFill>
                <a:latin typeface="Questrial"/>
                <a:ea typeface="Questrial"/>
                <a:cs typeface="Questrial"/>
                <a:sym typeface="Questrial"/>
              </a:defRPr>
            </a:lvl3pPr>
            <a:lvl4pPr lvl="3" rtl="0">
              <a:spcBef>
                <a:spcPts val="0"/>
              </a:spcBef>
              <a:spcAft>
                <a:spcPts val="0"/>
              </a:spcAft>
              <a:buNone/>
              <a:defRPr b="1" sz="4200">
                <a:solidFill>
                  <a:srgbClr val="FFFFFF"/>
                </a:solidFill>
                <a:latin typeface="Questrial"/>
                <a:ea typeface="Questrial"/>
                <a:cs typeface="Questrial"/>
                <a:sym typeface="Questrial"/>
              </a:defRPr>
            </a:lvl4pPr>
            <a:lvl5pPr lvl="4" rtl="0">
              <a:spcBef>
                <a:spcPts val="0"/>
              </a:spcBef>
              <a:spcAft>
                <a:spcPts val="0"/>
              </a:spcAft>
              <a:buNone/>
              <a:defRPr b="1" sz="4200">
                <a:solidFill>
                  <a:srgbClr val="FFFFFF"/>
                </a:solidFill>
                <a:latin typeface="Questrial"/>
                <a:ea typeface="Questrial"/>
                <a:cs typeface="Questrial"/>
                <a:sym typeface="Questrial"/>
              </a:defRPr>
            </a:lvl5pPr>
            <a:lvl6pPr lvl="5" rtl="0">
              <a:spcBef>
                <a:spcPts val="0"/>
              </a:spcBef>
              <a:spcAft>
                <a:spcPts val="0"/>
              </a:spcAft>
              <a:buNone/>
              <a:defRPr b="1" sz="4200">
                <a:solidFill>
                  <a:srgbClr val="FFFFFF"/>
                </a:solidFill>
                <a:latin typeface="Questrial"/>
                <a:ea typeface="Questrial"/>
                <a:cs typeface="Questrial"/>
                <a:sym typeface="Questrial"/>
              </a:defRPr>
            </a:lvl6pPr>
            <a:lvl7pPr lvl="6" rtl="0">
              <a:spcBef>
                <a:spcPts val="0"/>
              </a:spcBef>
              <a:spcAft>
                <a:spcPts val="0"/>
              </a:spcAft>
              <a:buNone/>
              <a:defRPr b="1" sz="4200">
                <a:solidFill>
                  <a:srgbClr val="FFFFFF"/>
                </a:solidFill>
                <a:latin typeface="Questrial"/>
                <a:ea typeface="Questrial"/>
                <a:cs typeface="Questrial"/>
                <a:sym typeface="Questrial"/>
              </a:defRPr>
            </a:lvl7pPr>
            <a:lvl8pPr lvl="7" rtl="0">
              <a:spcBef>
                <a:spcPts val="0"/>
              </a:spcBef>
              <a:spcAft>
                <a:spcPts val="0"/>
              </a:spcAft>
              <a:buNone/>
              <a:defRPr b="1" sz="4200">
                <a:solidFill>
                  <a:srgbClr val="FFFFFF"/>
                </a:solidFill>
                <a:latin typeface="Questrial"/>
                <a:ea typeface="Questrial"/>
                <a:cs typeface="Questrial"/>
                <a:sym typeface="Questrial"/>
              </a:defRPr>
            </a:lvl8pPr>
            <a:lvl9pPr lvl="8" rtl="0">
              <a:spcBef>
                <a:spcPts val="0"/>
              </a:spcBef>
              <a:spcAft>
                <a:spcPts val="0"/>
              </a:spcAft>
              <a:buNone/>
              <a:defRPr b="1" sz="4200">
                <a:solidFill>
                  <a:srgbClr val="FFFFFF"/>
                </a:solidFill>
                <a:latin typeface="Questrial"/>
                <a:ea typeface="Questrial"/>
                <a:cs typeface="Questrial"/>
                <a:sym typeface="Quest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CUSTOM_3">
    <p:bg>
      <p:bgPr>
        <a:solidFill>
          <a:srgbClr val="1155CC"/>
        </a:solidFill>
      </p:bgPr>
    </p:bg>
    <p:spTree>
      <p:nvGrpSpPr>
        <p:cNvPr id="76" name="Shape 76"/>
        <p:cNvGrpSpPr/>
        <p:nvPr/>
      </p:nvGrpSpPr>
      <p:grpSpPr>
        <a:xfrm>
          <a:off x="0" y="0"/>
          <a:ext cx="0" cy="0"/>
          <a:chOff x="0" y="0"/>
          <a:chExt cx="0" cy="0"/>
        </a:xfrm>
      </p:grpSpPr>
      <p:sp>
        <p:nvSpPr>
          <p:cNvPr id="77" name="Google Shape;77;p21"/>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800">
                <a:solidFill>
                  <a:srgbClr val="FFFFFF"/>
                </a:solidFill>
                <a:latin typeface="Questrial"/>
                <a:ea typeface="Questrial"/>
                <a:cs typeface="Questrial"/>
                <a:sym typeface="Questrial"/>
              </a:defRPr>
            </a:lvl1pPr>
            <a:lvl2pPr lvl="1" rtl="0">
              <a:spcBef>
                <a:spcPts val="0"/>
              </a:spcBef>
              <a:spcAft>
                <a:spcPts val="0"/>
              </a:spcAft>
              <a:buNone/>
              <a:defRPr b="1" sz="4200">
                <a:solidFill>
                  <a:srgbClr val="FFFFFF"/>
                </a:solidFill>
                <a:latin typeface="Questrial"/>
                <a:ea typeface="Questrial"/>
                <a:cs typeface="Questrial"/>
                <a:sym typeface="Questrial"/>
              </a:defRPr>
            </a:lvl2pPr>
            <a:lvl3pPr lvl="2" rtl="0">
              <a:spcBef>
                <a:spcPts val="0"/>
              </a:spcBef>
              <a:spcAft>
                <a:spcPts val="0"/>
              </a:spcAft>
              <a:buNone/>
              <a:defRPr b="1" sz="4200">
                <a:solidFill>
                  <a:srgbClr val="FFFFFF"/>
                </a:solidFill>
                <a:latin typeface="Questrial"/>
                <a:ea typeface="Questrial"/>
                <a:cs typeface="Questrial"/>
                <a:sym typeface="Questrial"/>
              </a:defRPr>
            </a:lvl3pPr>
            <a:lvl4pPr lvl="3" rtl="0">
              <a:spcBef>
                <a:spcPts val="0"/>
              </a:spcBef>
              <a:spcAft>
                <a:spcPts val="0"/>
              </a:spcAft>
              <a:buNone/>
              <a:defRPr b="1" sz="4200">
                <a:solidFill>
                  <a:srgbClr val="FFFFFF"/>
                </a:solidFill>
                <a:latin typeface="Questrial"/>
                <a:ea typeface="Questrial"/>
                <a:cs typeface="Questrial"/>
                <a:sym typeface="Questrial"/>
              </a:defRPr>
            </a:lvl4pPr>
            <a:lvl5pPr lvl="4" rtl="0">
              <a:spcBef>
                <a:spcPts val="0"/>
              </a:spcBef>
              <a:spcAft>
                <a:spcPts val="0"/>
              </a:spcAft>
              <a:buNone/>
              <a:defRPr b="1" sz="4200">
                <a:solidFill>
                  <a:srgbClr val="FFFFFF"/>
                </a:solidFill>
                <a:latin typeface="Questrial"/>
                <a:ea typeface="Questrial"/>
                <a:cs typeface="Questrial"/>
                <a:sym typeface="Questrial"/>
              </a:defRPr>
            </a:lvl5pPr>
            <a:lvl6pPr lvl="5" rtl="0">
              <a:spcBef>
                <a:spcPts val="0"/>
              </a:spcBef>
              <a:spcAft>
                <a:spcPts val="0"/>
              </a:spcAft>
              <a:buNone/>
              <a:defRPr b="1" sz="4200">
                <a:solidFill>
                  <a:srgbClr val="FFFFFF"/>
                </a:solidFill>
                <a:latin typeface="Questrial"/>
                <a:ea typeface="Questrial"/>
                <a:cs typeface="Questrial"/>
                <a:sym typeface="Questrial"/>
              </a:defRPr>
            </a:lvl6pPr>
            <a:lvl7pPr lvl="6" rtl="0">
              <a:spcBef>
                <a:spcPts val="0"/>
              </a:spcBef>
              <a:spcAft>
                <a:spcPts val="0"/>
              </a:spcAft>
              <a:buNone/>
              <a:defRPr b="1" sz="4200">
                <a:solidFill>
                  <a:srgbClr val="FFFFFF"/>
                </a:solidFill>
                <a:latin typeface="Questrial"/>
                <a:ea typeface="Questrial"/>
                <a:cs typeface="Questrial"/>
                <a:sym typeface="Questrial"/>
              </a:defRPr>
            </a:lvl7pPr>
            <a:lvl8pPr lvl="7" rtl="0">
              <a:spcBef>
                <a:spcPts val="0"/>
              </a:spcBef>
              <a:spcAft>
                <a:spcPts val="0"/>
              </a:spcAft>
              <a:buNone/>
              <a:defRPr b="1" sz="4200">
                <a:solidFill>
                  <a:srgbClr val="FFFFFF"/>
                </a:solidFill>
                <a:latin typeface="Questrial"/>
                <a:ea typeface="Questrial"/>
                <a:cs typeface="Questrial"/>
                <a:sym typeface="Questrial"/>
              </a:defRPr>
            </a:lvl8pPr>
            <a:lvl9pPr lvl="8" rtl="0">
              <a:spcBef>
                <a:spcPts val="0"/>
              </a:spcBef>
              <a:spcAft>
                <a:spcPts val="0"/>
              </a:spcAft>
              <a:buNone/>
              <a:defRPr b="1" sz="4200">
                <a:solidFill>
                  <a:srgbClr val="FFFFFF"/>
                </a:solidFill>
                <a:latin typeface="Questrial"/>
                <a:ea typeface="Questrial"/>
                <a:cs typeface="Questrial"/>
                <a:sym typeface="Questrial"/>
              </a:defRPr>
            </a:lvl9pPr>
          </a:lstStyle>
          <a:p/>
        </p:txBody>
      </p:sp>
      <p:sp>
        <p:nvSpPr>
          <p:cNvPr id="78" name="Google Shape;78;p21"/>
          <p:cNvSpPr txBox="1"/>
          <p:nvPr>
            <p:ph idx="1" type="subTitle"/>
          </p:nvPr>
        </p:nvSpPr>
        <p:spPr>
          <a:xfrm>
            <a:off x="231625" y="1583700"/>
            <a:ext cx="6083700" cy="375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2400">
                <a:solidFill>
                  <a:srgbClr val="B7B7B7"/>
                </a:solidFill>
                <a:latin typeface="Questrial"/>
                <a:ea typeface="Questrial"/>
                <a:cs typeface="Questrial"/>
                <a:sym typeface="Questria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
        <p:nvSpPr>
          <p:cNvPr id="79" name="Google Shape;79;p21"/>
          <p:cNvSpPr txBox="1"/>
          <p:nvPr>
            <p:ph idx="2" type="subTitle"/>
          </p:nvPr>
        </p:nvSpPr>
        <p:spPr>
          <a:xfrm>
            <a:off x="6027800" y="4522250"/>
            <a:ext cx="2972100" cy="459000"/>
          </a:xfrm>
          <a:prstGeom prst="rect">
            <a:avLst/>
          </a:prstGeom>
        </p:spPr>
        <p:txBody>
          <a:bodyPr anchorCtr="0" anchor="t" bIns="91425" lIns="91425" spcFirstLastPara="1" rIns="91425" wrap="square" tIns="91425">
            <a:noAutofit/>
          </a:bodyPr>
          <a:lstStyle>
            <a:lvl1pPr lvl="0" rtl="0" algn="r">
              <a:spcBef>
                <a:spcPts val="0"/>
              </a:spcBef>
              <a:spcAft>
                <a:spcPts val="0"/>
              </a:spcAft>
              <a:buNone/>
              <a:defRPr sz="1400">
                <a:solidFill>
                  <a:srgbClr val="FFFFFF"/>
                </a:solidFill>
                <a:latin typeface="Questrial"/>
                <a:ea typeface="Questrial"/>
                <a:cs typeface="Questrial"/>
                <a:sym typeface="Questrial"/>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Divider">
  <p:cSld name="CUSTOM">
    <p:bg>
      <p:bgPr>
        <a:solidFill>
          <a:srgbClr val="000000"/>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4200">
                <a:solidFill>
                  <a:srgbClr val="FFFFFF"/>
                </a:solidFill>
                <a:latin typeface="Questrial"/>
                <a:ea typeface="Questrial"/>
                <a:cs typeface="Questrial"/>
                <a:sym typeface="Questrial"/>
              </a:defRPr>
            </a:lvl1pPr>
            <a:lvl2pPr lvl="1" rtl="0">
              <a:spcBef>
                <a:spcPts val="0"/>
              </a:spcBef>
              <a:spcAft>
                <a:spcPts val="0"/>
              </a:spcAft>
              <a:buNone/>
              <a:defRPr b="1" sz="4200">
                <a:solidFill>
                  <a:srgbClr val="FFFFFF"/>
                </a:solidFill>
                <a:latin typeface="Questrial"/>
                <a:ea typeface="Questrial"/>
                <a:cs typeface="Questrial"/>
                <a:sym typeface="Questrial"/>
              </a:defRPr>
            </a:lvl2pPr>
            <a:lvl3pPr lvl="2" rtl="0">
              <a:spcBef>
                <a:spcPts val="0"/>
              </a:spcBef>
              <a:spcAft>
                <a:spcPts val="0"/>
              </a:spcAft>
              <a:buNone/>
              <a:defRPr b="1" sz="4200">
                <a:solidFill>
                  <a:srgbClr val="FFFFFF"/>
                </a:solidFill>
                <a:latin typeface="Questrial"/>
                <a:ea typeface="Questrial"/>
                <a:cs typeface="Questrial"/>
                <a:sym typeface="Questrial"/>
              </a:defRPr>
            </a:lvl3pPr>
            <a:lvl4pPr lvl="3" rtl="0">
              <a:spcBef>
                <a:spcPts val="0"/>
              </a:spcBef>
              <a:spcAft>
                <a:spcPts val="0"/>
              </a:spcAft>
              <a:buNone/>
              <a:defRPr b="1" sz="4200">
                <a:solidFill>
                  <a:srgbClr val="FFFFFF"/>
                </a:solidFill>
                <a:latin typeface="Questrial"/>
                <a:ea typeface="Questrial"/>
                <a:cs typeface="Questrial"/>
                <a:sym typeface="Questrial"/>
              </a:defRPr>
            </a:lvl4pPr>
            <a:lvl5pPr lvl="4" rtl="0">
              <a:spcBef>
                <a:spcPts val="0"/>
              </a:spcBef>
              <a:spcAft>
                <a:spcPts val="0"/>
              </a:spcAft>
              <a:buNone/>
              <a:defRPr b="1" sz="4200">
                <a:solidFill>
                  <a:srgbClr val="FFFFFF"/>
                </a:solidFill>
                <a:latin typeface="Questrial"/>
                <a:ea typeface="Questrial"/>
                <a:cs typeface="Questrial"/>
                <a:sym typeface="Questrial"/>
              </a:defRPr>
            </a:lvl5pPr>
            <a:lvl6pPr lvl="5" rtl="0">
              <a:spcBef>
                <a:spcPts val="0"/>
              </a:spcBef>
              <a:spcAft>
                <a:spcPts val="0"/>
              </a:spcAft>
              <a:buNone/>
              <a:defRPr b="1" sz="4200">
                <a:solidFill>
                  <a:srgbClr val="FFFFFF"/>
                </a:solidFill>
                <a:latin typeface="Questrial"/>
                <a:ea typeface="Questrial"/>
                <a:cs typeface="Questrial"/>
                <a:sym typeface="Questrial"/>
              </a:defRPr>
            </a:lvl6pPr>
            <a:lvl7pPr lvl="6" rtl="0">
              <a:spcBef>
                <a:spcPts val="0"/>
              </a:spcBef>
              <a:spcAft>
                <a:spcPts val="0"/>
              </a:spcAft>
              <a:buNone/>
              <a:defRPr b="1" sz="4200">
                <a:solidFill>
                  <a:srgbClr val="FFFFFF"/>
                </a:solidFill>
                <a:latin typeface="Questrial"/>
                <a:ea typeface="Questrial"/>
                <a:cs typeface="Questrial"/>
                <a:sym typeface="Questrial"/>
              </a:defRPr>
            </a:lvl7pPr>
            <a:lvl8pPr lvl="7" rtl="0">
              <a:spcBef>
                <a:spcPts val="0"/>
              </a:spcBef>
              <a:spcAft>
                <a:spcPts val="0"/>
              </a:spcAft>
              <a:buNone/>
              <a:defRPr b="1" sz="4200">
                <a:solidFill>
                  <a:srgbClr val="FFFFFF"/>
                </a:solidFill>
                <a:latin typeface="Questrial"/>
                <a:ea typeface="Questrial"/>
                <a:cs typeface="Questrial"/>
                <a:sym typeface="Questrial"/>
              </a:defRPr>
            </a:lvl8pPr>
            <a:lvl9pPr lvl="8" rtl="0">
              <a:spcBef>
                <a:spcPts val="0"/>
              </a:spcBef>
              <a:spcAft>
                <a:spcPts val="0"/>
              </a:spcAft>
              <a:buNone/>
              <a:defRPr b="1" sz="4200">
                <a:solidFill>
                  <a:srgbClr val="FFFFFF"/>
                </a:solidFill>
                <a:latin typeface="Questrial"/>
                <a:ea typeface="Questrial"/>
                <a:cs typeface="Questrial"/>
                <a:sym typeface="Questria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2">
    <p:bg>
      <p:bgPr>
        <a:solidFill>
          <a:srgbClr val="0096FF"/>
        </a:solidFill>
      </p:bgPr>
    </p:bg>
    <p:spTree>
      <p:nvGrpSpPr>
        <p:cNvPr id="80" name="Shape 80"/>
        <p:cNvGrpSpPr/>
        <p:nvPr/>
      </p:nvGrpSpPr>
      <p:grpSpPr>
        <a:xfrm>
          <a:off x="0" y="0"/>
          <a:ext cx="0" cy="0"/>
          <a:chOff x="0" y="0"/>
          <a:chExt cx="0" cy="0"/>
        </a:xfrm>
      </p:grpSpPr>
      <p:sp>
        <p:nvSpPr>
          <p:cNvPr id="81" name="Google Shape;81;p22"/>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800">
                <a:solidFill>
                  <a:srgbClr val="FFFFFF"/>
                </a:solidFill>
                <a:latin typeface="Questrial"/>
                <a:ea typeface="Questrial"/>
                <a:cs typeface="Questrial"/>
                <a:sym typeface="Questrial"/>
              </a:defRPr>
            </a:lvl1pPr>
            <a:lvl2pPr lvl="1" rtl="0">
              <a:spcBef>
                <a:spcPts val="0"/>
              </a:spcBef>
              <a:spcAft>
                <a:spcPts val="0"/>
              </a:spcAft>
              <a:buNone/>
              <a:defRPr b="1" sz="4200">
                <a:solidFill>
                  <a:srgbClr val="FFFFFF"/>
                </a:solidFill>
                <a:latin typeface="Questrial"/>
                <a:ea typeface="Questrial"/>
                <a:cs typeface="Questrial"/>
                <a:sym typeface="Questrial"/>
              </a:defRPr>
            </a:lvl2pPr>
            <a:lvl3pPr lvl="2" rtl="0">
              <a:spcBef>
                <a:spcPts val="0"/>
              </a:spcBef>
              <a:spcAft>
                <a:spcPts val="0"/>
              </a:spcAft>
              <a:buNone/>
              <a:defRPr b="1" sz="4200">
                <a:solidFill>
                  <a:srgbClr val="FFFFFF"/>
                </a:solidFill>
                <a:latin typeface="Questrial"/>
                <a:ea typeface="Questrial"/>
                <a:cs typeface="Questrial"/>
                <a:sym typeface="Questrial"/>
              </a:defRPr>
            </a:lvl3pPr>
            <a:lvl4pPr lvl="3" rtl="0">
              <a:spcBef>
                <a:spcPts val="0"/>
              </a:spcBef>
              <a:spcAft>
                <a:spcPts val="0"/>
              </a:spcAft>
              <a:buNone/>
              <a:defRPr b="1" sz="4200">
                <a:solidFill>
                  <a:srgbClr val="FFFFFF"/>
                </a:solidFill>
                <a:latin typeface="Questrial"/>
                <a:ea typeface="Questrial"/>
                <a:cs typeface="Questrial"/>
                <a:sym typeface="Questrial"/>
              </a:defRPr>
            </a:lvl4pPr>
            <a:lvl5pPr lvl="4" rtl="0">
              <a:spcBef>
                <a:spcPts val="0"/>
              </a:spcBef>
              <a:spcAft>
                <a:spcPts val="0"/>
              </a:spcAft>
              <a:buNone/>
              <a:defRPr b="1" sz="4200">
                <a:solidFill>
                  <a:srgbClr val="FFFFFF"/>
                </a:solidFill>
                <a:latin typeface="Questrial"/>
                <a:ea typeface="Questrial"/>
                <a:cs typeface="Questrial"/>
                <a:sym typeface="Questrial"/>
              </a:defRPr>
            </a:lvl5pPr>
            <a:lvl6pPr lvl="5" rtl="0">
              <a:spcBef>
                <a:spcPts val="0"/>
              </a:spcBef>
              <a:spcAft>
                <a:spcPts val="0"/>
              </a:spcAft>
              <a:buNone/>
              <a:defRPr b="1" sz="4200">
                <a:solidFill>
                  <a:srgbClr val="FFFFFF"/>
                </a:solidFill>
                <a:latin typeface="Questrial"/>
                <a:ea typeface="Questrial"/>
                <a:cs typeface="Questrial"/>
                <a:sym typeface="Questrial"/>
              </a:defRPr>
            </a:lvl6pPr>
            <a:lvl7pPr lvl="6" rtl="0">
              <a:spcBef>
                <a:spcPts val="0"/>
              </a:spcBef>
              <a:spcAft>
                <a:spcPts val="0"/>
              </a:spcAft>
              <a:buNone/>
              <a:defRPr b="1" sz="4200">
                <a:solidFill>
                  <a:srgbClr val="FFFFFF"/>
                </a:solidFill>
                <a:latin typeface="Questrial"/>
                <a:ea typeface="Questrial"/>
                <a:cs typeface="Questrial"/>
                <a:sym typeface="Questrial"/>
              </a:defRPr>
            </a:lvl7pPr>
            <a:lvl8pPr lvl="7" rtl="0">
              <a:spcBef>
                <a:spcPts val="0"/>
              </a:spcBef>
              <a:spcAft>
                <a:spcPts val="0"/>
              </a:spcAft>
              <a:buNone/>
              <a:defRPr b="1" sz="4200">
                <a:solidFill>
                  <a:srgbClr val="FFFFFF"/>
                </a:solidFill>
                <a:latin typeface="Questrial"/>
                <a:ea typeface="Questrial"/>
                <a:cs typeface="Questrial"/>
                <a:sym typeface="Questrial"/>
              </a:defRPr>
            </a:lvl8pPr>
            <a:lvl9pPr lvl="8" rtl="0">
              <a:spcBef>
                <a:spcPts val="0"/>
              </a:spcBef>
              <a:spcAft>
                <a:spcPts val="0"/>
              </a:spcAft>
              <a:buNone/>
              <a:defRPr b="1" sz="4200">
                <a:solidFill>
                  <a:srgbClr val="FFFFFF"/>
                </a:solidFill>
                <a:latin typeface="Questrial"/>
                <a:ea typeface="Questrial"/>
                <a:cs typeface="Questrial"/>
                <a:sym typeface="Quest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CUSTOM_1">
    <p:spTree>
      <p:nvGrpSpPr>
        <p:cNvPr id="82" name="Shape 82"/>
        <p:cNvGrpSpPr/>
        <p:nvPr/>
      </p:nvGrpSpPr>
      <p:grpSpPr>
        <a:xfrm>
          <a:off x="0" y="0"/>
          <a:ext cx="0" cy="0"/>
          <a:chOff x="0" y="0"/>
          <a:chExt cx="0" cy="0"/>
        </a:xfrm>
      </p:grpSpPr>
      <p:sp>
        <p:nvSpPr>
          <p:cNvPr id="83" name="Google Shape;83;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latin typeface="Questrial"/>
                <a:ea typeface="Questrial"/>
                <a:cs typeface="Questrial"/>
                <a:sym typeface="Questria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4" name="Google Shape;84;p23"/>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lvl1pPr indent="-368300" lvl="0" marL="457200" rtl="0">
              <a:spcBef>
                <a:spcPts val="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1pPr>
            <a:lvl2pPr indent="-368300" lvl="1" marL="9144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2pPr>
            <a:lvl3pPr indent="-368300" lvl="2" marL="13716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3pPr>
            <a:lvl4pPr indent="-368300" lvl="3" marL="18288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4pPr>
            <a:lvl5pPr indent="-368300" lvl="4" marL="22860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5pPr>
            <a:lvl6pPr indent="-368300" lvl="5" marL="27432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6pPr>
            <a:lvl7pPr indent="-368300" lvl="6" marL="32004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7pPr>
            <a:lvl8pPr indent="-368300" lvl="7" marL="36576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8pPr>
            <a:lvl9pPr indent="-368300" lvl="8" marL="4114800" rtl="0">
              <a:spcBef>
                <a:spcPts val="1600"/>
              </a:spcBef>
              <a:spcAft>
                <a:spcPts val="1600"/>
              </a:spcAft>
              <a:buClr>
                <a:srgbClr val="000000"/>
              </a:buClr>
              <a:buSzPts val="2200"/>
              <a:buFont typeface="Questrial"/>
              <a:buChar char="■"/>
              <a:defRPr sz="2200">
                <a:solidFill>
                  <a:srgbClr val="000000"/>
                </a:solidFill>
                <a:latin typeface="Questrial"/>
                <a:ea typeface="Questrial"/>
                <a:cs typeface="Questrial"/>
                <a:sym typeface="Quest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1">
  <p:cSld name="CUSTOM_1_1">
    <p:bg>
      <p:bgPr>
        <a:solidFill>
          <a:srgbClr val="EFEFEF"/>
        </a:solid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latin typeface="Questrial"/>
                <a:ea typeface="Questrial"/>
                <a:cs typeface="Questrial"/>
                <a:sym typeface="Questria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87" name="Google Shape;87;p24"/>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lvl1pPr indent="-368300" lvl="0" marL="457200" rtl="0">
              <a:spcBef>
                <a:spcPts val="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1pPr>
            <a:lvl2pPr indent="-368300" lvl="1" marL="9144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2pPr>
            <a:lvl3pPr indent="-368300" lvl="2" marL="13716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3pPr>
            <a:lvl4pPr indent="-368300" lvl="3" marL="18288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4pPr>
            <a:lvl5pPr indent="-368300" lvl="4" marL="22860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5pPr>
            <a:lvl6pPr indent="-368300" lvl="5" marL="27432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6pPr>
            <a:lvl7pPr indent="-368300" lvl="6" marL="32004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7pPr>
            <a:lvl8pPr indent="-368300" lvl="7" marL="36576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8pPr>
            <a:lvl9pPr indent="-368300" lvl="8" marL="4114800" rtl="0">
              <a:spcBef>
                <a:spcPts val="1600"/>
              </a:spcBef>
              <a:spcAft>
                <a:spcPts val="1600"/>
              </a:spcAft>
              <a:buClr>
                <a:srgbClr val="000000"/>
              </a:buClr>
              <a:buSzPts val="2200"/>
              <a:buFont typeface="Questrial"/>
              <a:buChar char="■"/>
              <a:defRPr sz="2200">
                <a:solidFill>
                  <a:srgbClr val="000000"/>
                </a:solidFill>
                <a:latin typeface="Questrial"/>
                <a:ea typeface="Questrial"/>
                <a:cs typeface="Questrial"/>
                <a:sym typeface="Quest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88" name="Shape 88"/>
        <p:cNvGrpSpPr/>
        <p:nvPr/>
      </p:nvGrpSpPr>
      <p:grpSpPr>
        <a:xfrm>
          <a:off x="0" y="0"/>
          <a:ext cx="0" cy="0"/>
          <a:chOff x="0" y="0"/>
          <a:chExt cx="0" cy="0"/>
        </a:xfrm>
      </p:grpSpPr>
      <p:sp>
        <p:nvSpPr>
          <p:cNvPr id="89" name="Google Shape;89;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0" name="Google Shape;90;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91" name="Shape 91"/>
        <p:cNvGrpSpPr/>
        <p:nvPr/>
      </p:nvGrpSpPr>
      <p:grpSpPr>
        <a:xfrm>
          <a:off x="0" y="0"/>
          <a:ext cx="0" cy="0"/>
          <a:chOff x="0" y="0"/>
          <a:chExt cx="0" cy="0"/>
        </a:xfrm>
      </p:grpSpPr>
      <p:sp>
        <p:nvSpPr>
          <p:cNvPr id="92" name="Google Shape;92;p26"/>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Font typeface="Questrial"/>
              <a:buNone/>
              <a:defRPr b="1" sz="3000">
                <a:latin typeface="Questrial"/>
                <a:ea typeface="Questrial"/>
                <a:cs typeface="Questrial"/>
                <a:sym typeface="Questria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3" name="Google Shape;93;p2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rgbClr val="000000"/>
              </a:buClr>
              <a:buSzPts val="1800"/>
              <a:buFont typeface="Questrial"/>
              <a:buChar char="●"/>
              <a:defRPr>
                <a:solidFill>
                  <a:srgbClr val="000000"/>
                </a:solidFill>
                <a:latin typeface="Questrial"/>
                <a:ea typeface="Questrial"/>
                <a:cs typeface="Questrial"/>
                <a:sym typeface="Questrial"/>
              </a:defRPr>
            </a:lvl1pPr>
            <a:lvl2pPr indent="-317500" lvl="1" marL="914400" rtl="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2pPr>
            <a:lvl3pPr indent="-317500" lvl="2" marL="1371600" rtl="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3pPr>
            <a:lvl4pPr indent="-317500" lvl="3" marL="1828800" rtl="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4pPr>
            <a:lvl5pPr indent="-317500" lvl="4" marL="2286000" rtl="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5pPr>
            <a:lvl6pPr indent="-317500" lvl="5" marL="2743200" rtl="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6pPr>
            <a:lvl7pPr indent="-317500" lvl="6" marL="3200400" rtl="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7pPr>
            <a:lvl8pPr indent="-317500" lvl="7" marL="3657600" rtl="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8pPr>
            <a:lvl9pPr indent="-317500" lvl="8" marL="4114800" rtl="0">
              <a:spcBef>
                <a:spcPts val="1600"/>
              </a:spcBef>
              <a:spcAft>
                <a:spcPts val="1600"/>
              </a:spcAft>
              <a:buClr>
                <a:srgbClr val="000000"/>
              </a:buClr>
              <a:buSzPts val="1400"/>
              <a:buFont typeface="Questrial"/>
              <a:buChar char="■"/>
              <a:defRPr>
                <a:solidFill>
                  <a:srgbClr val="000000"/>
                </a:solidFill>
                <a:latin typeface="Questrial"/>
                <a:ea typeface="Questrial"/>
                <a:cs typeface="Questrial"/>
                <a:sym typeface="Questrial"/>
              </a:defRPr>
            </a:lvl9pPr>
          </a:lstStyle>
          <a:p/>
        </p:txBody>
      </p:sp>
      <p:sp>
        <p:nvSpPr>
          <p:cNvPr id="94" name="Google Shape;9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95" name="Shape 95"/>
        <p:cNvGrpSpPr/>
        <p:nvPr/>
      </p:nvGrpSpPr>
      <p:grpSpPr>
        <a:xfrm>
          <a:off x="0" y="0"/>
          <a:ext cx="0" cy="0"/>
          <a:chOff x="0" y="0"/>
          <a:chExt cx="0" cy="0"/>
        </a:xfrm>
      </p:grpSpPr>
      <p:sp>
        <p:nvSpPr>
          <p:cNvPr id="96" name="Google Shape;96;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97" name="Google Shape;97;p2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8" name="Google Shape;98;p2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99" name="Google Shape;99;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0" name="Shape 100"/>
        <p:cNvGrpSpPr/>
        <p:nvPr/>
      </p:nvGrpSpPr>
      <p:grpSpPr>
        <a:xfrm>
          <a:off x="0" y="0"/>
          <a:ext cx="0" cy="0"/>
          <a:chOff x="0" y="0"/>
          <a:chExt cx="0" cy="0"/>
        </a:xfrm>
      </p:grpSpPr>
      <p:sp>
        <p:nvSpPr>
          <p:cNvPr id="101" name="Google Shape;101;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2" name="Google Shape;10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03" name="Shape 103"/>
        <p:cNvGrpSpPr/>
        <p:nvPr/>
      </p:nvGrpSpPr>
      <p:grpSpPr>
        <a:xfrm>
          <a:off x="0" y="0"/>
          <a:ext cx="0" cy="0"/>
          <a:chOff x="0" y="0"/>
          <a:chExt cx="0" cy="0"/>
        </a:xfrm>
      </p:grpSpPr>
      <p:sp>
        <p:nvSpPr>
          <p:cNvPr id="104" name="Google Shape;104;p2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5" name="Google Shape;105;p2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106" name="Google Shape;10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7" name="Shape 107"/>
        <p:cNvGrpSpPr/>
        <p:nvPr/>
      </p:nvGrpSpPr>
      <p:grpSpPr>
        <a:xfrm>
          <a:off x="0" y="0"/>
          <a:ext cx="0" cy="0"/>
          <a:chOff x="0" y="0"/>
          <a:chExt cx="0" cy="0"/>
        </a:xfrm>
      </p:grpSpPr>
      <p:sp>
        <p:nvSpPr>
          <p:cNvPr id="108" name="Google Shape;108;p3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09" name="Google Shape;109;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0" name="Shape 110"/>
        <p:cNvGrpSpPr/>
        <p:nvPr/>
      </p:nvGrpSpPr>
      <p:grpSpPr>
        <a:xfrm>
          <a:off x="0" y="0"/>
          <a:ext cx="0" cy="0"/>
          <a:chOff x="0" y="0"/>
          <a:chExt cx="0" cy="0"/>
        </a:xfrm>
      </p:grpSpPr>
      <p:sp>
        <p:nvSpPr>
          <p:cNvPr id="111" name="Google Shape;111;p3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3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113" name="Google Shape;113;p3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14" name="Google Shape;114;p3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115" name="Google Shape;115;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3">
  <p:cSld name="CUSTOM_3">
    <p:bg>
      <p:bgPr>
        <a:solidFill>
          <a:srgbClr val="1155CC"/>
        </a:solidFill>
      </p:bgPr>
    </p:bg>
    <p:spTree>
      <p:nvGrpSpPr>
        <p:cNvPr id="16" name="Shape 16"/>
        <p:cNvGrpSpPr/>
        <p:nvPr/>
      </p:nvGrpSpPr>
      <p:grpSpPr>
        <a:xfrm>
          <a:off x="0" y="0"/>
          <a:ext cx="0" cy="0"/>
          <a:chOff x="0" y="0"/>
          <a:chExt cx="0" cy="0"/>
        </a:xfrm>
      </p:grpSpPr>
      <p:sp>
        <p:nvSpPr>
          <p:cNvPr id="17" name="Google Shape;17;p4"/>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800">
                <a:solidFill>
                  <a:srgbClr val="FFFFFF"/>
                </a:solidFill>
                <a:latin typeface="Questrial"/>
                <a:ea typeface="Questrial"/>
                <a:cs typeface="Questrial"/>
                <a:sym typeface="Questrial"/>
              </a:defRPr>
            </a:lvl1pPr>
            <a:lvl2pPr lvl="1" rtl="0">
              <a:spcBef>
                <a:spcPts val="0"/>
              </a:spcBef>
              <a:spcAft>
                <a:spcPts val="0"/>
              </a:spcAft>
              <a:buNone/>
              <a:defRPr b="1" sz="4200">
                <a:solidFill>
                  <a:srgbClr val="FFFFFF"/>
                </a:solidFill>
                <a:latin typeface="Questrial"/>
                <a:ea typeface="Questrial"/>
                <a:cs typeface="Questrial"/>
                <a:sym typeface="Questrial"/>
              </a:defRPr>
            </a:lvl2pPr>
            <a:lvl3pPr lvl="2" rtl="0">
              <a:spcBef>
                <a:spcPts val="0"/>
              </a:spcBef>
              <a:spcAft>
                <a:spcPts val="0"/>
              </a:spcAft>
              <a:buNone/>
              <a:defRPr b="1" sz="4200">
                <a:solidFill>
                  <a:srgbClr val="FFFFFF"/>
                </a:solidFill>
                <a:latin typeface="Questrial"/>
                <a:ea typeface="Questrial"/>
                <a:cs typeface="Questrial"/>
                <a:sym typeface="Questrial"/>
              </a:defRPr>
            </a:lvl3pPr>
            <a:lvl4pPr lvl="3" rtl="0">
              <a:spcBef>
                <a:spcPts val="0"/>
              </a:spcBef>
              <a:spcAft>
                <a:spcPts val="0"/>
              </a:spcAft>
              <a:buNone/>
              <a:defRPr b="1" sz="4200">
                <a:solidFill>
                  <a:srgbClr val="FFFFFF"/>
                </a:solidFill>
                <a:latin typeface="Questrial"/>
                <a:ea typeface="Questrial"/>
                <a:cs typeface="Questrial"/>
                <a:sym typeface="Questrial"/>
              </a:defRPr>
            </a:lvl4pPr>
            <a:lvl5pPr lvl="4" rtl="0">
              <a:spcBef>
                <a:spcPts val="0"/>
              </a:spcBef>
              <a:spcAft>
                <a:spcPts val="0"/>
              </a:spcAft>
              <a:buNone/>
              <a:defRPr b="1" sz="4200">
                <a:solidFill>
                  <a:srgbClr val="FFFFFF"/>
                </a:solidFill>
                <a:latin typeface="Questrial"/>
                <a:ea typeface="Questrial"/>
                <a:cs typeface="Questrial"/>
                <a:sym typeface="Questrial"/>
              </a:defRPr>
            </a:lvl5pPr>
            <a:lvl6pPr lvl="5" rtl="0">
              <a:spcBef>
                <a:spcPts val="0"/>
              </a:spcBef>
              <a:spcAft>
                <a:spcPts val="0"/>
              </a:spcAft>
              <a:buNone/>
              <a:defRPr b="1" sz="4200">
                <a:solidFill>
                  <a:srgbClr val="FFFFFF"/>
                </a:solidFill>
                <a:latin typeface="Questrial"/>
                <a:ea typeface="Questrial"/>
                <a:cs typeface="Questrial"/>
                <a:sym typeface="Questrial"/>
              </a:defRPr>
            </a:lvl6pPr>
            <a:lvl7pPr lvl="6" rtl="0">
              <a:spcBef>
                <a:spcPts val="0"/>
              </a:spcBef>
              <a:spcAft>
                <a:spcPts val="0"/>
              </a:spcAft>
              <a:buNone/>
              <a:defRPr b="1" sz="4200">
                <a:solidFill>
                  <a:srgbClr val="FFFFFF"/>
                </a:solidFill>
                <a:latin typeface="Questrial"/>
                <a:ea typeface="Questrial"/>
                <a:cs typeface="Questrial"/>
                <a:sym typeface="Questrial"/>
              </a:defRPr>
            </a:lvl7pPr>
            <a:lvl8pPr lvl="7" rtl="0">
              <a:spcBef>
                <a:spcPts val="0"/>
              </a:spcBef>
              <a:spcAft>
                <a:spcPts val="0"/>
              </a:spcAft>
              <a:buNone/>
              <a:defRPr b="1" sz="4200">
                <a:solidFill>
                  <a:srgbClr val="FFFFFF"/>
                </a:solidFill>
                <a:latin typeface="Questrial"/>
                <a:ea typeface="Questrial"/>
                <a:cs typeface="Questrial"/>
                <a:sym typeface="Questrial"/>
              </a:defRPr>
            </a:lvl8pPr>
            <a:lvl9pPr lvl="8" rtl="0">
              <a:spcBef>
                <a:spcPts val="0"/>
              </a:spcBef>
              <a:spcAft>
                <a:spcPts val="0"/>
              </a:spcAft>
              <a:buNone/>
              <a:defRPr b="1" sz="4200">
                <a:solidFill>
                  <a:srgbClr val="FFFFFF"/>
                </a:solidFill>
                <a:latin typeface="Questrial"/>
                <a:ea typeface="Questrial"/>
                <a:cs typeface="Questrial"/>
                <a:sym typeface="Questrial"/>
              </a:defRPr>
            </a:lvl9pPr>
          </a:lstStyle>
          <a:p/>
        </p:txBody>
      </p:sp>
      <p:sp>
        <p:nvSpPr>
          <p:cNvPr id="18" name="Google Shape;18;p4"/>
          <p:cNvSpPr txBox="1"/>
          <p:nvPr>
            <p:ph idx="1" type="subTitle"/>
          </p:nvPr>
        </p:nvSpPr>
        <p:spPr>
          <a:xfrm>
            <a:off x="231625" y="1583700"/>
            <a:ext cx="6083700" cy="375000"/>
          </a:xfrm>
          <a:prstGeom prst="rect">
            <a:avLst/>
          </a:prstGeom>
        </p:spPr>
        <p:txBody>
          <a:bodyPr anchorCtr="0" anchor="t" bIns="91425" lIns="91425" spcFirstLastPara="1" rIns="91425" wrap="square" tIns="91425">
            <a:noAutofit/>
          </a:bodyPr>
          <a:lstStyle>
            <a:lvl1pPr lvl="0">
              <a:spcBef>
                <a:spcPts val="0"/>
              </a:spcBef>
              <a:spcAft>
                <a:spcPts val="0"/>
              </a:spcAft>
              <a:buNone/>
              <a:defRPr b="1" sz="2400">
                <a:solidFill>
                  <a:srgbClr val="B7B7B7"/>
                </a:solidFill>
                <a:latin typeface="Questrial"/>
                <a:ea typeface="Questrial"/>
                <a:cs typeface="Questrial"/>
                <a:sym typeface="Questria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
        <p:nvSpPr>
          <p:cNvPr id="19" name="Google Shape;19;p4"/>
          <p:cNvSpPr txBox="1"/>
          <p:nvPr>
            <p:ph idx="2" type="subTitle"/>
          </p:nvPr>
        </p:nvSpPr>
        <p:spPr>
          <a:xfrm>
            <a:off x="6027800" y="4522250"/>
            <a:ext cx="2972100" cy="459000"/>
          </a:xfrm>
          <a:prstGeom prst="rect">
            <a:avLst/>
          </a:prstGeom>
        </p:spPr>
        <p:txBody>
          <a:bodyPr anchorCtr="0" anchor="t" bIns="91425" lIns="91425" spcFirstLastPara="1" rIns="91425" wrap="square" tIns="91425">
            <a:noAutofit/>
          </a:bodyPr>
          <a:lstStyle>
            <a:lvl1pPr lvl="0" algn="r">
              <a:spcBef>
                <a:spcPts val="0"/>
              </a:spcBef>
              <a:spcAft>
                <a:spcPts val="0"/>
              </a:spcAft>
              <a:buNone/>
              <a:defRPr sz="1400">
                <a:solidFill>
                  <a:srgbClr val="FFFFFF"/>
                </a:solidFill>
                <a:latin typeface="Questrial"/>
                <a:ea typeface="Questrial"/>
                <a:cs typeface="Questrial"/>
                <a:sym typeface="Questrial"/>
              </a:defRPr>
            </a:lvl1pPr>
            <a:lvl2pPr lvl="1">
              <a:spcBef>
                <a:spcPts val="1600"/>
              </a:spcBef>
              <a:spcAft>
                <a:spcPts val="0"/>
              </a:spcAft>
              <a:buNone/>
              <a:defRPr/>
            </a:lvl2pPr>
            <a:lvl3pPr lvl="2">
              <a:spcBef>
                <a:spcPts val="1600"/>
              </a:spcBef>
              <a:spcAft>
                <a:spcPts val="0"/>
              </a:spcAft>
              <a:buNone/>
              <a:defRPr/>
            </a:lvl3pPr>
            <a:lvl4pPr lvl="3">
              <a:spcBef>
                <a:spcPts val="1600"/>
              </a:spcBef>
              <a:spcAft>
                <a:spcPts val="0"/>
              </a:spcAft>
              <a:buNone/>
              <a:defRPr/>
            </a:lvl4pPr>
            <a:lvl5pPr lvl="4">
              <a:spcBef>
                <a:spcPts val="1600"/>
              </a:spcBef>
              <a:spcAft>
                <a:spcPts val="0"/>
              </a:spcAft>
              <a:buNone/>
              <a:defRPr/>
            </a:lvl5pPr>
            <a:lvl6pPr lvl="5">
              <a:spcBef>
                <a:spcPts val="1600"/>
              </a:spcBef>
              <a:spcAft>
                <a:spcPts val="0"/>
              </a:spcAft>
              <a:buNone/>
              <a:defRPr/>
            </a:lvl6pPr>
            <a:lvl7pPr lvl="6">
              <a:spcBef>
                <a:spcPts val="1600"/>
              </a:spcBef>
              <a:spcAft>
                <a:spcPts val="0"/>
              </a:spcAft>
              <a:buNone/>
              <a:defRPr/>
            </a:lvl7pPr>
            <a:lvl8pPr lvl="7">
              <a:spcBef>
                <a:spcPts val="1600"/>
              </a:spcBef>
              <a:spcAft>
                <a:spcPts val="0"/>
              </a:spcAft>
              <a:buNone/>
              <a:defRPr/>
            </a:lvl8pPr>
            <a:lvl9pPr lvl="8">
              <a:spcBef>
                <a:spcPts val="1600"/>
              </a:spcBef>
              <a:spcAft>
                <a:spcPts val="1600"/>
              </a:spcAft>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16" name="Shape 116"/>
        <p:cNvGrpSpPr/>
        <p:nvPr/>
      </p:nvGrpSpPr>
      <p:grpSpPr>
        <a:xfrm>
          <a:off x="0" y="0"/>
          <a:ext cx="0" cy="0"/>
          <a:chOff x="0" y="0"/>
          <a:chExt cx="0" cy="0"/>
        </a:xfrm>
      </p:grpSpPr>
      <p:sp>
        <p:nvSpPr>
          <p:cNvPr id="117" name="Google Shape;117;p3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118" name="Google Shape;118;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19" name="Shape 119"/>
        <p:cNvGrpSpPr/>
        <p:nvPr/>
      </p:nvGrpSpPr>
      <p:grpSpPr>
        <a:xfrm>
          <a:off x="0" y="0"/>
          <a:ext cx="0" cy="0"/>
          <a:chOff x="0" y="0"/>
          <a:chExt cx="0" cy="0"/>
        </a:xfrm>
      </p:grpSpPr>
      <p:sp>
        <p:nvSpPr>
          <p:cNvPr id="120" name="Google Shape;120;p3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121" name="Google Shape;121;p3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122" name="Google Shape;122;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3" name="Shape 123"/>
        <p:cNvGrpSpPr/>
        <p:nvPr/>
      </p:nvGrpSpPr>
      <p:grpSpPr>
        <a:xfrm>
          <a:off x="0" y="0"/>
          <a:ext cx="0" cy="0"/>
          <a:chOff x="0" y="0"/>
          <a:chExt cx="0" cy="0"/>
        </a:xfrm>
      </p:grpSpPr>
      <p:sp>
        <p:nvSpPr>
          <p:cNvPr id="124" name="Google Shape;124;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Subtitle" type="title">
  <p:cSld name="TITLE">
    <p:spTree>
      <p:nvGrpSpPr>
        <p:cNvPr id="129" name="Shape 129"/>
        <p:cNvGrpSpPr/>
        <p:nvPr/>
      </p:nvGrpSpPr>
      <p:grpSpPr>
        <a:xfrm>
          <a:off x="0" y="0"/>
          <a:ext cx="0" cy="0"/>
          <a:chOff x="0" y="0"/>
          <a:chExt cx="0" cy="0"/>
        </a:xfrm>
      </p:grpSpPr>
      <p:sp>
        <p:nvSpPr>
          <p:cNvPr id="130" name="Google Shape;130;p36"/>
          <p:cNvSpPr txBox="1"/>
          <p:nvPr>
            <p:ph type="title"/>
          </p:nvPr>
        </p:nvSpPr>
        <p:spPr>
          <a:xfrm>
            <a:off x="666750" y="862013"/>
            <a:ext cx="7810500" cy="17430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FFFFFF"/>
              </a:buClr>
              <a:buSzPts val="700"/>
              <a:buNone/>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
        <p:nvSpPr>
          <p:cNvPr id="131" name="Google Shape;131;p36"/>
          <p:cNvSpPr txBox="1"/>
          <p:nvPr>
            <p:ph idx="1" type="body"/>
          </p:nvPr>
        </p:nvSpPr>
        <p:spPr>
          <a:xfrm>
            <a:off x="666750" y="2652713"/>
            <a:ext cx="7810500" cy="595200"/>
          </a:xfrm>
          <a:prstGeom prst="rect">
            <a:avLst/>
          </a:prstGeom>
          <a:noFill/>
          <a:ln>
            <a:noFill/>
          </a:ln>
        </p:spPr>
        <p:txBody>
          <a:bodyPr anchorCtr="0" anchor="t" bIns="19050" lIns="19050" spcFirstLastPara="1" rIns="19050" wrap="square" tIns="19050">
            <a:noAutofit/>
          </a:bodyPr>
          <a:lstStyle>
            <a:lvl1pPr indent="-228600" lvl="0" marL="4572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1pPr>
            <a:lvl2pPr indent="-228600" lvl="1" marL="9144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2pPr>
            <a:lvl3pPr indent="-228600" lvl="2" marL="13716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3pPr>
            <a:lvl4pPr indent="-228600" lvl="3" marL="18288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4pPr>
            <a:lvl5pPr indent="-228600" lvl="4" marL="22860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5pPr>
            <a:lvl6pPr indent="-260350" lvl="5" marL="2743200" rtl="0" algn="l">
              <a:lnSpc>
                <a:spcPct val="100000"/>
              </a:lnSpc>
              <a:spcBef>
                <a:spcPts val="0"/>
              </a:spcBef>
              <a:spcAft>
                <a:spcPts val="0"/>
              </a:spcAft>
              <a:buClr>
                <a:srgbClr val="FFFFFF"/>
              </a:buClr>
              <a:buSzPts val="500"/>
              <a:buChar char="•"/>
              <a:defRPr/>
            </a:lvl6pPr>
            <a:lvl7pPr indent="-260350" lvl="6" marL="3200400" rtl="0" algn="l">
              <a:lnSpc>
                <a:spcPct val="100000"/>
              </a:lnSpc>
              <a:spcBef>
                <a:spcPts val="0"/>
              </a:spcBef>
              <a:spcAft>
                <a:spcPts val="0"/>
              </a:spcAft>
              <a:buClr>
                <a:srgbClr val="FFFFFF"/>
              </a:buClr>
              <a:buSzPts val="500"/>
              <a:buChar char="•"/>
              <a:defRPr/>
            </a:lvl7pPr>
            <a:lvl8pPr indent="-260350" lvl="7" marL="3657600" rtl="0" algn="l">
              <a:lnSpc>
                <a:spcPct val="100000"/>
              </a:lnSpc>
              <a:spcBef>
                <a:spcPts val="0"/>
              </a:spcBef>
              <a:spcAft>
                <a:spcPts val="0"/>
              </a:spcAft>
              <a:buClr>
                <a:srgbClr val="FFFFFF"/>
              </a:buClr>
              <a:buSzPts val="500"/>
              <a:buChar char="•"/>
              <a:defRPr/>
            </a:lvl8pPr>
            <a:lvl9pPr indent="-260350" lvl="8" marL="4114800" rtl="0" algn="l">
              <a:lnSpc>
                <a:spcPct val="100000"/>
              </a:lnSpc>
              <a:spcBef>
                <a:spcPts val="0"/>
              </a:spcBef>
              <a:spcAft>
                <a:spcPts val="0"/>
              </a:spcAft>
              <a:buClr>
                <a:srgbClr val="FFFFFF"/>
              </a:buClr>
              <a:buSzPts val="500"/>
              <a:buChar char="•"/>
              <a:defRPr/>
            </a:lvl9pPr>
          </a:lstStyle>
          <a:p/>
        </p:txBody>
      </p:sp>
      <p:sp>
        <p:nvSpPr>
          <p:cNvPr id="132" name="Google Shape;132;p36"/>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vl1pPr>
            <a:lvl2pPr indent="0" lvl="1" marL="0" rtl="0" algn="ctr">
              <a:lnSpc>
                <a:spcPct val="100000"/>
              </a:lnSpc>
              <a:spcBef>
                <a:spcPts val="0"/>
              </a:spcBef>
              <a:spcAft>
                <a:spcPts val="0"/>
              </a:spcAft>
              <a:buClr>
                <a:srgbClr val="FFFFFF"/>
              </a:buClr>
              <a:buSzPts val="900"/>
              <a:buFont typeface="Helvetica Neue Light"/>
              <a:buNone/>
              <a:defRPr sz="900"/>
            </a:lvl2pPr>
            <a:lvl3pPr indent="0" lvl="2" marL="0" rtl="0" algn="ctr">
              <a:lnSpc>
                <a:spcPct val="100000"/>
              </a:lnSpc>
              <a:spcBef>
                <a:spcPts val="0"/>
              </a:spcBef>
              <a:spcAft>
                <a:spcPts val="0"/>
              </a:spcAft>
              <a:buClr>
                <a:srgbClr val="FFFFFF"/>
              </a:buClr>
              <a:buSzPts val="900"/>
              <a:buFont typeface="Helvetica Neue Light"/>
              <a:buNone/>
              <a:defRPr sz="900"/>
            </a:lvl3pPr>
            <a:lvl4pPr indent="0" lvl="3" marL="0" rtl="0" algn="ctr">
              <a:lnSpc>
                <a:spcPct val="100000"/>
              </a:lnSpc>
              <a:spcBef>
                <a:spcPts val="0"/>
              </a:spcBef>
              <a:spcAft>
                <a:spcPts val="0"/>
              </a:spcAft>
              <a:buClr>
                <a:srgbClr val="FFFFFF"/>
              </a:buClr>
              <a:buSzPts val="900"/>
              <a:buFont typeface="Helvetica Neue Light"/>
              <a:buNone/>
              <a:defRPr sz="900"/>
            </a:lvl4pPr>
            <a:lvl5pPr indent="0" lvl="4" marL="0" rtl="0" algn="ctr">
              <a:lnSpc>
                <a:spcPct val="100000"/>
              </a:lnSpc>
              <a:spcBef>
                <a:spcPts val="0"/>
              </a:spcBef>
              <a:spcAft>
                <a:spcPts val="0"/>
              </a:spcAft>
              <a:buClr>
                <a:srgbClr val="FFFFFF"/>
              </a:buClr>
              <a:buSzPts val="900"/>
              <a:buFont typeface="Helvetica Neue Light"/>
              <a:buNone/>
              <a:defRPr sz="900"/>
            </a:lvl5pPr>
            <a:lvl6pPr indent="0" lvl="5" marL="0" rtl="0" algn="ctr">
              <a:lnSpc>
                <a:spcPct val="100000"/>
              </a:lnSpc>
              <a:spcBef>
                <a:spcPts val="0"/>
              </a:spcBef>
              <a:spcAft>
                <a:spcPts val="0"/>
              </a:spcAft>
              <a:buClr>
                <a:srgbClr val="FFFFFF"/>
              </a:buClr>
              <a:buSzPts val="900"/>
              <a:buFont typeface="Helvetica Neue Light"/>
              <a:buNone/>
              <a:defRPr sz="900"/>
            </a:lvl6pPr>
            <a:lvl7pPr indent="0" lvl="6" marL="0" rtl="0" algn="ctr">
              <a:lnSpc>
                <a:spcPct val="100000"/>
              </a:lnSpc>
              <a:spcBef>
                <a:spcPts val="0"/>
              </a:spcBef>
              <a:spcAft>
                <a:spcPts val="0"/>
              </a:spcAft>
              <a:buClr>
                <a:srgbClr val="FFFFFF"/>
              </a:buClr>
              <a:buSzPts val="900"/>
              <a:buFont typeface="Helvetica Neue Light"/>
              <a:buNone/>
              <a:defRPr sz="900"/>
            </a:lvl7pPr>
            <a:lvl8pPr indent="0" lvl="7" marL="0" rtl="0" algn="ctr">
              <a:lnSpc>
                <a:spcPct val="100000"/>
              </a:lnSpc>
              <a:spcBef>
                <a:spcPts val="0"/>
              </a:spcBef>
              <a:spcAft>
                <a:spcPts val="0"/>
              </a:spcAft>
              <a:buClr>
                <a:srgbClr val="FFFFFF"/>
              </a:buClr>
              <a:buSzPts val="900"/>
              <a:buFont typeface="Helvetica Neue Light"/>
              <a:buNone/>
              <a:defRPr sz="900"/>
            </a:lvl8pPr>
            <a:lvl9pPr indent="0" lvl="8" marL="0" rtl="0" algn="ctr">
              <a:lnSpc>
                <a:spcPct val="100000"/>
              </a:lnSpc>
              <a:spcBef>
                <a:spcPts val="0"/>
              </a:spcBef>
              <a:spcAft>
                <a:spcPts val="0"/>
              </a:spcAft>
              <a:buClr>
                <a:srgbClr val="FFFFFF"/>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Horizontal" type="tx">
  <p:cSld name="TITLE_AND_BODY">
    <p:spTree>
      <p:nvGrpSpPr>
        <p:cNvPr id="133" name="Shape 133"/>
        <p:cNvGrpSpPr/>
        <p:nvPr/>
      </p:nvGrpSpPr>
      <p:grpSpPr>
        <a:xfrm>
          <a:off x="0" y="0"/>
          <a:ext cx="0" cy="0"/>
          <a:chOff x="0" y="0"/>
          <a:chExt cx="0" cy="0"/>
        </a:xfrm>
      </p:grpSpPr>
      <p:sp>
        <p:nvSpPr>
          <p:cNvPr id="134" name="Google Shape;134;p37"/>
          <p:cNvSpPr/>
          <p:nvPr>
            <p:ph idx="2" type="pic"/>
          </p:nvPr>
        </p:nvSpPr>
        <p:spPr>
          <a:xfrm>
            <a:off x="1172238" y="252413"/>
            <a:ext cx="6801000" cy="32766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9pPr>
          </a:lstStyle>
          <a:p/>
        </p:txBody>
      </p:sp>
      <p:sp>
        <p:nvSpPr>
          <p:cNvPr id="135" name="Google Shape;135;p37"/>
          <p:cNvSpPr txBox="1"/>
          <p:nvPr>
            <p:ph type="title"/>
          </p:nvPr>
        </p:nvSpPr>
        <p:spPr>
          <a:xfrm>
            <a:off x="238125" y="3543300"/>
            <a:ext cx="8667600" cy="752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700"/>
              <a:buNone/>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
        <p:nvSpPr>
          <p:cNvPr id="136" name="Google Shape;136;p37"/>
          <p:cNvSpPr txBox="1"/>
          <p:nvPr>
            <p:ph idx="1" type="body"/>
          </p:nvPr>
        </p:nvSpPr>
        <p:spPr>
          <a:xfrm>
            <a:off x="238125" y="4319588"/>
            <a:ext cx="8667600" cy="595200"/>
          </a:xfrm>
          <a:prstGeom prst="rect">
            <a:avLst/>
          </a:prstGeom>
          <a:noFill/>
          <a:ln>
            <a:noFill/>
          </a:ln>
        </p:spPr>
        <p:txBody>
          <a:bodyPr anchorCtr="0" anchor="t" bIns="19050" lIns="19050" spcFirstLastPara="1" rIns="19050" wrap="square" tIns="19050">
            <a:noAutofit/>
          </a:bodyPr>
          <a:lstStyle>
            <a:lvl1pPr indent="-228600" lvl="0" marL="4572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1pPr>
            <a:lvl2pPr indent="-228600" lvl="1" marL="9144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2pPr>
            <a:lvl3pPr indent="-228600" lvl="2" marL="13716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3pPr>
            <a:lvl4pPr indent="-228600" lvl="3" marL="18288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4pPr>
            <a:lvl5pPr indent="-228600" lvl="4" marL="22860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5pPr>
            <a:lvl6pPr indent="-260350" lvl="5" marL="2743200" rtl="0" algn="l">
              <a:lnSpc>
                <a:spcPct val="100000"/>
              </a:lnSpc>
              <a:spcBef>
                <a:spcPts val="0"/>
              </a:spcBef>
              <a:spcAft>
                <a:spcPts val="0"/>
              </a:spcAft>
              <a:buClr>
                <a:srgbClr val="FFFFFF"/>
              </a:buClr>
              <a:buSzPts val="500"/>
              <a:buChar char="•"/>
              <a:defRPr/>
            </a:lvl6pPr>
            <a:lvl7pPr indent="-260350" lvl="6" marL="3200400" rtl="0" algn="l">
              <a:lnSpc>
                <a:spcPct val="100000"/>
              </a:lnSpc>
              <a:spcBef>
                <a:spcPts val="0"/>
              </a:spcBef>
              <a:spcAft>
                <a:spcPts val="0"/>
              </a:spcAft>
              <a:buClr>
                <a:srgbClr val="FFFFFF"/>
              </a:buClr>
              <a:buSzPts val="500"/>
              <a:buChar char="•"/>
              <a:defRPr/>
            </a:lvl7pPr>
            <a:lvl8pPr indent="-260350" lvl="7" marL="3657600" rtl="0" algn="l">
              <a:lnSpc>
                <a:spcPct val="100000"/>
              </a:lnSpc>
              <a:spcBef>
                <a:spcPts val="0"/>
              </a:spcBef>
              <a:spcAft>
                <a:spcPts val="0"/>
              </a:spcAft>
              <a:buClr>
                <a:srgbClr val="FFFFFF"/>
              </a:buClr>
              <a:buSzPts val="500"/>
              <a:buChar char="•"/>
              <a:defRPr/>
            </a:lvl8pPr>
            <a:lvl9pPr indent="-260350" lvl="8" marL="4114800" rtl="0" algn="l">
              <a:lnSpc>
                <a:spcPct val="100000"/>
              </a:lnSpc>
              <a:spcBef>
                <a:spcPts val="0"/>
              </a:spcBef>
              <a:spcAft>
                <a:spcPts val="0"/>
              </a:spcAft>
              <a:buClr>
                <a:srgbClr val="FFFFFF"/>
              </a:buClr>
              <a:buSzPts val="500"/>
              <a:buChar char="•"/>
              <a:defRPr/>
            </a:lvl9pPr>
          </a:lstStyle>
          <a:p/>
        </p:txBody>
      </p:sp>
      <p:sp>
        <p:nvSpPr>
          <p:cNvPr id="137" name="Google Shape;137;p37"/>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vl1pPr>
            <a:lvl2pPr indent="0" lvl="1" marL="0" rtl="0" algn="ctr">
              <a:lnSpc>
                <a:spcPct val="100000"/>
              </a:lnSpc>
              <a:spcBef>
                <a:spcPts val="0"/>
              </a:spcBef>
              <a:spcAft>
                <a:spcPts val="0"/>
              </a:spcAft>
              <a:buClr>
                <a:srgbClr val="FFFFFF"/>
              </a:buClr>
              <a:buSzPts val="900"/>
              <a:buFont typeface="Helvetica Neue Light"/>
              <a:buNone/>
              <a:defRPr sz="900"/>
            </a:lvl2pPr>
            <a:lvl3pPr indent="0" lvl="2" marL="0" rtl="0" algn="ctr">
              <a:lnSpc>
                <a:spcPct val="100000"/>
              </a:lnSpc>
              <a:spcBef>
                <a:spcPts val="0"/>
              </a:spcBef>
              <a:spcAft>
                <a:spcPts val="0"/>
              </a:spcAft>
              <a:buClr>
                <a:srgbClr val="FFFFFF"/>
              </a:buClr>
              <a:buSzPts val="900"/>
              <a:buFont typeface="Helvetica Neue Light"/>
              <a:buNone/>
              <a:defRPr sz="900"/>
            </a:lvl3pPr>
            <a:lvl4pPr indent="0" lvl="3" marL="0" rtl="0" algn="ctr">
              <a:lnSpc>
                <a:spcPct val="100000"/>
              </a:lnSpc>
              <a:spcBef>
                <a:spcPts val="0"/>
              </a:spcBef>
              <a:spcAft>
                <a:spcPts val="0"/>
              </a:spcAft>
              <a:buClr>
                <a:srgbClr val="FFFFFF"/>
              </a:buClr>
              <a:buSzPts val="900"/>
              <a:buFont typeface="Helvetica Neue Light"/>
              <a:buNone/>
              <a:defRPr sz="900"/>
            </a:lvl4pPr>
            <a:lvl5pPr indent="0" lvl="4" marL="0" rtl="0" algn="ctr">
              <a:lnSpc>
                <a:spcPct val="100000"/>
              </a:lnSpc>
              <a:spcBef>
                <a:spcPts val="0"/>
              </a:spcBef>
              <a:spcAft>
                <a:spcPts val="0"/>
              </a:spcAft>
              <a:buClr>
                <a:srgbClr val="FFFFFF"/>
              </a:buClr>
              <a:buSzPts val="900"/>
              <a:buFont typeface="Helvetica Neue Light"/>
              <a:buNone/>
              <a:defRPr sz="900"/>
            </a:lvl5pPr>
            <a:lvl6pPr indent="0" lvl="5" marL="0" rtl="0" algn="ctr">
              <a:lnSpc>
                <a:spcPct val="100000"/>
              </a:lnSpc>
              <a:spcBef>
                <a:spcPts val="0"/>
              </a:spcBef>
              <a:spcAft>
                <a:spcPts val="0"/>
              </a:spcAft>
              <a:buClr>
                <a:srgbClr val="FFFFFF"/>
              </a:buClr>
              <a:buSzPts val="900"/>
              <a:buFont typeface="Helvetica Neue Light"/>
              <a:buNone/>
              <a:defRPr sz="900"/>
            </a:lvl6pPr>
            <a:lvl7pPr indent="0" lvl="6" marL="0" rtl="0" algn="ctr">
              <a:lnSpc>
                <a:spcPct val="100000"/>
              </a:lnSpc>
              <a:spcBef>
                <a:spcPts val="0"/>
              </a:spcBef>
              <a:spcAft>
                <a:spcPts val="0"/>
              </a:spcAft>
              <a:buClr>
                <a:srgbClr val="FFFFFF"/>
              </a:buClr>
              <a:buSzPts val="900"/>
              <a:buFont typeface="Helvetica Neue Light"/>
              <a:buNone/>
              <a:defRPr sz="900"/>
            </a:lvl7pPr>
            <a:lvl8pPr indent="0" lvl="7" marL="0" rtl="0" algn="ctr">
              <a:lnSpc>
                <a:spcPct val="100000"/>
              </a:lnSpc>
              <a:spcBef>
                <a:spcPts val="0"/>
              </a:spcBef>
              <a:spcAft>
                <a:spcPts val="0"/>
              </a:spcAft>
              <a:buClr>
                <a:srgbClr val="FFFFFF"/>
              </a:buClr>
              <a:buSzPts val="900"/>
              <a:buFont typeface="Helvetica Neue Light"/>
              <a:buNone/>
              <a:defRPr sz="900"/>
            </a:lvl8pPr>
            <a:lvl9pPr indent="0" lvl="8" marL="0" rtl="0" algn="ctr">
              <a:lnSpc>
                <a:spcPct val="100000"/>
              </a:lnSpc>
              <a:spcBef>
                <a:spcPts val="0"/>
              </a:spcBef>
              <a:spcAft>
                <a:spcPts val="0"/>
              </a:spcAft>
              <a:buClr>
                <a:srgbClr val="FFFFFF"/>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Center">
  <p:cSld name="Title - Center">
    <p:spTree>
      <p:nvGrpSpPr>
        <p:cNvPr id="138" name="Shape 138"/>
        <p:cNvGrpSpPr/>
        <p:nvPr/>
      </p:nvGrpSpPr>
      <p:grpSpPr>
        <a:xfrm>
          <a:off x="0" y="0"/>
          <a:ext cx="0" cy="0"/>
          <a:chOff x="0" y="0"/>
          <a:chExt cx="0" cy="0"/>
        </a:xfrm>
      </p:grpSpPr>
      <p:sp>
        <p:nvSpPr>
          <p:cNvPr id="139" name="Google Shape;139;p38"/>
          <p:cNvSpPr txBox="1"/>
          <p:nvPr>
            <p:ph type="title"/>
          </p:nvPr>
        </p:nvSpPr>
        <p:spPr>
          <a:xfrm>
            <a:off x="666750" y="1700213"/>
            <a:ext cx="7810500" cy="17430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700"/>
              <a:buNone/>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
        <p:nvSpPr>
          <p:cNvPr id="140" name="Google Shape;140;p38"/>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vl1pPr>
            <a:lvl2pPr indent="0" lvl="1" marL="0" rtl="0" algn="ctr">
              <a:lnSpc>
                <a:spcPct val="100000"/>
              </a:lnSpc>
              <a:spcBef>
                <a:spcPts val="0"/>
              </a:spcBef>
              <a:spcAft>
                <a:spcPts val="0"/>
              </a:spcAft>
              <a:buClr>
                <a:srgbClr val="FFFFFF"/>
              </a:buClr>
              <a:buSzPts val="900"/>
              <a:buFont typeface="Helvetica Neue Light"/>
              <a:buNone/>
              <a:defRPr sz="900"/>
            </a:lvl2pPr>
            <a:lvl3pPr indent="0" lvl="2" marL="0" rtl="0" algn="ctr">
              <a:lnSpc>
                <a:spcPct val="100000"/>
              </a:lnSpc>
              <a:spcBef>
                <a:spcPts val="0"/>
              </a:spcBef>
              <a:spcAft>
                <a:spcPts val="0"/>
              </a:spcAft>
              <a:buClr>
                <a:srgbClr val="FFFFFF"/>
              </a:buClr>
              <a:buSzPts val="900"/>
              <a:buFont typeface="Helvetica Neue Light"/>
              <a:buNone/>
              <a:defRPr sz="900"/>
            </a:lvl3pPr>
            <a:lvl4pPr indent="0" lvl="3" marL="0" rtl="0" algn="ctr">
              <a:lnSpc>
                <a:spcPct val="100000"/>
              </a:lnSpc>
              <a:spcBef>
                <a:spcPts val="0"/>
              </a:spcBef>
              <a:spcAft>
                <a:spcPts val="0"/>
              </a:spcAft>
              <a:buClr>
                <a:srgbClr val="FFFFFF"/>
              </a:buClr>
              <a:buSzPts val="900"/>
              <a:buFont typeface="Helvetica Neue Light"/>
              <a:buNone/>
              <a:defRPr sz="900"/>
            </a:lvl4pPr>
            <a:lvl5pPr indent="0" lvl="4" marL="0" rtl="0" algn="ctr">
              <a:lnSpc>
                <a:spcPct val="100000"/>
              </a:lnSpc>
              <a:spcBef>
                <a:spcPts val="0"/>
              </a:spcBef>
              <a:spcAft>
                <a:spcPts val="0"/>
              </a:spcAft>
              <a:buClr>
                <a:srgbClr val="FFFFFF"/>
              </a:buClr>
              <a:buSzPts val="900"/>
              <a:buFont typeface="Helvetica Neue Light"/>
              <a:buNone/>
              <a:defRPr sz="900"/>
            </a:lvl5pPr>
            <a:lvl6pPr indent="0" lvl="5" marL="0" rtl="0" algn="ctr">
              <a:lnSpc>
                <a:spcPct val="100000"/>
              </a:lnSpc>
              <a:spcBef>
                <a:spcPts val="0"/>
              </a:spcBef>
              <a:spcAft>
                <a:spcPts val="0"/>
              </a:spcAft>
              <a:buClr>
                <a:srgbClr val="FFFFFF"/>
              </a:buClr>
              <a:buSzPts val="900"/>
              <a:buFont typeface="Helvetica Neue Light"/>
              <a:buNone/>
              <a:defRPr sz="900"/>
            </a:lvl6pPr>
            <a:lvl7pPr indent="0" lvl="6" marL="0" rtl="0" algn="ctr">
              <a:lnSpc>
                <a:spcPct val="100000"/>
              </a:lnSpc>
              <a:spcBef>
                <a:spcPts val="0"/>
              </a:spcBef>
              <a:spcAft>
                <a:spcPts val="0"/>
              </a:spcAft>
              <a:buClr>
                <a:srgbClr val="FFFFFF"/>
              </a:buClr>
              <a:buSzPts val="900"/>
              <a:buFont typeface="Helvetica Neue Light"/>
              <a:buNone/>
              <a:defRPr sz="900"/>
            </a:lvl7pPr>
            <a:lvl8pPr indent="0" lvl="7" marL="0" rtl="0" algn="ctr">
              <a:lnSpc>
                <a:spcPct val="100000"/>
              </a:lnSpc>
              <a:spcBef>
                <a:spcPts val="0"/>
              </a:spcBef>
              <a:spcAft>
                <a:spcPts val="0"/>
              </a:spcAft>
              <a:buClr>
                <a:srgbClr val="FFFFFF"/>
              </a:buClr>
              <a:buSzPts val="900"/>
              <a:buFont typeface="Helvetica Neue Light"/>
              <a:buNone/>
              <a:defRPr sz="900"/>
            </a:lvl8pPr>
            <a:lvl9pPr indent="0" lvl="8" marL="0" rtl="0" algn="ctr">
              <a:lnSpc>
                <a:spcPct val="100000"/>
              </a:lnSpc>
              <a:spcBef>
                <a:spcPts val="0"/>
              </a:spcBef>
              <a:spcAft>
                <a:spcPts val="0"/>
              </a:spcAft>
              <a:buClr>
                <a:srgbClr val="FFFFFF"/>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Vertical">
  <p:cSld name="Photo - Vertical">
    <p:spTree>
      <p:nvGrpSpPr>
        <p:cNvPr id="141" name="Shape 141"/>
        <p:cNvGrpSpPr/>
        <p:nvPr/>
      </p:nvGrpSpPr>
      <p:grpSpPr>
        <a:xfrm>
          <a:off x="0" y="0"/>
          <a:ext cx="0" cy="0"/>
          <a:chOff x="0" y="0"/>
          <a:chExt cx="0" cy="0"/>
        </a:xfrm>
      </p:grpSpPr>
      <p:sp>
        <p:nvSpPr>
          <p:cNvPr id="142" name="Google Shape;142;p39"/>
          <p:cNvSpPr/>
          <p:nvPr>
            <p:ph idx="2" type="pic"/>
          </p:nvPr>
        </p:nvSpPr>
        <p:spPr>
          <a:xfrm>
            <a:off x="4938713" y="357188"/>
            <a:ext cx="35718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9pPr>
          </a:lstStyle>
          <a:p/>
        </p:txBody>
      </p:sp>
      <p:sp>
        <p:nvSpPr>
          <p:cNvPr id="143" name="Google Shape;143;p39"/>
          <p:cNvSpPr txBox="1"/>
          <p:nvPr>
            <p:ph type="title"/>
          </p:nvPr>
        </p:nvSpPr>
        <p:spPr>
          <a:xfrm>
            <a:off x="619125" y="357188"/>
            <a:ext cx="3833700" cy="2081100"/>
          </a:xfrm>
          <a:prstGeom prst="rect">
            <a:avLst/>
          </a:prstGeom>
          <a:noFill/>
          <a:ln>
            <a:noFill/>
          </a:ln>
        </p:spPr>
        <p:txBody>
          <a:bodyPr anchorCtr="0" anchor="b" bIns="19050" lIns="19050" spcFirstLastPara="1" rIns="19050" wrap="square" tIns="19050">
            <a:noAutofit/>
          </a:bodyPr>
          <a:lstStyle>
            <a:lvl1pPr lvl="0" rtl="0" algn="l">
              <a:lnSpc>
                <a:spcPct val="100000"/>
              </a:lnSpc>
              <a:spcBef>
                <a:spcPts val="0"/>
              </a:spcBef>
              <a:spcAft>
                <a:spcPts val="0"/>
              </a:spcAft>
              <a:buClr>
                <a:srgbClr val="FFFFFF"/>
              </a:buClr>
              <a:buSzPts val="3000"/>
              <a:buFont typeface="Arial"/>
              <a:buNone/>
              <a:defRPr b="0" sz="3000">
                <a:latin typeface="Arial"/>
                <a:ea typeface="Arial"/>
                <a:cs typeface="Arial"/>
                <a:sym typeface="Arial"/>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
        <p:nvSpPr>
          <p:cNvPr id="144" name="Google Shape;144;p39"/>
          <p:cNvSpPr txBox="1"/>
          <p:nvPr>
            <p:ph idx="1" type="body"/>
          </p:nvPr>
        </p:nvSpPr>
        <p:spPr>
          <a:xfrm>
            <a:off x="619125" y="2509838"/>
            <a:ext cx="3833700" cy="2148000"/>
          </a:xfrm>
          <a:prstGeom prst="rect">
            <a:avLst/>
          </a:prstGeom>
          <a:noFill/>
          <a:ln>
            <a:noFill/>
          </a:ln>
        </p:spPr>
        <p:txBody>
          <a:bodyPr anchorCtr="0" anchor="t" bIns="19050" lIns="19050" spcFirstLastPara="1" rIns="19050" wrap="square" tIns="19050">
            <a:noAutofit/>
          </a:bodyPr>
          <a:lstStyle>
            <a:lvl1pPr indent="-228600" lvl="0" marL="4572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1pPr>
            <a:lvl2pPr indent="-228600" lvl="1" marL="9144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2pPr>
            <a:lvl3pPr indent="-228600" lvl="2" marL="13716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3pPr>
            <a:lvl4pPr indent="-228600" lvl="3" marL="18288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4pPr>
            <a:lvl5pPr indent="-228600" lvl="4" marL="2286000" rtl="0" algn="l">
              <a:lnSpc>
                <a:spcPct val="100000"/>
              </a:lnSpc>
              <a:spcBef>
                <a:spcPts val="0"/>
              </a:spcBef>
              <a:spcAft>
                <a:spcPts val="0"/>
              </a:spcAft>
              <a:buClr>
                <a:srgbClr val="FFFFFF"/>
              </a:buClr>
              <a:buSzPts val="1800"/>
              <a:buFont typeface="Arial"/>
              <a:buNone/>
              <a:defRPr sz="1800">
                <a:latin typeface="Arial"/>
                <a:ea typeface="Arial"/>
                <a:cs typeface="Arial"/>
                <a:sym typeface="Arial"/>
              </a:defRPr>
            </a:lvl5pPr>
            <a:lvl6pPr indent="-260350" lvl="5" marL="2743200" rtl="0" algn="l">
              <a:lnSpc>
                <a:spcPct val="100000"/>
              </a:lnSpc>
              <a:spcBef>
                <a:spcPts val="0"/>
              </a:spcBef>
              <a:spcAft>
                <a:spcPts val="0"/>
              </a:spcAft>
              <a:buClr>
                <a:srgbClr val="FFFFFF"/>
              </a:buClr>
              <a:buSzPts val="500"/>
              <a:buChar char="•"/>
              <a:defRPr/>
            </a:lvl6pPr>
            <a:lvl7pPr indent="-260350" lvl="6" marL="3200400" rtl="0" algn="l">
              <a:lnSpc>
                <a:spcPct val="100000"/>
              </a:lnSpc>
              <a:spcBef>
                <a:spcPts val="0"/>
              </a:spcBef>
              <a:spcAft>
                <a:spcPts val="0"/>
              </a:spcAft>
              <a:buClr>
                <a:srgbClr val="FFFFFF"/>
              </a:buClr>
              <a:buSzPts val="500"/>
              <a:buChar char="•"/>
              <a:defRPr/>
            </a:lvl7pPr>
            <a:lvl8pPr indent="-260350" lvl="7" marL="3657600" rtl="0" algn="l">
              <a:lnSpc>
                <a:spcPct val="100000"/>
              </a:lnSpc>
              <a:spcBef>
                <a:spcPts val="0"/>
              </a:spcBef>
              <a:spcAft>
                <a:spcPts val="0"/>
              </a:spcAft>
              <a:buClr>
                <a:srgbClr val="FFFFFF"/>
              </a:buClr>
              <a:buSzPts val="500"/>
              <a:buChar char="•"/>
              <a:defRPr/>
            </a:lvl8pPr>
            <a:lvl9pPr indent="-260350" lvl="8" marL="4114800" rtl="0" algn="l">
              <a:lnSpc>
                <a:spcPct val="100000"/>
              </a:lnSpc>
              <a:spcBef>
                <a:spcPts val="0"/>
              </a:spcBef>
              <a:spcAft>
                <a:spcPts val="0"/>
              </a:spcAft>
              <a:buClr>
                <a:srgbClr val="FFFFFF"/>
              </a:buClr>
              <a:buSzPts val="500"/>
              <a:buChar char="•"/>
              <a:defRPr/>
            </a:lvl9pPr>
          </a:lstStyle>
          <a:p/>
        </p:txBody>
      </p:sp>
      <p:sp>
        <p:nvSpPr>
          <p:cNvPr id="145" name="Google Shape;145;p39"/>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vl1pPr>
            <a:lvl2pPr indent="0" lvl="1" marL="0" rtl="0" algn="ctr">
              <a:lnSpc>
                <a:spcPct val="100000"/>
              </a:lnSpc>
              <a:spcBef>
                <a:spcPts val="0"/>
              </a:spcBef>
              <a:spcAft>
                <a:spcPts val="0"/>
              </a:spcAft>
              <a:buClr>
                <a:srgbClr val="FFFFFF"/>
              </a:buClr>
              <a:buSzPts val="900"/>
              <a:buFont typeface="Helvetica Neue Light"/>
              <a:buNone/>
              <a:defRPr sz="900"/>
            </a:lvl2pPr>
            <a:lvl3pPr indent="0" lvl="2" marL="0" rtl="0" algn="ctr">
              <a:lnSpc>
                <a:spcPct val="100000"/>
              </a:lnSpc>
              <a:spcBef>
                <a:spcPts val="0"/>
              </a:spcBef>
              <a:spcAft>
                <a:spcPts val="0"/>
              </a:spcAft>
              <a:buClr>
                <a:srgbClr val="FFFFFF"/>
              </a:buClr>
              <a:buSzPts val="900"/>
              <a:buFont typeface="Helvetica Neue Light"/>
              <a:buNone/>
              <a:defRPr sz="900"/>
            </a:lvl3pPr>
            <a:lvl4pPr indent="0" lvl="3" marL="0" rtl="0" algn="ctr">
              <a:lnSpc>
                <a:spcPct val="100000"/>
              </a:lnSpc>
              <a:spcBef>
                <a:spcPts val="0"/>
              </a:spcBef>
              <a:spcAft>
                <a:spcPts val="0"/>
              </a:spcAft>
              <a:buClr>
                <a:srgbClr val="FFFFFF"/>
              </a:buClr>
              <a:buSzPts val="900"/>
              <a:buFont typeface="Helvetica Neue Light"/>
              <a:buNone/>
              <a:defRPr sz="900"/>
            </a:lvl4pPr>
            <a:lvl5pPr indent="0" lvl="4" marL="0" rtl="0" algn="ctr">
              <a:lnSpc>
                <a:spcPct val="100000"/>
              </a:lnSpc>
              <a:spcBef>
                <a:spcPts val="0"/>
              </a:spcBef>
              <a:spcAft>
                <a:spcPts val="0"/>
              </a:spcAft>
              <a:buClr>
                <a:srgbClr val="FFFFFF"/>
              </a:buClr>
              <a:buSzPts val="900"/>
              <a:buFont typeface="Helvetica Neue Light"/>
              <a:buNone/>
              <a:defRPr sz="900"/>
            </a:lvl5pPr>
            <a:lvl6pPr indent="0" lvl="5" marL="0" rtl="0" algn="ctr">
              <a:lnSpc>
                <a:spcPct val="100000"/>
              </a:lnSpc>
              <a:spcBef>
                <a:spcPts val="0"/>
              </a:spcBef>
              <a:spcAft>
                <a:spcPts val="0"/>
              </a:spcAft>
              <a:buClr>
                <a:srgbClr val="FFFFFF"/>
              </a:buClr>
              <a:buSzPts val="900"/>
              <a:buFont typeface="Helvetica Neue Light"/>
              <a:buNone/>
              <a:defRPr sz="900"/>
            </a:lvl6pPr>
            <a:lvl7pPr indent="0" lvl="6" marL="0" rtl="0" algn="ctr">
              <a:lnSpc>
                <a:spcPct val="100000"/>
              </a:lnSpc>
              <a:spcBef>
                <a:spcPts val="0"/>
              </a:spcBef>
              <a:spcAft>
                <a:spcPts val="0"/>
              </a:spcAft>
              <a:buClr>
                <a:srgbClr val="FFFFFF"/>
              </a:buClr>
              <a:buSzPts val="900"/>
              <a:buFont typeface="Helvetica Neue Light"/>
              <a:buNone/>
              <a:defRPr sz="900"/>
            </a:lvl7pPr>
            <a:lvl8pPr indent="0" lvl="7" marL="0" rtl="0" algn="ctr">
              <a:lnSpc>
                <a:spcPct val="100000"/>
              </a:lnSpc>
              <a:spcBef>
                <a:spcPts val="0"/>
              </a:spcBef>
              <a:spcAft>
                <a:spcPts val="0"/>
              </a:spcAft>
              <a:buClr>
                <a:srgbClr val="FFFFFF"/>
              </a:buClr>
              <a:buSzPts val="900"/>
              <a:buFont typeface="Helvetica Neue Light"/>
              <a:buNone/>
              <a:defRPr sz="900"/>
            </a:lvl8pPr>
            <a:lvl9pPr indent="0" lvl="8" marL="0" rtl="0" algn="ctr">
              <a:lnSpc>
                <a:spcPct val="100000"/>
              </a:lnSpc>
              <a:spcBef>
                <a:spcPts val="0"/>
              </a:spcBef>
              <a:spcAft>
                <a:spcPts val="0"/>
              </a:spcAft>
              <a:buClr>
                <a:srgbClr val="FFFFFF"/>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Top">
  <p:cSld name="Title - Top">
    <p:spTree>
      <p:nvGrpSpPr>
        <p:cNvPr id="146" name="Shape 146"/>
        <p:cNvGrpSpPr/>
        <p:nvPr/>
      </p:nvGrpSpPr>
      <p:grpSpPr>
        <a:xfrm>
          <a:off x="0" y="0"/>
          <a:ext cx="0" cy="0"/>
          <a:chOff x="0" y="0"/>
          <a:chExt cx="0" cy="0"/>
        </a:xfrm>
      </p:grpSpPr>
      <p:sp>
        <p:nvSpPr>
          <p:cNvPr id="147" name="Google Shape;147;p40"/>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700"/>
              <a:buNone/>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
        <p:nvSpPr>
          <p:cNvPr id="148" name="Google Shape;148;p40"/>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vl1pPr>
            <a:lvl2pPr indent="0" lvl="1" marL="0" rtl="0" algn="ctr">
              <a:lnSpc>
                <a:spcPct val="100000"/>
              </a:lnSpc>
              <a:spcBef>
                <a:spcPts val="0"/>
              </a:spcBef>
              <a:spcAft>
                <a:spcPts val="0"/>
              </a:spcAft>
              <a:buClr>
                <a:srgbClr val="FFFFFF"/>
              </a:buClr>
              <a:buSzPts val="900"/>
              <a:buFont typeface="Helvetica Neue Light"/>
              <a:buNone/>
              <a:defRPr sz="900"/>
            </a:lvl2pPr>
            <a:lvl3pPr indent="0" lvl="2" marL="0" rtl="0" algn="ctr">
              <a:lnSpc>
                <a:spcPct val="100000"/>
              </a:lnSpc>
              <a:spcBef>
                <a:spcPts val="0"/>
              </a:spcBef>
              <a:spcAft>
                <a:spcPts val="0"/>
              </a:spcAft>
              <a:buClr>
                <a:srgbClr val="FFFFFF"/>
              </a:buClr>
              <a:buSzPts val="900"/>
              <a:buFont typeface="Helvetica Neue Light"/>
              <a:buNone/>
              <a:defRPr sz="900"/>
            </a:lvl3pPr>
            <a:lvl4pPr indent="0" lvl="3" marL="0" rtl="0" algn="ctr">
              <a:lnSpc>
                <a:spcPct val="100000"/>
              </a:lnSpc>
              <a:spcBef>
                <a:spcPts val="0"/>
              </a:spcBef>
              <a:spcAft>
                <a:spcPts val="0"/>
              </a:spcAft>
              <a:buClr>
                <a:srgbClr val="FFFFFF"/>
              </a:buClr>
              <a:buSzPts val="900"/>
              <a:buFont typeface="Helvetica Neue Light"/>
              <a:buNone/>
              <a:defRPr sz="900"/>
            </a:lvl4pPr>
            <a:lvl5pPr indent="0" lvl="4" marL="0" rtl="0" algn="ctr">
              <a:lnSpc>
                <a:spcPct val="100000"/>
              </a:lnSpc>
              <a:spcBef>
                <a:spcPts val="0"/>
              </a:spcBef>
              <a:spcAft>
                <a:spcPts val="0"/>
              </a:spcAft>
              <a:buClr>
                <a:srgbClr val="FFFFFF"/>
              </a:buClr>
              <a:buSzPts val="900"/>
              <a:buFont typeface="Helvetica Neue Light"/>
              <a:buNone/>
              <a:defRPr sz="900"/>
            </a:lvl5pPr>
            <a:lvl6pPr indent="0" lvl="5" marL="0" rtl="0" algn="ctr">
              <a:lnSpc>
                <a:spcPct val="100000"/>
              </a:lnSpc>
              <a:spcBef>
                <a:spcPts val="0"/>
              </a:spcBef>
              <a:spcAft>
                <a:spcPts val="0"/>
              </a:spcAft>
              <a:buClr>
                <a:srgbClr val="FFFFFF"/>
              </a:buClr>
              <a:buSzPts val="900"/>
              <a:buFont typeface="Helvetica Neue Light"/>
              <a:buNone/>
              <a:defRPr sz="900"/>
            </a:lvl6pPr>
            <a:lvl7pPr indent="0" lvl="6" marL="0" rtl="0" algn="ctr">
              <a:lnSpc>
                <a:spcPct val="100000"/>
              </a:lnSpc>
              <a:spcBef>
                <a:spcPts val="0"/>
              </a:spcBef>
              <a:spcAft>
                <a:spcPts val="0"/>
              </a:spcAft>
              <a:buClr>
                <a:srgbClr val="FFFFFF"/>
              </a:buClr>
              <a:buSzPts val="900"/>
              <a:buFont typeface="Helvetica Neue Light"/>
              <a:buNone/>
              <a:defRPr sz="900"/>
            </a:lvl7pPr>
            <a:lvl8pPr indent="0" lvl="7" marL="0" rtl="0" algn="ctr">
              <a:lnSpc>
                <a:spcPct val="100000"/>
              </a:lnSpc>
              <a:spcBef>
                <a:spcPts val="0"/>
              </a:spcBef>
              <a:spcAft>
                <a:spcPts val="0"/>
              </a:spcAft>
              <a:buClr>
                <a:srgbClr val="FFFFFF"/>
              </a:buClr>
              <a:buSzPts val="900"/>
              <a:buFont typeface="Helvetica Neue Light"/>
              <a:buNone/>
              <a:defRPr sz="900"/>
            </a:lvl8pPr>
            <a:lvl9pPr indent="0" lvl="8" marL="0" rtl="0" algn="ctr">
              <a:lnSpc>
                <a:spcPct val="100000"/>
              </a:lnSpc>
              <a:spcBef>
                <a:spcPts val="0"/>
              </a:spcBef>
              <a:spcAft>
                <a:spcPts val="0"/>
              </a:spcAft>
              <a:buClr>
                <a:srgbClr val="FFFFFF"/>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mp; Bullets">
  <p:cSld name="Title &amp; Bullets">
    <p:spTree>
      <p:nvGrpSpPr>
        <p:cNvPr id="149" name="Shape 149"/>
        <p:cNvGrpSpPr/>
        <p:nvPr/>
      </p:nvGrpSpPr>
      <p:grpSpPr>
        <a:xfrm>
          <a:off x="0" y="0"/>
          <a:ext cx="0" cy="0"/>
          <a:chOff x="0" y="0"/>
          <a:chExt cx="0" cy="0"/>
        </a:xfrm>
      </p:grpSpPr>
      <p:sp>
        <p:nvSpPr>
          <p:cNvPr id="150" name="Google Shape;150;p41"/>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700"/>
              <a:buNone/>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
        <p:nvSpPr>
          <p:cNvPr id="151" name="Google Shape;151;p41"/>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260350" lvl="0" marL="457200" rtl="0" algn="l">
              <a:lnSpc>
                <a:spcPct val="100000"/>
              </a:lnSpc>
              <a:spcBef>
                <a:spcPts val="0"/>
              </a:spcBef>
              <a:spcAft>
                <a:spcPts val="0"/>
              </a:spcAft>
              <a:buClr>
                <a:srgbClr val="FFFFFF"/>
              </a:buClr>
              <a:buSzPts val="500"/>
              <a:buChar char="•"/>
              <a:defRPr/>
            </a:lvl1pPr>
            <a:lvl2pPr indent="-260350" lvl="1" marL="914400" rtl="0" algn="l">
              <a:lnSpc>
                <a:spcPct val="100000"/>
              </a:lnSpc>
              <a:spcBef>
                <a:spcPts val="0"/>
              </a:spcBef>
              <a:spcAft>
                <a:spcPts val="0"/>
              </a:spcAft>
              <a:buClr>
                <a:srgbClr val="FFFFFF"/>
              </a:buClr>
              <a:buSzPts val="500"/>
              <a:buChar char="•"/>
              <a:defRPr/>
            </a:lvl2pPr>
            <a:lvl3pPr indent="-260350" lvl="2" marL="1371600" rtl="0" algn="l">
              <a:lnSpc>
                <a:spcPct val="100000"/>
              </a:lnSpc>
              <a:spcBef>
                <a:spcPts val="0"/>
              </a:spcBef>
              <a:spcAft>
                <a:spcPts val="0"/>
              </a:spcAft>
              <a:buClr>
                <a:srgbClr val="FFFFFF"/>
              </a:buClr>
              <a:buSzPts val="500"/>
              <a:buChar char="•"/>
              <a:defRPr/>
            </a:lvl3pPr>
            <a:lvl4pPr indent="-260350" lvl="3" marL="1828800" rtl="0" algn="l">
              <a:lnSpc>
                <a:spcPct val="100000"/>
              </a:lnSpc>
              <a:spcBef>
                <a:spcPts val="0"/>
              </a:spcBef>
              <a:spcAft>
                <a:spcPts val="0"/>
              </a:spcAft>
              <a:buClr>
                <a:srgbClr val="FFFFFF"/>
              </a:buClr>
              <a:buSzPts val="500"/>
              <a:buChar char="•"/>
              <a:defRPr/>
            </a:lvl4pPr>
            <a:lvl5pPr indent="-260350" lvl="4" marL="2286000" rtl="0" algn="l">
              <a:lnSpc>
                <a:spcPct val="100000"/>
              </a:lnSpc>
              <a:spcBef>
                <a:spcPts val="0"/>
              </a:spcBef>
              <a:spcAft>
                <a:spcPts val="0"/>
              </a:spcAft>
              <a:buClr>
                <a:srgbClr val="FFFFFF"/>
              </a:buClr>
              <a:buSzPts val="500"/>
              <a:buChar char="•"/>
              <a:defRPr/>
            </a:lvl5pPr>
            <a:lvl6pPr indent="-260350" lvl="5" marL="2743200" rtl="0" algn="l">
              <a:lnSpc>
                <a:spcPct val="100000"/>
              </a:lnSpc>
              <a:spcBef>
                <a:spcPts val="0"/>
              </a:spcBef>
              <a:spcAft>
                <a:spcPts val="0"/>
              </a:spcAft>
              <a:buClr>
                <a:srgbClr val="FFFFFF"/>
              </a:buClr>
              <a:buSzPts val="500"/>
              <a:buChar char="•"/>
              <a:defRPr/>
            </a:lvl6pPr>
            <a:lvl7pPr indent="-260350" lvl="6" marL="3200400" rtl="0" algn="l">
              <a:lnSpc>
                <a:spcPct val="100000"/>
              </a:lnSpc>
              <a:spcBef>
                <a:spcPts val="0"/>
              </a:spcBef>
              <a:spcAft>
                <a:spcPts val="0"/>
              </a:spcAft>
              <a:buClr>
                <a:srgbClr val="FFFFFF"/>
              </a:buClr>
              <a:buSzPts val="500"/>
              <a:buChar char="•"/>
              <a:defRPr/>
            </a:lvl7pPr>
            <a:lvl8pPr indent="-260350" lvl="7" marL="3657600" rtl="0" algn="l">
              <a:lnSpc>
                <a:spcPct val="100000"/>
              </a:lnSpc>
              <a:spcBef>
                <a:spcPts val="0"/>
              </a:spcBef>
              <a:spcAft>
                <a:spcPts val="0"/>
              </a:spcAft>
              <a:buClr>
                <a:srgbClr val="FFFFFF"/>
              </a:buClr>
              <a:buSzPts val="500"/>
              <a:buChar char="•"/>
              <a:defRPr/>
            </a:lvl8pPr>
            <a:lvl9pPr indent="-260350" lvl="8" marL="4114800" rtl="0" algn="l">
              <a:lnSpc>
                <a:spcPct val="100000"/>
              </a:lnSpc>
              <a:spcBef>
                <a:spcPts val="0"/>
              </a:spcBef>
              <a:spcAft>
                <a:spcPts val="0"/>
              </a:spcAft>
              <a:buClr>
                <a:srgbClr val="FFFFFF"/>
              </a:buClr>
              <a:buSzPts val="500"/>
              <a:buChar char="•"/>
              <a:defRPr/>
            </a:lvl9pPr>
          </a:lstStyle>
          <a:p/>
        </p:txBody>
      </p:sp>
      <p:sp>
        <p:nvSpPr>
          <p:cNvPr id="152" name="Google Shape;152;p41"/>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vl1pPr>
            <a:lvl2pPr indent="0" lvl="1" marL="0" rtl="0" algn="ctr">
              <a:lnSpc>
                <a:spcPct val="100000"/>
              </a:lnSpc>
              <a:spcBef>
                <a:spcPts val="0"/>
              </a:spcBef>
              <a:spcAft>
                <a:spcPts val="0"/>
              </a:spcAft>
              <a:buClr>
                <a:srgbClr val="FFFFFF"/>
              </a:buClr>
              <a:buSzPts val="900"/>
              <a:buFont typeface="Helvetica Neue Light"/>
              <a:buNone/>
              <a:defRPr sz="900"/>
            </a:lvl2pPr>
            <a:lvl3pPr indent="0" lvl="2" marL="0" rtl="0" algn="ctr">
              <a:lnSpc>
                <a:spcPct val="100000"/>
              </a:lnSpc>
              <a:spcBef>
                <a:spcPts val="0"/>
              </a:spcBef>
              <a:spcAft>
                <a:spcPts val="0"/>
              </a:spcAft>
              <a:buClr>
                <a:srgbClr val="FFFFFF"/>
              </a:buClr>
              <a:buSzPts val="900"/>
              <a:buFont typeface="Helvetica Neue Light"/>
              <a:buNone/>
              <a:defRPr sz="900"/>
            </a:lvl3pPr>
            <a:lvl4pPr indent="0" lvl="3" marL="0" rtl="0" algn="ctr">
              <a:lnSpc>
                <a:spcPct val="100000"/>
              </a:lnSpc>
              <a:spcBef>
                <a:spcPts val="0"/>
              </a:spcBef>
              <a:spcAft>
                <a:spcPts val="0"/>
              </a:spcAft>
              <a:buClr>
                <a:srgbClr val="FFFFFF"/>
              </a:buClr>
              <a:buSzPts val="900"/>
              <a:buFont typeface="Helvetica Neue Light"/>
              <a:buNone/>
              <a:defRPr sz="900"/>
            </a:lvl4pPr>
            <a:lvl5pPr indent="0" lvl="4" marL="0" rtl="0" algn="ctr">
              <a:lnSpc>
                <a:spcPct val="100000"/>
              </a:lnSpc>
              <a:spcBef>
                <a:spcPts val="0"/>
              </a:spcBef>
              <a:spcAft>
                <a:spcPts val="0"/>
              </a:spcAft>
              <a:buClr>
                <a:srgbClr val="FFFFFF"/>
              </a:buClr>
              <a:buSzPts val="900"/>
              <a:buFont typeface="Helvetica Neue Light"/>
              <a:buNone/>
              <a:defRPr sz="900"/>
            </a:lvl5pPr>
            <a:lvl6pPr indent="0" lvl="5" marL="0" rtl="0" algn="ctr">
              <a:lnSpc>
                <a:spcPct val="100000"/>
              </a:lnSpc>
              <a:spcBef>
                <a:spcPts val="0"/>
              </a:spcBef>
              <a:spcAft>
                <a:spcPts val="0"/>
              </a:spcAft>
              <a:buClr>
                <a:srgbClr val="FFFFFF"/>
              </a:buClr>
              <a:buSzPts val="900"/>
              <a:buFont typeface="Helvetica Neue Light"/>
              <a:buNone/>
              <a:defRPr sz="900"/>
            </a:lvl6pPr>
            <a:lvl7pPr indent="0" lvl="6" marL="0" rtl="0" algn="ctr">
              <a:lnSpc>
                <a:spcPct val="100000"/>
              </a:lnSpc>
              <a:spcBef>
                <a:spcPts val="0"/>
              </a:spcBef>
              <a:spcAft>
                <a:spcPts val="0"/>
              </a:spcAft>
              <a:buClr>
                <a:srgbClr val="FFFFFF"/>
              </a:buClr>
              <a:buSzPts val="900"/>
              <a:buFont typeface="Helvetica Neue Light"/>
              <a:buNone/>
              <a:defRPr sz="900"/>
            </a:lvl7pPr>
            <a:lvl8pPr indent="0" lvl="7" marL="0" rtl="0" algn="ctr">
              <a:lnSpc>
                <a:spcPct val="100000"/>
              </a:lnSpc>
              <a:spcBef>
                <a:spcPts val="0"/>
              </a:spcBef>
              <a:spcAft>
                <a:spcPts val="0"/>
              </a:spcAft>
              <a:buClr>
                <a:srgbClr val="FFFFFF"/>
              </a:buClr>
              <a:buSzPts val="900"/>
              <a:buFont typeface="Helvetica Neue Light"/>
              <a:buNone/>
              <a:defRPr sz="900"/>
            </a:lvl8pPr>
            <a:lvl9pPr indent="0" lvl="8" marL="0" rtl="0" algn="ctr">
              <a:lnSpc>
                <a:spcPct val="100000"/>
              </a:lnSpc>
              <a:spcBef>
                <a:spcPts val="0"/>
              </a:spcBef>
              <a:spcAft>
                <a:spcPts val="0"/>
              </a:spcAft>
              <a:buClr>
                <a:srgbClr val="FFFFFF"/>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Bullets &amp; Photo">
  <p:cSld name="Title, Bullets &amp; Photo">
    <p:spTree>
      <p:nvGrpSpPr>
        <p:cNvPr id="153" name="Shape 153"/>
        <p:cNvGrpSpPr/>
        <p:nvPr/>
      </p:nvGrpSpPr>
      <p:grpSpPr>
        <a:xfrm>
          <a:off x="0" y="0"/>
          <a:ext cx="0" cy="0"/>
          <a:chOff x="0" y="0"/>
          <a:chExt cx="0" cy="0"/>
        </a:xfrm>
      </p:grpSpPr>
      <p:sp>
        <p:nvSpPr>
          <p:cNvPr id="154" name="Google Shape;154;p42"/>
          <p:cNvSpPr/>
          <p:nvPr>
            <p:ph idx="2" type="pic"/>
          </p:nvPr>
        </p:nvSpPr>
        <p:spPr>
          <a:xfrm>
            <a:off x="4938713" y="1181100"/>
            <a:ext cx="3571800" cy="34860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9pPr>
          </a:lstStyle>
          <a:p/>
        </p:txBody>
      </p:sp>
      <p:sp>
        <p:nvSpPr>
          <p:cNvPr id="155" name="Google Shape;155;p42"/>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rtl="0" algn="l">
              <a:lnSpc>
                <a:spcPct val="100000"/>
              </a:lnSpc>
              <a:spcBef>
                <a:spcPts val="0"/>
              </a:spcBef>
              <a:spcAft>
                <a:spcPts val="0"/>
              </a:spcAft>
              <a:buClr>
                <a:srgbClr val="FFFFFF"/>
              </a:buClr>
              <a:buSzPts val="700"/>
              <a:buNone/>
              <a:defRPr/>
            </a:lvl1pPr>
            <a:lvl2pPr lvl="1" rtl="0" algn="l">
              <a:lnSpc>
                <a:spcPct val="100000"/>
              </a:lnSpc>
              <a:spcBef>
                <a:spcPts val="0"/>
              </a:spcBef>
              <a:spcAft>
                <a:spcPts val="0"/>
              </a:spcAft>
              <a:buClr>
                <a:srgbClr val="FFFFFF"/>
              </a:buClr>
              <a:buSzPts val="700"/>
              <a:buNone/>
              <a:defRPr/>
            </a:lvl2pPr>
            <a:lvl3pPr lvl="2" rtl="0" algn="l">
              <a:lnSpc>
                <a:spcPct val="100000"/>
              </a:lnSpc>
              <a:spcBef>
                <a:spcPts val="0"/>
              </a:spcBef>
              <a:spcAft>
                <a:spcPts val="0"/>
              </a:spcAft>
              <a:buClr>
                <a:srgbClr val="FFFFFF"/>
              </a:buClr>
              <a:buSzPts val="700"/>
              <a:buNone/>
              <a:defRPr/>
            </a:lvl3pPr>
            <a:lvl4pPr lvl="3" rtl="0" algn="l">
              <a:lnSpc>
                <a:spcPct val="100000"/>
              </a:lnSpc>
              <a:spcBef>
                <a:spcPts val="0"/>
              </a:spcBef>
              <a:spcAft>
                <a:spcPts val="0"/>
              </a:spcAft>
              <a:buClr>
                <a:srgbClr val="FFFFFF"/>
              </a:buClr>
              <a:buSzPts val="700"/>
              <a:buNone/>
              <a:defRPr/>
            </a:lvl4pPr>
            <a:lvl5pPr lvl="4" rtl="0" algn="l">
              <a:lnSpc>
                <a:spcPct val="100000"/>
              </a:lnSpc>
              <a:spcBef>
                <a:spcPts val="0"/>
              </a:spcBef>
              <a:spcAft>
                <a:spcPts val="0"/>
              </a:spcAft>
              <a:buClr>
                <a:srgbClr val="FFFFFF"/>
              </a:buClr>
              <a:buSzPts val="700"/>
              <a:buNone/>
              <a:defRPr/>
            </a:lvl5pPr>
            <a:lvl6pPr lvl="5" rtl="0" algn="l">
              <a:lnSpc>
                <a:spcPct val="100000"/>
              </a:lnSpc>
              <a:spcBef>
                <a:spcPts val="0"/>
              </a:spcBef>
              <a:spcAft>
                <a:spcPts val="0"/>
              </a:spcAft>
              <a:buClr>
                <a:srgbClr val="FFFFFF"/>
              </a:buClr>
              <a:buSzPts val="700"/>
              <a:buNone/>
              <a:defRPr/>
            </a:lvl6pPr>
            <a:lvl7pPr lvl="6" rtl="0" algn="l">
              <a:lnSpc>
                <a:spcPct val="100000"/>
              </a:lnSpc>
              <a:spcBef>
                <a:spcPts val="0"/>
              </a:spcBef>
              <a:spcAft>
                <a:spcPts val="0"/>
              </a:spcAft>
              <a:buClr>
                <a:srgbClr val="FFFFFF"/>
              </a:buClr>
              <a:buSzPts val="700"/>
              <a:buNone/>
              <a:defRPr/>
            </a:lvl7pPr>
            <a:lvl8pPr lvl="7" rtl="0" algn="l">
              <a:lnSpc>
                <a:spcPct val="100000"/>
              </a:lnSpc>
              <a:spcBef>
                <a:spcPts val="0"/>
              </a:spcBef>
              <a:spcAft>
                <a:spcPts val="0"/>
              </a:spcAft>
              <a:buClr>
                <a:srgbClr val="FFFFFF"/>
              </a:buClr>
              <a:buSzPts val="700"/>
              <a:buNone/>
              <a:defRPr/>
            </a:lvl8pPr>
            <a:lvl9pPr lvl="8" rtl="0" algn="l">
              <a:lnSpc>
                <a:spcPct val="100000"/>
              </a:lnSpc>
              <a:spcBef>
                <a:spcPts val="0"/>
              </a:spcBef>
              <a:spcAft>
                <a:spcPts val="0"/>
              </a:spcAft>
              <a:buClr>
                <a:srgbClr val="FFFFFF"/>
              </a:buClr>
              <a:buSzPts val="700"/>
              <a:buNone/>
              <a:defRPr/>
            </a:lvl9pPr>
          </a:lstStyle>
          <a:p/>
        </p:txBody>
      </p:sp>
      <p:sp>
        <p:nvSpPr>
          <p:cNvPr id="156" name="Google Shape;156;p42"/>
          <p:cNvSpPr txBox="1"/>
          <p:nvPr>
            <p:ph idx="1" type="body"/>
          </p:nvPr>
        </p:nvSpPr>
        <p:spPr>
          <a:xfrm>
            <a:off x="633413" y="1181100"/>
            <a:ext cx="3833700" cy="3486000"/>
          </a:xfrm>
          <a:prstGeom prst="rect">
            <a:avLst/>
          </a:prstGeom>
          <a:noFill/>
          <a:ln>
            <a:noFill/>
          </a:ln>
        </p:spPr>
        <p:txBody>
          <a:bodyPr anchorCtr="0" anchor="ctr" bIns="19050" lIns="19050" spcFirstLastPara="1" rIns="19050" wrap="square" tIns="19050">
            <a:noAutofit/>
          </a:bodyPr>
          <a:lstStyle>
            <a:lvl1pPr indent="-285750" lvl="0" marL="457200" rtl="0" algn="l">
              <a:lnSpc>
                <a:spcPct val="100000"/>
              </a:lnSpc>
              <a:spcBef>
                <a:spcPts val="0"/>
              </a:spcBef>
              <a:spcAft>
                <a:spcPts val="0"/>
              </a:spcAft>
              <a:buClr>
                <a:srgbClr val="FFFFFF"/>
              </a:buClr>
              <a:buSzPts val="900"/>
              <a:buFont typeface="Arial"/>
              <a:buChar char="•"/>
              <a:defRPr sz="1200"/>
            </a:lvl1pPr>
            <a:lvl2pPr indent="-285750" lvl="1" marL="914400" rtl="0" algn="l">
              <a:lnSpc>
                <a:spcPct val="100000"/>
              </a:lnSpc>
              <a:spcBef>
                <a:spcPts val="0"/>
              </a:spcBef>
              <a:spcAft>
                <a:spcPts val="0"/>
              </a:spcAft>
              <a:buClr>
                <a:srgbClr val="FFFFFF"/>
              </a:buClr>
              <a:buSzPts val="900"/>
              <a:buFont typeface="Arial"/>
              <a:buChar char="•"/>
              <a:defRPr sz="1200"/>
            </a:lvl2pPr>
            <a:lvl3pPr indent="-285750" lvl="2" marL="1371600" rtl="0" algn="l">
              <a:lnSpc>
                <a:spcPct val="100000"/>
              </a:lnSpc>
              <a:spcBef>
                <a:spcPts val="0"/>
              </a:spcBef>
              <a:spcAft>
                <a:spcPts val="0"/>
              </a:spcAft>
              <a:buClr>
                <a:srgbClr val="FFFFFF"/>
              </a:buClr>
              <a:buSzPts val="900"/>
              <a:buFont typeface="Arial"/>
              <a:buChar char="•"/>
              <a:defRPr sz="1200"/>
            </a:lvl3pPr>
            <a:lvl4pPr indent="-285750" lvl="3" marL="1828800" rtl="0" algn="l">
              <a:lnSpc>
                <a:spcPct val="100000"/>
              </a:lnSpc>
              <a:spcBef>
                <a:spcPts val="0"/>
              </a:spcBef>
              <a:spcAft>
                <a:spcPts val="0"/>
              </a:spcAft>
              <a:buClr>
                <a:srgbClr val="FFFFFF"/>
              </a:buClr>
              <a:buSzPts val="900"/>
              <a:buFont typeface="Arial"/>
              <a:buChar char="•"/>
              <a:defRPr sz="1200"/>
            </a:lvl4pPr>
            <a:lvl5pPr indent="-285750" lvl="4" marL="2286000" rtl="0" algn="l">
              <a:lnSpc>
                <a:spcPct val="100000"/>
              </a:lnSpc>
              <a:spcBef>
                <a:spcPts val="0"/>
              </a:spcBef>
              <a:spcAft>
                <a:spcPts val="0"/>
              </a:spcAft>
              <a:buClr>
                <a:srgbClr val="FFFFFF"/>
              </a:buClr>
              <a:buSzPts val="900"/>
              <a:buFont typeface="Arial"/>
              <a:buChar char="•"/>
              <a:defRPr sz="1200"/>
            </a:lvl5pPr>
            <a:lvl6pPr indent="-260350" lvl="5" marL="2743200" rtl="0" algn="l">
              <a:lnSpc>
                <a:spcPct val="100000"/>
              </a:lnSpc>
              <a:spcBef>
                <a:spcPts val="0"/>
              </a:spcBef>
              <a:spcAft>
                <a:spcPts val="0"/>
              </a:spcAft>
              <a:buClr>
                <a:srgbClr val="FFFFFF"/>
              </a:buClr>
              <a:buSzPts val="500"/>
              <a:buChar char="•"/>
              <a:defRPr/>
            </a:lvl6pPr>
            <a:lvl7pPr indent="-260350" lvl="6" marL="3200400" rtl="0" algn="l">
              <a:lnSpc>
                <a:spcPct val="100000"/>
              </a:lnSpc>
              <a:spcBef>
                <a:spcPts val="0"/>
              </a:spcBef>
              <a:spcAft>
                <a:spcPts val="0"/>
              </a:spcAft>
              <a:buClr>
                <a:srgbClr val="FFFFFF"/>
              </a:buClr>
              <a:buSzPts val="500"/>
              <a:buChar char="•"/>
              <a:defRPr/>
            </a:lvl7pPr>
            <a:lvl8pPr indent="-260350" lvl="7" marL="3657600" rtl="0" algn="l">
              <a:lnSpc>
                <a:spcPct val="100000"/>
              </a:lnSpc>
              <a:spcBef>
                <a:spcPts val="0"/>
              </a:spcBef>
              <a:spcAft>
                <a:spcPts val="0"/>
              </a:spcAft>
              <a:buClr>
                <a:srgbClr val="FFFFFF"/>
              </a:buClr>
              <a:buSzPts val="500"/>
              <a:buChar char="•"/>
              <a:defRPr/>
            </a:lvl8pPr>
            <a:lvl9pPr indent="-260350" lvl="8" marL="4114800" rtl="0" algn="l">
              <a:lnSpc>
                <a:spcPct val="100000"/>
              </a:lnSpc>
              <a:spcBef>
                <a:spcPts val="0"/>
              </a:spcBef>
              <a:spcAft>
                <a:spcPts val="0"/>
              </a:spcAft>
              <a:buClr>
                <a:srgbClr val="FFFFFF"/>
              </a:buClr>
              <a:buSzPts val="500"/>
              <a:buChar char="•"/>
              <a:defRPr/>
            </a:lvl9pPr>
          </a:lstStyle>
          <a:p/>
        </p:txBody>
      </p:sp>
      <p:sp>
        <p:nvSpPr>
          <p:cNvPr id="157" name="Google Shape;157;p42"/>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vl1pPr>
            <a:lvl2pPr indent="0" lvl="1" marL="0" rtl="0" algn="ctr">
              <a:lnSpc>
                <a:spcPct val="100000"/>
              </a:lnSpc>
              <a:spcBef>
                <a:spcPts val="0"/>
              </a:spcBef>
              <a:spcAft>
                <a:spcPts val="0"/>
              </a:spcAft>
              <a:buClr>
                <a:srgbClr val="FFFFFF"/>
              </a:buClr>
              <a:buSzPts val="900"/>
              <a:buFont typeface="Helvetica Neue Light"/>
              <a:buNone/>
              <a:defRPr sz="900"/>
            </a:lvl2pPr>
            <a:lvl3pPr indent="0" lvl="2" marL="0" rtl="0" algn="ctr">
              <a:lnSpc>
                <a:spcPct val="100000"/>
              </a:lnSpc>
              <a:spcBef>
                <a:spcPts val="0"/>
              </a:spcBef>
              <a:spcAft>
                <a:spcPts val="0"/>
              </a:spcAft>
              <a:buClr>
                <a:srgbClr val="FFFFFF"/>
              </a:buClr>
              <a:buSzPts val="900"/>
              <a:buFont typeface="Helvetica Neue Light"/>
              <a:buNone/>
              <a:defRPr sz="900"/>
            </a:lvl3pPr>
            <a:lvl4pPr indent="0" lvl="3" marL="0" rtl="0" algn="ctr">
              <a:lnSpc>
                <a:spcPct val="100000"/>
              </a:lnSpc>
              <a:spcBef>
                <a:spcPts val="0"/>
              </a:spcBef>
              <a:spcAft>
                <a:spcPts val="0"/>
              </a:spcAft>
              <a:buClr>
                <a:srgbClr val="FFFFFF"/>
              </a:buClr>
              <a:buSzPts val="900"/>
              <a:buFont typeface="Helvetica Neue Light"/>
              <a:buNone/>
              <a:defRPr sz="900"/>
            </a:lvl4pPr>
            <a:lvl5pPr indent="0" lvl="4" marL="0" rtl="0" algn="ctr">
              <a:lnSpc>
                <a:spcPct val="100000"/>
              </a:lnSpc>
              <a:spcBef>
                <a:spcPts val="0"/>
              </a:spcBef>
              <a:spcAft>
                <a:spcPts val="0"/>
              </a:spcAft>
              <a:buClr>
                <a:srgbClr val="FFFFFF"/>
              </a:buClr>
              <a:buSzPts val="900"/>
              <a:buFont typeface="Helvetica Neue Light"/>
              <a:buNone/>
              <a:defRPr sz="900"/>
            </a:lvl5pPr>
            <a:lvl6pPr indent="0" lvl="5" marL="0" rtl="0" algn="ctr">
              <a:lnSpc>
                <a:spcPct val="100000"/>
              </a:lnSpc>
              <a:spcBef>
                <a:spcPts val="0"/>
              </a:spcBef>
              <a:spcAft>
                <a:spcPts val="0"/>
              </a:spcAft>
              <a:buClr>
                <a:srgbClr val="FFFFFF"/>
              </a:buClr>
              <a:buSzPts val="900"/>
              <a:buFont typeface="Helvetica Neue Light"/>
              <a:buNone/>
              <a:defRPr sz="900"/>
            </a:lvl6pPr>
            <a:lvl7pPr indent="0" lvl="6" marL="0" rtl="0" algn="ctr">
              <a:lnSpc>
                <a:spcPct val="100000"/>
              </a:lnSpc>
              <a:spcBef>
                <a:spcPts val="0"/>
              </a:spcBef>
              <a:spcAft>
                <a:spcPts val="0"/>
              </a:spcAft>
              <a:buClr>
                <a:srgbClr val="FFFFFF"/>
              </a:buClr>
              <a:buSzPts val="900"/>
              <a:buFont typeface="Helvetica Neue Light"/>
              <a:buNone/>
              <a:defRPr sz="900"/>
            </a:lvl7pPr>
            <a:lvl8pPr indent="0" lvl="7" marL="0" rtl="0" algn="ctr">
              <a:lnSpc>
                <a:spcPct val="100000"/>
              </a:lnSpc>
              <a:spcBef>
                <a:spcPts val="0"/>
              </a:spcBef>
              <a:spcAft>
                <a:spcPts val="0"/>
              </a:spcAft>
              <a:buClr>
                <a:srgbClr val="FFFFFF"/>
              </a:buClr>
              <a:buSzPts val="900"/>
              <a:buFont typeface="Helvetica Neue Light"/>
              <a:buNone/>
              <a:defRPr sz="900"/>
            </a:lvl8pPr>
            <a:lvl9pPr indent="0" lvl="8" marL="0" rtl="0" algn="ctr">
              <a:lnSpc>
                <a:spcPct val="100000"/>
              </a:lnSpc>
              <a:spcBef>
                <a:spcPts val="0"/>
              </a:spcBef>
              <a:spcAft>
                <a:spcPts val="0"/>
              </a:spcAft>
              <a:buClr>
                <a:srgbClr val="FFFFFF"/>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_2">
    <p:bg>
      <p:bgPr>
        <a:solidFill>
          <a:srgbClr val="0096FF"/>
        </a:solidFill>
      </p:bgPr>
    </p:bg>
    <p:spTree>
      <p:nvGrpSpPr>
        <p:cNvPr id="20" name="Shape 20"/>
        <p:cNvGrpSpPr/>
        <p:nvPr/>
      </p:nvGrpSpPr>
      <p:grpSpPr>
        <a:xfrm>
          <a:off x="0" y="0"/>
          <a:ext cx="0" cy="0"/>
          <a:chOff x="0" y="0"/>
          <a:chExt cx="0" cy="0"/>
        </a:xfrm>
      </p:grpSpPr>
      <p:sp>
        <p:nvSpPr>
          <p:cNvPr id="21" name="Google Shape;21;p5"/>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lvl1pPr lvl="0">
              <a:spcBef>
                <a:spcPts val="0"/>
              </a:spcBef>
              <a:spcAft>
                <a:spcPts val="0"/>
              </a:spcAft>
              <a:buNone/>
              <a:defRPr b="1" sz="3800">
                <a:solidFill>
                  <a:srgbClr val="FFFFFF"/>
                </a:solidFill>
                <a:latin typeface="Questrial"/>
                <a:ea typeface="Questrial"/>
                <a:cs typeface="Questrial"/>
                <a:sym typeface="Questrial"/>
              </a:defRPr>
            </a:lvl1pPr>
            <a:lvl2pPr lvl="1">
              <a:spcBef>
                <a:spcPts val="0"/>
              </a:spcBef>
              <a:spcAft>
                <a:spcPts val="0"/>
              </a:spcAft>
              <a:buNone/>
              <a:defRPr b="1" sz="4200">
                <a:solidFill>
                  <a:srgbClr val="FFFFFF"/>
                </a:solidFill>
                <a:latin typeface="Questrial"/>
                <a:ea typeface="Questrial"/>
                <a:cs typeface="Questrial"/>
                <a:sym typeface="Questrial"/>
              </a:defRPr>
            </a:lvl2pPr>
            <a:lvl3pPr lvl="2">
              <a:spcBef>
                <a:spcPts val="0"/>
              </a:spcBef>
              <a:spcAft>
                <a:spcPts val="0"/>
              </a:spcAft>
              <a:buNone/>
              <a:defRPr b="1" sz="4200">
                <a:solidFill>
                  <a:srgbClr val="FFFFFF"/>
                </a:solidFill>
                <a:latin typeface="Questrial"/>
                <a:ea typeface="Questrial"/>
                <a:cs typeface="Questrial"/>
                <a:sym typeface="Questrial"/>
              </a:defRPr>
            </a:lvl3pPr>
            <a:lvl4pPr lvl="3">
              <a:spcBef>
                <a:spcPts val="0"/>
              </a:spcBef>
              <a:spcAft>
                <a:spcPts val="0"/>
              </a:spcAft>
              <a:buNone/>
              <a:defRPr b="1" sz="4200">
                <a:solidFill>
                  <a:srgbClr val="FFFFFF"/>
                </a:solidFill>
                <a:latin typeface="Questrial"/>
                <a:ea typeface="Questrial"/>
                <a:cs typeface="Questrial"/>
                <a:sym typeface="Questrial"/>
              </a:defRPr>
            </a:lvl4pPr>
            <a:lvl5pPr lvl="4">
              <a:spcBef>
                <a:spcPts val="0"/>
              </a:spcBef>
              <a:spcAft>
                <a:spcPts val="0"/>
              </a:spcAft>
              <a:buNone/>
              <a:defRPr b="1" sz="4200">
                <a:solidFill>
                  <a:srgbClr val="FFFFFF"/>
                </a:solidFill>
                <a:latin typeface="Questrial"/>
                <a:ea typeface="Questrial"/>
                <a:cs typeface="Questrial"/>
                <a:sym typeface="Questrial"/>
              </a:defRPr>
            </a:lvl5pPr>
            <a:lvl6pPr lvl="5">
              <a:spcBef>
                <a:spcPts val="0"/>
              </a:spcBef>
              <a:spcAft>
                <a:spcPts val="0"/>
              </a:spcAft>
              <a:buNone/>
              <a:defRPr b="1" sz="4200">
                <a:solidFill>
                  <a:srgbClr val="FFFFFF"/>
                </a:solidFill>
                <a:latin typeface="Questrial"/>
                <a:ea typeface="Questrial"/>
                <a:cs typeface="Questrial"/>
                <a:sym typeface="Questrial"/>
              </a:defRPr>
            </a:lvl6pPr>
            <a:lvl7pPr lvl="6">
              <a:spcBef>
                <a:spcPts val="0"/>
              </a:spcBef>
              <a:spcAft>
                <a:spcPts val="0"/>
              </a:spcAft>
              <a:buNone/>
              <a:defRPr b="1" sz="4200">
                <a:solidFill>
                  <a:srgbClr val="FFFFFF"/>
                </a:solidFill>
                <a:latin typeface="Questrial"/>
                <a:ea typeface="Questrial"/>
                <a:cs typeface="Questrial"/>
                <a:sym typeface="Questrial"/>
              </a:defRPr>
            </a:lvl7pPr>
            <a:lvl8pPr lvl="7">
              <a:spcBef>
                <a:spcPts val="0"/>
              </a:spcBef>
              <a:spcAft>
                <a:spcPts val="0"/>
              </a:spcAft>
              <a:buNone/>
              <a:defRPr b="1" sz="4200">
                <a:solidFill>
                  <a:srgbClr val="FFFFFF"/>
                </a:solidFill>
                <a:latin typeface="Questrial"/>
                <a:ea typeface="Questrial"/>
                <a:cs typeface="Questrial"/>
                <a:sym typeface="Questrial"/>
              </a:defRPr>
            </a:lvl8pPr>
            <a:lvl9pPr lvl="8">
              <a:spcBef>
                <a:spcPts val="0"/>
              </a:spcBef>
              <a:spcAft>
                <a:spcPts val="0"/>
              </a:spcAft>
              <a:buNone/>
              <a:defRPr b="1" sz="4200">
                <a:solidFill>
                  <a:srgbClr val="FFFFFF"/>
                </a:solidFill>
                <a:latin typeface="Questrial"/>
                <a:ea typeface="Questrial"/>
                <a:cs typeface="Questrial"/>
                <a:sym typeface="Questrial"/>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s">
  <p:cSld name="Bullets">
    <p:spTree>
      <p:nvGrpSpPr>
        <p:cNvPr id="158" name="Shape 158"/>
        <p:cNvGrpSpPr/>
        <p:nvPr/>
      </p:nvGrpSpPr>
      <p:grpSpPr>
        <a:xfrm>
          <a:off x="0" y="0"/>
          <a:ext cx="0" cy="0"/>
          <a:chOff x="0" y="0"/>
          <a:chExt cx="0" cy="0"/>
        </a:xfrm>
      </p:grpSpPr>
      <p:sp>
        <p:nvSpPr>
          <p:cNvPr id="159" name="Google Shape;159;p43"/>
          <p:cNvSpPr txBox="1"/>
          <p:nvPr>
            <p:ph idx="1" type="body"/>
          </p:nvPr>
        </p:nvSpPr>
        <p:spPr>
          <a:xfrm>
            <a:off x="633413" y="666750"/>
            <a:ext cx="7877100" cy="3814800"/>
          </a:xfrm>
          <a:prstGeom prst="rect">
            <a:avLst/>
          </a:prstGeom>
          <a:noFill/>
          <a:ln>
            <a:noFill/>
          </a:ln>
        </p:spPr>
        <p:txBody>
          <a:bodyPr anchorCtr="0" anchor="ctr" bIns="19050" lIns="19050" spcFirstLastPara="1" rIns="19050" wrap="square" tIns="19050">
            <a:noAutofit/>
          </a:bodyPr>
          <a:lstStyle>
            <a:lvl1pPr indent="-260350" lvl="0" marL="457200" rtl="0" algn="l">
              <a:lnSpc>
                <a:spcPct val="100000"/>
              </a:lnSpc>
              <a:spcBef>
                <a:spcPts val="0"/>
              </a:spcBef>
              <a:spcAft>
                <a:spcPts val="0"/>
              </a:spcAft>
              <a:buClr>
                <a:srgbClr val="FFFFFF"/>
              </a:buClr>
              <a:buSzPts val="500"/>
              <a:buChar char="•"/>
              <a:defRPr/>
            </a:lvl1pPr>
            <a:lvl2pPr indent="-260350" lvl="1" marL="914400" rtl="0" algn="l">
              <a:lnSpc>
                <a:spcPct val="100000"/>
              </a:lnSpc>
              <a:spcBef>
                <a:spcPts val="0"/>
              </a:spcBef>
              <a:spcAft>
                <a:spcPts val="0"/>
              </a:spcAft>
              <a:buClr>
                <a:srgbClr val="FFFFFF"/>
              </a:buClr>
              <a:buSzPts val="500"/>
              <a:buChar char="•"/>
              <a:defRPr/>
            </a:lvl2pPr>
            <a:lvl3pPr indent="-260350" lvl="2" marL="1371600" rtl="0" algn="l">
              <a:lnSpc>
                <a:spcPct val="100000"/>
              </a:lnSpc>
              <a:spcBef>
                <a:spcPts val="0"/>
              </a:spcBef>
              <a:spcAft>
                <a:spcPts val="0"/>
              </a:spcAft>
              <a:buClr>
                <a:srgbClr val="FFFFFF"/>
              </a:buClr>
              <a:buSzPts val="500"/>
              <a:buChar char="•"/>
              <a:defRPr/>
            </a:lvl3pPr>
            <a:lvl4pPr indent="-260350" lvl="3" marL="1828800" rtl="0" algn="l">
              <a:lnSpc>
                <a:spcPct val="100000"/>
              </a:lnSpc>
              <a:spcBef>
                <a:spcPts val="0"/>
              </a:spcBef>
              <a:spcAft>
                <a:spcPts val="0"/>
              </a:spcAft>
              <a:buClr>
                <a:srgbClr val="FFFFFF"/>
              </a:buClr>
              <a:buSzPts val="500"/>
              <a:buChar char="•"/>
              <a:defRPr/>
            </a:lvl4pPr>
            <a:lvl5pPr indent="-260350" lvl="4" marL="2286000" rtl="0" algn="l">
              <a:lnSpc>
                <a:spcPct val="100000"/>
              </a:lnSpc>
              <a:spcBef>
                <a:spcPts val="0"/>
              </a:spcBef>
              <a:spcAft>
                <a:spcPts val="0"/>
              </a:spcAft>
              <a:buClr>
                <a:srgbClr val="FFFFFF"/>
              </a:buClr>
              <a:buSzPts val="500"/>
              <a:buChar char="•"/>
              <a:defRPr/>
            </a:lvl5pPr>
            <a:lvl6pPr indent="-260350" lvl="5" marL="2743200" rtl="0" algn="l">
              <a:lnSpc>
                <a:spcPct val="100000"/>
              </a:lnSpc>
              <a:spcBef>
                <a:spcPts val="0"/>
              </a:spcBef>
              <a:spcAft>
                <a:spcPts val="0"/>
              </a:spcAft>
              <a:buClr>
                <a:srgbClr val="FFFFFF"/>
              </a:buClr>
              <a:buSzPts val="500"/>
              <a:buChar char="•"/>
              <a:defRPr/>
            </a:lvl6pPr>
            <a:lvl7pPr indent="-260350" lvl="6" marL="3200400" rtl="0" algn="l">
              <a:lnSpc>
                <a:spcPct val="100000"/>
              </a:lnSpc>
              <a:spcBef>
                <a:spcPts val="0"/>
              </a:spcBef>
              <a:spcAft>
                <a:spcPts val="0"/>
              </a:spcAft>
              <a:buClr>
                <a:srgbClr val="FFFFFF"/>
              </a:buClr>
              <a:buSzPts val="500"/>
              <a:buChar char="•"/>
              <a:defRPr/>
            </a:lvl7pPr>
            <a:lvl8pPr indent="-260350" lvl="7" marL="3657600" rtl="0" algn="l">
              <a:lnSpc>
                <a:spcPct val="100000"/>
              </a:lnSpc>
              <a:spcBef>
                <a:spcPts val="0"/>
              </a:spcBef>
              <a:spcAft>
                <a:spcPts val="0"/>
              </a:spcAft>
              <a:buClr>
                <a:srgbClr val="FFFFFF"/>
              </a:buClr>
              <a:buSzPts val="500"/>
              <a:buChar char="•"/>
              <a:defRPr/>
            </a:lvl8pPr>
            <a:lvl9pPr indent="-260350" lvl="8" marL="4114800" rtl="0" algn="l">
              <a:lnSpc>
                <a:spcPct val="100000"/>
              </a:lnSpc>
              <a:spcBef>
                <a:spcPts val="0"/>
              </a:spcBef>
              <a:spcAft>
                <a:spcPts val="0"/>
              </a:spcAft>
              <a:buClr>
                <a:srgbClr val="FFFFFF"/>
              </a:buClr>
              <a:buSzPts val="500"/>
              <a:buChar char="•"/>
              <a:defRPr/>
            </a:lvl9pPr>
          </a:lstStyle>
          <a:p/>
        </p:txBody>
      </p:sp>
      <p:sp>
        <p:nvSpPr>
          <p:cNvPr id="160" name="Google Shape;160;p43"/>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vl1pPr>
            <a:lvl2pPr indent="0" lvl="1" marL="0" rtl="0" algn="ctr">
              <a:lnSpc>
                <a:spcPct val="100000"/>
              </a:lnSpc>
              <a:spcBef>
                <a:spcPts val="0"/>
              </a:spcBef>
              <a:spcAft>
                <a:spcPts val="0"/>
              </a:spcAft>
              <a:buClr>
                <a:srgbClr val="FFFFFF"/>
              </a:buClr>
              <a:buSzPts val="900"/>
              <a:buFont typeface="Helvetica Neue Light"/>
              <a:buNone/>
              <a:defRPr sz="900"/>
            </a:lvl2pPr>
            <a:lvl3pPr indent="0" lvl="2" marL="0" rtl="0" algn="ctr">
              <a:lnSpc>
                <a:spcPct val="100000"/>
              </a:lnSpc>
              <a:spcBef>
                <a:spcPts val="0"/>
              </a:spcBef>
              <a:spcAft>
                <a:spcPts val="0"/>
              </a:spcAft>
              <a:buClr>
                <a:srgbClr val="FFFFFF"/>
              </a:buClr>
              <a:buSzPts val="900"/>
              <a:buFont typeface="Helvetica Neue Light"/>
              <a:buNone/>
              <a:defRPr sz="900"/>
            </a:lvl3pPr>
            <a:lvl4pPr indent="0" lvl="3" marL="0" rtl="0" algn="ctr">
              <a:lnSpc>
                <a:spcPct val="100000"/>
              </a:lnSpc>
              <a:spcBef>
                <a:spcPts val="0"/>
              </a:spcBef>
              <a:spcAft>
                <a:spcPts val="0"/>
              </a:spcAft>
              <a:buClr>
                <a:srgbClr val="FFFFFF"/>
              </a:buClr>
              <a:buSzPts val="900"/>
              <a:buFont typeface="Helvetica Neue Light"/>
              <a:buNone/>
              <a:defRPr sz="900"/>
            </a:lvl4pPr>
            <a:lvl5pPr indent="0" lvl="4" marL="0" rtl="0" algn="ctr">
              <a:lnSpc>
                <a:spcPct val="100000"/>
              </a:lnSpc>
              <a:spcBef>
                <a:spcPts val="0"/>
              </a:spcBef>
              <a:spcAft>
                <a:spcPts val="0"/>
              </a:spcAft>
              <a:buClr>
                <a:srgbClr val="FFFFFF"/>
              </a:buClr>
              <a:buSzPts val="900"/>
              <a:buFont typeface="Helvetica Neue Light"/>
              <a:buNone/>
              <a:defRPr sz="900"/>
            </a:lvl5pPr>
            <a:lvl6pPr indent="0" lvl="5" marL="0" rtl="0" algn="ctr">
              <a:lnSpc>
                <a:spcPct val="100000"/>
              </a:lnSpc>
              <a:spcBef>
                <a:spcPts val="0"/>
              </a:spcBef>
              <a:spcAft>
                <a:spcPts val="0"/>
              </a:spcAft>
              <a:buClr>
                <a:srgbClr val="FFFFFF"/>
              </a:buClr>
              <a:buSzPts val="900"/>
              <a:buFont typeface="Helvetica Neue Light"/>
              <a:buNone/>
              <a:defRPr sz="900"/>
            </a:lvl6pPr>
            <a:lvl7pPr indent="0" lvl="6" marL="0" rtl="0" algn="ctr">
              <a:lnSpc>
                <a:spcPct val="100000"/>
              </a:lnSpc>
              <a:spcBef>
                <a:spcPts val="0"/>
              </a:spcBef>
              <a:spcAft>
                <a:spcPts val="0"/>
              </a:spcAft>
              <a:buClr>
                <a:srgbClr val="FFFFFF"/>
              </a:buClr>
              <a:buSzPts val="900"/>
              <a:buFont typeface="Helvetica Neue Light"/>
              <a:buNone/>
              <a:defRPr sz="900"/>
            </a:lvl7pPr>
            <a:lvl8pPr indent="0" lvl="7" marL="0" rtl="0" algn="ctr">
              <a:lnSpc>
                <a:spcPct val="100000"/>
              </a:lnSpc>
              <a:spcBef>
                <a:spcPts val="0"/>
              </a:spcBef>
              <a:spcAft>
                <a:spcPts val="0"/>
              </a:spcAft>
              <a:buClr>
                <a:srgbClr val="FFFFFF"/>
              </a:buClr>
              <a:buSzPts val="900"/>
              <a:buFont typeface="Helvetica Neue Light"/>
              <a:buNone/>
              <a:defRPr sz="900"/>
            </a:lvl8pPr>
            <a:lvl9pPr indent="0" lvl="8" marL="0" rtl="0" algn="ctr">
              <a:lnSpc>
                <a:spcPct val="100000"/>
              </a:lnSpc>
              <a:spcBef>
                <a:spcPts val="0"/>
              </a:spcBef>
              <a:spcAft>
                <a:spcPts val="0"/>
              </a:spcAft>
              <a:buClr>
                <a:srgbClr val="FFFFFF"/>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hoto - 3 Up">
  <p:cSld name="Photo - 3 Up">
    <p:spTree>
      <p:nvGrpSpPr>
        <p:cNvPr id="161" name="Shape 161"/>
        <p:cNvGrpSpPr/>
        <p:nvPr/>
      </p:nvGrpSpPr>
      <p:grpSpPr>
        <a:xfrm>
          <a:off x="0" y="0"/>
          <a:ext cx="0" cy="0"/>
          <a:chOff x="0" y="0"/>
          <a:chExt cx="0" cy="0"/>
        </a:xfrm>
      </p:grpSpPr>
      <p:sp>
        <p:nvSpPr>
          <p:cNvPr id="162" name="Google Shape;162;p44"/>
          <p:cNvSpPr/>
          <p:nvPr>
            <p:ph idx="2" type="pic"/>
          </p:nvPr>
        </p:nvSpPr>
        <p:spPr>
          <a:xfrm>
            <a:off x="5910263" y="2576513"/>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9pPr>
          </a:lstStyle>
          <a:p/>
        </p:txBody>
      </p:sp>
      <p:sp>
        <p:nvSpPr>
          <p:cNvPr id="163" name="Google Shape;163;p44"/>
          <p:cNvSpPr/>
          <p:nvPr>
            <p:ph idx="3" type="pic"/>
          </p:nvPr>
        </p:nvSpPr>
        <p:spPr>
          <a:xfrm>
            <a:off x="5910263" y="357188"/>
            <a:ext cx="2776500" cy="20811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9pPr>
          </a:lstStyle>
          <a:p/>
        </p:txBody>
      </p:sp>
      <p:sp>
        <p:nvSpPr>
          <p:cNvPr id="164" name="Google Shape;164;p44"/>
          <p:cNvSpPr/>
          <p:nvPr>
            <p:ph idx="4" type="pic"/>
          </p:nvPr>
        </p:nvSpPr>
        <p:spPr>
          <a:xfrm>
            <a:off x="452438" y="357188"/>
            <a:ext cx="5315100" cy="4300500"/>
          </a:xfrm>
          <a:prstGeom prst="rect">
            <a:avLst/>
          </a:prstGeom>
          <a:noFill/>
          <a:ln>
            <a:noFill/>
          </a:ln>
        </p:spPr>
        <p:txBody>
          <a:bodyPr anchorCtr="0" anchor="t" bIns="17150" lIns="34275" spcFirstLastPara="1" rIns="34275" wrap="square" tIns="17150">
            <a:noAutofit/>
          </a:bodyPr>
          <a:lstStyle>
            <a:lvl1pPr lvl="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9pPr>
          </a:lstStyle>
          <a:p/>
        </p:txBody>
      </p:sp>
      <p:sp>
        <p:nvSpPr>
          <p:cNvPr id="165" name="Google Shape;165;p44"/>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vl1pPr>
            <a:lvl2pPr indent="0" lvl="1" marL="0" rtl="0" algn="ctr">
              <a:lnSpc>
                <a:spcPct val="100000"/>
              </a:lnSpc>
              <a:spcBef>
                <a:spcPts val="0"/>
              </a:spcBef>
              <a:spcAft>
                <a:spcPts val="0"/>
              </a:spcAft>
              <a:buClr>
                <a:srgbClr val="FFFFFF"/>
              </a:buClr>
              <a:buSzPts val="900"/>
              <a:buFont typeface="Helvetica Neue Light"/>
              <a:buNone/>
              <a:defRPr sz="900"/>
            </a:lvl2pPr>
            <a:lvl3pPr indent="0" lvl="2" marL="0" rtl="0" algn="ctr">
              <a:lnSpc>
                <a:spcPct val="100000"/>
              </a:lnSpc>
              <a:spcBef>
                <a:spcPts val="0"/>
              </a:spcBef>
              <a:spcAft>
                <a:spcPts val="0"/>
              </a:spcAft>
              <a:buClr>
                <a:srgbClr val="FFFFFF"/>
              </a:buClr>
              <a:buSzPts val="900"/>
              <a:buFont typeface="Helvetica Neue Light"/>
              <a:buNone/>
              <a:defRPr sz="900"/>
            </a:lvl3pPr>
            <a:lvl4pPr indent="0" lvl="3" marL="0" rtl="0" algn="ctr">
              <a:lnSpc>
                <a:spcPct val="100000"/>
              </a:lnSpc>
              <a:spcBef>
                <a:spcPts val="0"/>
              </a:spcBef>
              <a:spcAft>
                <a:spcPts val="0"/>
              </a:spcAft>
              <a:buClr>
                <a:srgbClr val="FFFFFF"/>
              </a:buClr>
              <a:buSzPts val="900"/>
              <a:buFont typeface="Helvetica Neue Light"/>
              <a:buNone/>
              <a:defRPr sz="900"/>
            </a:lvl4pPr>
            <a:lvl5pPr indent="0" lvl="4" marL="0" rtl="0" algn="ctr">
              <a:lnSpc>
                <a:spcPct val="100000"/>
              </a:lnSpc>
              <a:spcBef>
                <a:spcPts val="0"/>
              </a:spcBef>
              <a:spcAft>
                <a:spcPts val="0"/>
              </a:spcAft>
              <a:buClr>
                <a:srgbClr val="FFFFFF"/>
              </a:buClr>
              <a:buSzPts val="900"/>
              <a:buFont typeface="Helvetica Neue Light"/>
              <a:buNone/>
              <a:defRPr sz="900"/>
            </a:lvl5pPr>
            <a:lvl6pPr indent="0" lvl="5" marL="0" rtl="0" algn="ctr">
              <a:lnSpc>
                <a:spcPct val="100000"/>
              </a:lnSpc>
              <a:spcBef>
                <a:spcPts val="0"/>
              </a:spcBef>
              <a:spcAft>
                <a:spcPts val="0"/>
              </a:spcAft>
              <a:buClr>
                <a:srgbClr val="FFFFFF"/>
              </a:buClr>
              <a:buSzPts val="900"/>
              <a:buFont typeface="Helvetica Neue Light"/>
              <a:buNone/>
              <a:defRPr sz="900"/>
            </a:lvl6pPr>
            <a:lvl7pPr indent="0" lvl="6" marL="0" rtl="0" algn="ctr">
              <a:lnSpc>
                <a:spcPct val="100000"/>
              </a:lnSpc>
              <a:spcBef>
                <a:spcPts val="0"/>
              </a:spcBef>
              <a:spcAft>
                <a:spcPts val="0"/>
              </a:spcAft>
              <a:buClr>
                <a:srgbClr val="FFFFFF"/>
              </a:buClr>
              <a:buSzPts val="900"/>
              <a:buFont typeface="Helvetica Neue Light"/>
              <a:buNone/>
              <a:defRPr sz="900"/>
            </a:lvl7pPr>
            <a:lvl8pPr indent="0" lvl="7" marL="0" rtl="0" algn="ctr">
              <a:lnSpc>
                <a:spcPct val="100000"/>
              </a:lnSpc>
              <a:spcBef>
                <a:spcPts val="0"/>
              </a:spcBef>
              <a:spcAft>
                <a:spcPts val="0"/>
              </a:spcAft>
              <a:buClr>
                <a:srgbClr val="FFFFFF"/>
              </a:buClr>
              <a:buSzPts val="900"/>
              <a:buFont typeface="Helvetica Neue Light"/>
              <a:buNone/>
              <a:defRPr sz="900"/>
            </a:lvl8pPr>
            <a:lvl9pPr indent="0" lvl="8" marL="0" rtl="0" algn="ctr">
              <a:lnSpc>
                <a:spcPct val="100000"/>
              </a:lnSpc>
              <a:spcBef>
                <a:spcPts val="0"/>
              </a:spcBef>
              <a:spcAft>
                <a:spcPts val="0"/>
              </a:spcAft>
              <a:buClr>
                <a:srgbClr val="FFFFFF"/>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Quote">
    <p:spTree>
      <p:nvGrpSpPr>
        <p:cNvPr id="166" name="Shape 166"/>
        <p:cNvGrpSpPr/>
        <p:nvPr/>
      </p:nvGrpSpPr>
      <p:grpSpPr>
        <a:xfrm>
          <a:off x="0" y="0"/>
          <a:ext cx="0" cy="0"/>
          <a:chOff x="0" y="0"/>
          <a:chExt cx="0" cy="0"/>
        </a:xfrm>
      </p:grpSpPr>
      <p:sp>
        <p:nvSpPr>
          <p:cNvPr id="167" name="Google Shape;167;p45"/>
          <p:cNvSpPr txBox="1"/>
          <p:nvPr>
            <p:ph idx="1" type="body"/>
          </p:nvPr>
        </p:nvSpPr>
        <p:spPr>
          <a:xfrm>
            <a:off x="895350" y="3357563"/>
            <a:ext cx="7358100" cy="257100"/>
          </a:xfrm>
          <a:prstGeom prst="rect">
            <a:avLst/>
          </a:prstGeom>
          <a:noFill/>
          <a:ln>
            <a:noFill/>
          </a:ln>
        </p:spPr>
        <p:txBody>
          <a:bodyPr anchorCtr="0" anchor="t" bIns="19050" lIns="19050" spcFirstLastPara="1" rIns="19050" wrap="square" tIns="19050">
            <a:noAutofit/>
          </a:bodyPr>
          <a:lstStyle>
            <a:lvl1pPr indent="-228600" lvl="0" marL="457200" rtl="0" algn="ctr">
              <a:lnSpc>
                <a:spcPct val="100000"/>
              </a:lnSpc>
              <a:spcBef>
                <a:spcPts val="0"/>
              </a:spcBef>
              <a:spcAft>
                <a:spcPts val="0"/>
              </a:spcAft>
              <a:buClr>
                <a:srgbClr val="FFFFFF"/>
              </a:buClr>
              <a:buSzPts val="1400"/>
              <a:buFont typeface="Helvetica Neue Light"/>
              <a:buNone/>
              <a:defRPr i="1" sz="1400">
                <a:latin typeface="Helvetica Neue Light"/>
                <a:ea typeface="Helvetica Neue Light"/>
                <a:cs typeface="Helvetica Neue Light"/>
                <a:sym typeface="Helvetica Neue Light"/>
              </a:defRPr>
            </a:lvl1pPr>
            <a:lvl2pPr indent="-260350" lvl="1" marL="914400" rtl="0" algn="l">
              <a:lnSpc>
                <a:spcPct val="100000"/>
              </a:lnSpc>
              <a:spcBef>
                <a:spcPts val="0"/>
              </a:spcBef>
              <a:spcAft>
                <a:spcPts val="0"/>
              </a:spcAft>
              <a:buClr>
                <a:srgbClr val="FFFFFF"/>
              </a:buClr>
              <a:buSzPts val="500"/>
              <a:buChar char="•"/>
              <a:defRPr/>
            </a:lvl2pPr>
            <a:lvl3pPr indent="-260350" lvl="2" marL="1371600" rtl="0" algn="l">
              <a:lnSpc>
                <a:spcPct val="100000"/>
              </a:lnSpc>
              <a:spcBef>
                <a:spcPts val="0"/>
              </a:spcBef>
              <a:spcAft>
                <a:spcPts val="0"/>
              </a:spcAft>
              <a:buClr>
                <a:srgbClr val="FFFFFF"/>
              </a:buClr>
              <a:buSzPts val="500"/>
              <a:buChar char="•"/>
              <a:defRPr/>
            </a:lvl3pPr>
            <a:lvl4pPr indent="-260350" lvl="3" marL="1828800" rtl="0" algn="l">
              <a:lnSpc>
                <a:spcPct val="100000"/>
              </a:lnSpc>
              <a:spcBef>
                <a:spcPts val="0"/>
              </a:spcBef>
              <a:spcAft>
                <a:spcPts val="0"/>
              </a:spcAft>
              <a:buClr>
                <a:srgbClr val="FFFFFF"/>
              </a:buClr>
              <a:buSzPts val="500"/>
              <a:buChar char="•"/>
              <a:defRPr/>
            </a:lvl4pPr>
            <a:lvl5pPr indent="-260350" lvl="4" marL="2286000" rtl="0" algn="l">
              <a:lnSpc>
                <a:spcPct val="100000"/>
              </a:lnSpc>
              <a:spcBef>
                <a:spcPts val="0"/>
              </a:spcBef>
              <a:spcAft>
                <a:spcPts val="0"/>
              </a:spcAft>
              <a:buClr>
                <a:srgbClr val="FFFFFF"/>
              </a:buClr>
              <a:buSzPts val="500"/>
              <a:buChar char="•"/>
              <a:defRPr/>
            </a:lvl5pPr>
            <a:lvl6pPr indent="-260350" lvl="5" marL="2743200" rtl="0" algn="l">
              <a:lnSpc>
                <a:spcPct val="100000"/>
              </a:lnSpc>
              <a:spcBef>
                <a:spcPts val="0"/>
              </a:spcBef>
              <a:spcAft>
                <a:spcPts val="0"/>
              </a:spcAft>
              <a:buClr>
                <a:srgbClr val="FFFFFF"/>
              </a:buClr>
              <a:buSzPts val="500"/>
              <a:buChar char="•"/>
              <a:defRPr/>
            </a:lvl6pPr>
            <a:lvl7pPr indent="-260350" lvl="6" marL="3200400" rtl="0" algn="l">
              <a:lnSpc>
                <a:spcPct val="100000"/>
              </a:lnSpc>
              <a:spcBef>
                <a:spcPts val="0"/>
              </a:spcBef>
              <a:spcAft>
                <a:spcPts val="0"/>
              </a:spcAft>
              <a:buClr>
                <a:srgbClr val="FFFFFF"/>
              </a:buClr>
              <a:buSzPts val="500"/>
              <a:buChar char="•"/>
              <a:defRPr/>
            </a:lvl7pPr>
            <a:lvl8pPr indent="-260350" lvl="7" marL="3657600" rtl="0" algn="l">
              <a:lnSpc>
                <a:spcPct val="100000"/>
              </a:lnSpc>
              <a:spcBef>
                <a:spcPts val="0"/>
              </a:spcBef>
              <a:spcAft>
                <a:spcPts val="0"/>
              </a:spcAft>
              <a:buClr>
                <a:srgbClr val="FFFFFF"/>
              </a:buClr>
              <a:buSzPts val="500"/>
              <a:buChar char="•"/>
              <a:defRPr/>
            </a:lvl8pPr>
            <a:lvl9pPr indent="-260350" lvl="8" marL="4114800" rtl="0" algn="l">
              <a:lnSpc>
                <a:spcPct val="100000"/>
              </a:lnSpc>
              <a:spcBef>
                <a:spcPts val="0"/>
              </a:spcBef>
              <a:spcAft>
                <a:spcPts val="0"/>
              </a:spcAft>
              <a:buClr>
                <a:srgbClr val="FFFFFF"/>
              </a:buClr>
              <a:buSzPts val="500"/>
              <a:buChar char="•"/>
              <a:defRPr/>
            </a:lvl9pPr>
          </a:lstStyle>
          <a:p/>
        </p:txBody>
      </p:sp>
      <p:sp>
        <p:nvSpPr>
          <p:cNvPr id="168" name="Google Shape;168;p45"/>
          <p:cNvSpPr txBox="1"/>
          <p:nvPr>
            <p:ph idx="2" type="body"/>
          </p:nvPr>
        </p:nvSpPr>
        <p:spPr>
          <a:xfrm>
            <a:off x="895350" y="2266950"/>
            <a:ext cx="7358100" cy="333300"/>
          </a:xfrm>
          <a:prstGeom prst="rect">
            <a:avLst/>
          </a:prstGeom>
          <a:noFill/>
          <a:ln>
            <a:noFill/>
          </a:ln>
        </p:spPr>
        <p:txBody>
          <a:bodyPr anchorCtr="0" anchor="ctr" bIns="19050" lIns="19050" spcFirstLastPara="1" rIns="19050" wrap="square" tIns="19050">
            <a:noAutofit/>
          </a:bodyPr>
          <a:lstStyle>
            <a:lvl1pPr indent="-228600" lvl="0" marL="457200" rtl="0" algn="ctr">
              <a:lnSpc>
                <a:spcPct val="100000"/>
              </a:lnSpc>
              <a:spcBef>
                <a:spcPts val="0"/>
              </a:spcBef>
              <a:spcAft>
                <a:spcPts val="0"/>
              </a:spcAft>
              <a:buClr>
                <a:srgbClr val="FFFFFF"/>
              </a:buClr>
              <a:buSzPts val="2000"/>
              <a:buFont typeface="Helvetica Neue Light"/>
              <a:buNone/>
              <a:defRPr sz="2000">
                <a:latin typeface="Helvetica Neue Light"/>
                <a:ea typeface="Helvetica Neue Light"/>
                <a:cs typeface="Helvetica Neue Light"/>
                <a:sym typeface="Helvetica Neue Light"/>
              </a:defRPr>
            </a:lvl1pPr>
            <a:lvl2pPr indent="-260350" lvl="1" marL="914400" rtl="0" algn="l">
              <a:lnSpc>
                <a:spcPct val="100000"/>
              </a:lnSpc>
              <a:spcBef>
                <a:spcPts val="0"/>
              </a:spcBef>
              <a:spcAft>
                <a:spcPts val="0"/>
              </a:spcAft>
              <a:buClr>
                <a:srgbClr val="FFFFFF"/>
              </a:buClr>
              <a:buSzPts val="500"/>
              <a:buChar char="•"/>
              <a:defRPr/>
            </a:lvl2pPr>
            <a:lvl3pPr indent="-260350" lvl="2" marL="1371600" rtl="0" algn="l">
              <a:lnSpc>
                <a:spcPct val="100000"/>
              </a:lnSpc>
              <a:spcBef>
                <a:spcPts val="0"/>
              </a:spcBef>
              <a:spcAft>
                <a:spcPts val="0"/>
              </a:spcAft>
              <a:buClr>
                <a:srgbClr val="FFFFFF"/>
              </a:buClr>
              <a:buSzPts val="500"/>
              <a:buChar char="•"/>
              <a:defRPr/>
            </a:lvl3pPr>
            <a:lvl4pPr indent="-260350" lvl="3" marL="1828800" rtl="0" algn="l">
              <a:lnSpc>
                <a:spcPct val="100000"/>
              </a:lnSpc>
              <a:spcBef>
                <a:spcPts val="0"/>
              </a:spcBef>
              <a:spcAft>
                <a:spcPts val="0"/>
              </a:spcAft>
              <a:buClr>
                <a:srgbClr val="FFFFFF"/>
              </a:buClr>
              <a:buSzPts val="500"/>
              <a:buChar char="•"/>
              <a:defRPr/>
            </a:lvl4pPr>
            <a:lvl5pPr indent="-260350" lvl="4" marL="2286000" rtl="0" algn="l">
              <a:lnSpc>
                <a:spcPct val="100000"/>
              </a:lnSpc>
              <a:spcBef>
                <a:spcPts val="0"/>
              </a:spcBef>
              <a:spcAft>
                <a:spcPts val="0"/>
              </a:spcAft>
              <a:buClr>
                <a:srgbClr val="FFFFFF"/>
              </a:buClr>
              <a:buSzPts val="500"/>
              <a:buChar char="•"/>
              <a:defRPr/>
            </a:lvl5pPr>
            <a:lvl6pPr indent="-260350" lvl="5" marL="2743200" rtl="0" algn="l">
              <a:lnSpc>
                <a:spcPct val="100000"/>
              </a:lnSpc>
              <a:spcBef>
                <a:spcPts val="0"/>
              </a:spcBef>
              <a:spcAft>
                <a:spcPts val="0"/>
              </a:spcAft>
              <a:buClr>
                <a:srgbClr val="FFFFFF"/>
              </a:buClr>
              <a:buSzPts val="500"/>
              <a:buChar char="•"/>
              <a:defRPr/>
            </a:lvl6pPr>
            <a:lvl7pPr indent="-260350" lvl="6" marL="3200400" rtl="0" algn="l">
              <a:lnSpc>
                <a:spcPct val="100000"/>
              </a:lnSpc>
              <a:spcBef>
                <a:spcPts val="0"/>
              </a:spcBef>
              <a:spcAft>
                <a:spcPts val="0"/>
              </a:spcAft>
              <a:buClr>
                <a:srgbClr val="FFFFFF"/>
              </a:buClr>
              <a:buSzPts val="500"/>
              <a:buChar char="•"/>
              <a:defRPr/>
            </a:lvl7pPr>
            <a:lvl8pPr indent="-260350" lvl="7" marL="3657600" rtl="0" algn="l">
              <a:lnSpc>
                <a:spcPct val="100000"/>
              </a:lnSpc>
              <a:spcBef>
                <a:spcPts val="0"/>
              </a:spcBef>
              <a:spcAft>
                <a:spcPts val="0"/>
              </a:spcAft>
              <a:buClr>
                <a:srgbClr val="FFFFFF"/>
              </a:buClr>
              <a:buSzPts val="500"/>
              <a:buChar char="•"/>
              <a:defRPr/>
            </a:lvl8pPr>
            <a:lvl9pPr indent="-260350" lvl="8" marL="4114800" rtl="0" algn="l">
              <a:lnSpc>
                <a:spcPct val="100000"/>
              </a:lnSpc>
              <a:spcBef>
                <a:spcPts val="0"/>
              </a:spcBef>
              <a:spcAft>
                <a:spcPts val="0"/>
              </a:spcAft>
              <a:buClr>
                <a:srgbClr val="FFFFFF"/>
              </a:buClr>
              <a:buSzPts val="500"/>
              <a:buChar char="•"/>
              <a:defRPr/>
            </a:lvl9pPr>
          </a:lstStyle>
          <a:p/>
        </p:txBody>
      </p:sp>
      <p:sp>
        <p:nvSpPr>
          <p:cNvPr id="169" name="Google Shape;169;p45"/>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vl1pPr>
            <a:lvl2pPr indent="0" lvl="1" marL="0" rtl="0" algn="ctr">
              <a:lnSpc>
                <a:spcPct val="100000"/>
              </a:lnSpc>
              <a:spcBef>
                <a:spcPts val="0"/>
              </a:spcBef>
              <a:spcAft>
                <a:spcPts val="0"/>
              </a:spcAft>
              <a:buClr>
                <a:srgbClr val="FFFFFF"/>
              </a:buClr>
              <a:buSzPts val="900"/>
              <a:buFont typeface="Helvetica Neue Light"/>
              <a:buNone/>
              <a:defRPr sz="900"/>
            </a:lvl2pPr>
            <a:lvl3pPr indent="0" lvl="2" marL="0" rtl="0" algn="ctr">
              <a:lnSpc>
                <a:spcPct val="100000"/>
              </a:lnSpc>
              <a:spcBef>
                <a:spcPts val="0"/>
              </a:spcBef>
              <a:spcAft>
                <a:spcPts val="0"/>
              </a:spcAft>
              <a:buClr>
                <a:srgbClr val="FFFFFF"/>
              </a:buClr>
              <a:buSzPts val="900"/>
              <a:buFont typeface="Helvetica Neue Light"/>
              <a:buNone/>
              <a:defRPr sz="900"/>
            </a:lvl3pPr>
            <a:lvl4pPr indent="0" lvl="3" marL="0" rtl="0" algn="ctr">
              <a:lnSpc>
                <a:spcPct val="100000"/>
              </a:lnSpc>
              <a:spcBef>
                <a:spcPts val="0"/>
              </a:spcBef>
              <a:spcAft>
                <a:spcPts val="0"/>
              </a:spcAft>
              <a:buClr>
                <a:srgbClr val="FFFFFF"/>
              </a:buClr>
              <a:buSzPts val="900"/>
              <a:buFont typeface="Helvetica Neue Light"/>
              <a:buNone/>
              <a:defRPr sz="900"/>
            </a:lvl4pPr>
            <a:lvl5pPr indent="0" lvl="4" marL="0" rtl="0" algn="ctr">
              <a:lnSpc>
                <a:spcPct val="100000"/>
              </a:lnSpc>
              <a:spcBef>
                <a:spcPts val="0"/>
              </a:spcBef>
              <a:spcAft>
                <a:spcPts val="0"/>
              </a:spcAft>
              <a:buClr>
                <a:srgbClr val="FFFFFF"/>
              </a:buClr>
              <a:buSzPts val="900"/>
              <a:buFont typeface="Helvetica Neue Light"/>
              <a:buNone/>
              <a:defRPr sz="900"/>
            </a:lvl5pPr>
            <a:lvl6pPr indent="0" lvl="5" marL="0" rtl="0" algn="ctr">
              <a:lnSpc>
                <a:spcPct val="100000"/>
              </a:lnSpc>
              <a:spcBef>
                <a:spcPts val="0"/>
              </a:spcBef>
              <a:spcAft>
                <a:spcPts val="0"/>
              </a:spcAft>
              <a:buClr>
                <a:srgbClr val="FFFFFF"/>
              </a:buClr>
              <a:buSzPts val="900"/>
              <a:buFont typeface="Helvetica Neue Light"/>
              <a:buNone/>
              <a:defRPr sz="900"/>
            </a:lvl6pPr>
            <a:lvl7pPr indent="0" lvl="6" marL="0" rtl="0" algn="ctr">
              <a:lnSpc>
                <a:spcPct val="100000"/>
              </a:lnSpc>
              <a:spcBef>
                <a:spcPts val="0"/>
              </a:spcBef>
              <a:spcAft>
                <a:spcPts val="0"/>
              </a:spcAft>
              <a:buClr>
                <a:srgbClr val="FFFFFF"/>
              </a:buClr>
              <a:buSzPts val="900"/>
              <a:buFont typeface="Helvetica Neue Light"/>
              <a:buNone/>
              <a:defRPr sz="900"/>
            </a:lvl7pPr>
            <a:lvl8pPr indent="0" lvl="7" marL="0" rtl="0" algn="ctr">
              <a:lnSpc>
                <a:spcPct val="100000"/>
              </a:lnSpc>
              <a:spcBef>
                <a:spcPts val="0"/>
              </a:spcBef>
              <a:spcAft>
                <a:spcPts val="0"/>
              </a:spcAft>
              <a:buClr>
                <a:srgbClr val="FFFFFF"/>
              </a:buClr>
              <a:buSzPts val="900"/>
              <a:buFont typeface="Helvetica Neue Light"/>
              <a:buNone/>
              <a:defRPr sz="900"/>
            </a:lvl8pPr>
            <a:lvl9pPr indent="0" lvl="8" marL="0" rtl="0" algn="ctr">
              <a:lnSpc>
                <a:spcPct val="100000"/>
              </a:lnSpc>
              <a:spcBef>
                <a:spcPts val="0"/>
              </a:spcBef>
              <a:spcAft>
                <a:spcPts val="0"/>
              </a:spcAft>
              <a:buClr>
                <a:srgbClr val="FFFFFF"/>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break">
  <p:cSld name="Photo">
    <p:bg>
      <p:bgPr>
        <a:solidFill>
          <a:schemeClr val="accent1"/>
        </a:solidFill>
      </p:bgPr>
    </p:bg>
    <p:spTree>
      <p:nvGrpSpPr>
        <p:cNvPr id="170" name="Shape 170"/>
        <p:cNvGrpSpPr/>
        <p:nvPr/>
      </p:nvGrpSpPr>
      <p:grpSpPr>
        <a:xfrm>
          <a:off x="0" y="0"/>
          <a:ext cx="0" cy="0"/>
          <a:chOff x="0" y="0"/>
          <a:chExt cx="0" cy="0"/>
        </a:xfrm>
      </p:grpSpPr>
      <p:sp>
        <p:nvSpPr>
          <p:cNvPr id="171" name="Google Shape;171;p46"/>
          <p:cNvSpPr txBox="1"/>
          <p:nvPr/>
        </p:nvSpPr>
        <p:spPr>
          <a:xfrm>
            <a:off x="476257" y="1778134"/>
            <a:ext cx="5009400" cy="1596900"/>
          </a:xfrm>
          <a:prstGeom prst="rect">
            <a:avLst/>
          </a:prstGeom>
          <a:noFill/>
          <a:ln>
            <a:noFill/>
          </a:ln>
        </p:spPr>
        <p:txBody>
          <a:bodyPr anchorCtr="0" anchor="ctr" bIns="19050" lIns="19050" spcFirstLastPara="1" rIns="19050" wrap="square" tIns="19050">
            <a:noAutofit/>
          </a:bodyPr>
          <a:lstStyle/>
          <a:p>
            <a:pPr indent="0" lvl="0" marL="0" rtl="0" algn="l">
              <a:spcBef>
                <a:spcPts val="0"/>
              </a:spcBef>
              <a:spcAft>
                <a:spcPts val="0"/>
              </a:spcAft>
              <a:buNone/>
            </a:pPr>
            <a:r>
              <a:rPr b="1" lang="en" sz="4200">
                <a:solidFill>
                  <a:srgbClr val="FFFFFF"/>
                </a:solidFill>
                <a:latin typeface="Questrial"/>
                <a:ea typeface="Questrial"/>
                <a:cs typeface="Questrial"/>
                <a:sym typeface="Questrial"/>
              </a:rPr>
              <a:t>Data visualization</a:t>
            </a:r>
            <a:endParaRPr b="1" sz="4200">
              <a:solidFill>
                <a:srgbClr val="FFFFFF"/>
              </a:solidFill>
              <a:latin typeface="Questrial"/>
              <a:ea typeface="Questrial"/>
              <a:cs typeface="Questrial"/>
              <a:sym typeface="Questrial"/>
            </a:endParaRPr>
          </a:p>
        </p:txBody>
      </p:sp>
      <p:sp>
        <p:nvSpPr>
          <p:cNvPr id="172" name="Google Shape;172;p46"/>
          <p:cNvSpPr txBox="1"/>
          <p:nvPr/>
        </p:nvSpPr>
        <p:spPr>
          <a:xfrm>
            <a:off x="476257" y="1582001"/>
            <a:ext cx="965400" cy="5841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b="1" lang="en" sz="3300">
                <a:solidFill>
                  <a:srgbClr val="D9D9D9"/>
                </a:solidFill>
                <a:latin typeface="Questrial"/>
                <a:ea typeface="Questrial"/>
                <a:cs typeface="Questrial"/>
                <a:sym typeface="Questrial"/>
              </a:rPr>
              <a:t>02</a:t>
            </a:r>
            <a:endParaRPr b="1" sz="3300">
              <a:solidFill>
                <a:srgbClr val="D9D9D9"/>
              </a:solidFill>
              <a:latin typeface="Questrial"/>
              <a:ea typeface="Questrial"/>
              <a:cs typeface="Questrial"/>
              <a:sym typeface="Quest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73" name="Shape 173"/>
        <p:cNvGrpSpPr/>
        <p:nvPr/>
      </p:nvGrpSpPr>
      <p:grpSpPr>
        <a:xfrm>
          <a:off x="0" y="0"/>
          <a:ext cx="0" cy="0"/>
          <a:chOff x="0" y="0"/>
          <a:chExt cx="0" cy="0"/>
        </a:xfrm>
      </p:grpSpPr>
      <p:sp>
        <p:nvSpPr>
          <p:cNvPr id="174" name="Google Shape;174;p47"/>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rtl="0" algn="ctr">
              <a:lnSpc>
                <a:spcPct val="100000"/>
              </a:lnSpc>
              <a:spcBef>
                <a:spcPts val="0"/>
              </a:spcBef>
              <a:spcAft>
                <a:spcPts val="0"/>
              </a:spcAft>
              <a:buClr>
                <a:srgbClr val="FFFFFF"/>
              </a:buClr>
              <a:buSzPts val="900"/>
              <a:buFont typeface="Helvetica Neue Light"/>
              <a:buNone/>
              <a:defRPr sz="900"/>
            </a:lvl1pPr>
            <a:lvl2pPr indent="0" lvl="1" marL="0" rtl="0" algn="ctr">
              <a:lnSpc>
                <a:spcPct val="100000"/>
              </a:lnSpc>
              <a:spcBef>
                <a:spcPts val="0"/>
              </a:spcBef>
              <a:spcAft>
                <a:spcPts val="0"/>
              </a:spcAft>
              <a:buClr>
                <a:srgbClr val="FFFFFF"/>
              </a:buClr>
              <a:buSzPts val="900"/>
              <a:buFont typeface="Helvetica Neue Light"/>
              <a:buNone/>
              <a:defRPr sz="900"/>
            </a:lvl2pPr>
            <a:lvl3pPr indent="0" lvl="2" marL="0" rtl="0" algn="ctr">
              <a:lnSpc>
                <a:spcPct val="100000"/>
              </a:lnSpc>
              <a:spcBef>
                <a:spcPts val="0"/>
              </a:spcBef>
              <a:spcAft>
                <a:spcPts val="0"/>
              </a:spcAft>
              <a:buClr>
                <a:srgbClr val="FFFFFF"/>
              </a:buClr>
              <a:buSzPts val="900"/>
              <a:buFont typeface="Helvetica Neue Light"/>
              <a:buNone/>
              <a:defRPr sz="900"/>
            </a:lvl3pPr>
            <a:lvl4pPr indent="0" lvl="3" marL="0" rtl="0" algn="ctr">
              <a:lnSpc>
                <a:spcPct val="100000"/>
              </a:lnSpc>
              <a:spcBef>
                <a:spcPts val="0"/>
              </a:spcBef>
              <a:spcAft>
                <a:spcPts val="0"/>
              </a:spcAft>
              <a:buClr>
                <a:srgbClr val="FFFFFF"/>
              </a:buClr>
              <a:buSzPts val="900"/>
              <a:buFont typeface="Helvetica Neue Light"/>
              <a:buNone/>
              <a:defRPr sz="900"/>
            </a:lvl4pPr>
            <a:lvl5pPr indent="0" lvl="4" marL="0" rtl="0" algn="ctr">
              <a:lnSpc>
                <a:spcPct val="100000"/>
              </a:lnSpc>
              <a:spcBef>
                <a:spcPts val="0"/>
              </a:spcBef>
              <a:spcAft>
                <a:spcPts val="0"/>
              </a:spcAft>
              <a:buClr>
                <a:srgbClr val="FFFFFF"/>
              </a:buClr>
              <a:buSzPts val="900"/>
              <a:buFont typeface="Helvetica Neue Light"/>
              <a:buNone/>
              <a:defRPr sz="900"/>
            </a:lvl5pPr>
            <a:lvl6pPr indent="0" lvl="5" marL="0" rtl="0" algn="ctr">
              <a:lnSpc>
                <a:spcPct val="100000"/>
              </a:lnSpc>
              <a:spcBef>
                <a:spcPts val="0"/>
              </a:spcBef>
              <a:spcAft>
                <a:spcPts val="0"/>
              </a:spcAft>
              <a:buClr>
                <a:srgbClr val="FFFFFF"/>
              </a:buClr>
              <a:buSzPts val="900"/>
              <a:buFont typeface="Helvetica Neue Light"/>
              <a:buNone/>
              <a:defRPr sz="900"/>
            </a:lvl6pPr>
            <a:lvl7pPr indent="0" lvl="6" marL="0" rtl="0" algn="ctr">
              <a:lnSpc>
                <a:spcPct val="100000"/>
              </a:lnSpc>
              <a:spcBef>
                <a:spcPts val="0"/>
              </a:spcBef>
              <a:spcAft>
                <a:spcPts val="0"/>
              </a:spcAft>
              <a:buClr>
                <a:srgbClr val="FFFFFF"/>
              </a:buClr>
              <a:buSzPts val="900"/>
              <a:buFont typeface="Helvetica Neue Light"/>
              <a:buNone/>
              <a:defRPr sz="900"/>
            </a:lvl7pPr>
            <a:lvl8pPr indent="0" lvl="7" marL="0" rtl="0" algn="ctr">
              <a:lnSpc>
                <a:spcPct val="100000"/>
              </a:lnSpc>
              <a:spcBef>
                <a:spcPts val="0"/>
              </a:spcBef>
              <a:spcAft>
                <a:spcPts val="0"/>
              </a:spcAft>
              <a:buClr>
                <a:srgbClr val="FFFFFF"/>
              </a:buClr>
              <a:buSzPts val="900"/>
              <a:buFont typeface="Helvetica Neue Light"/>
              <a:buNone/>
              <a:defRPr sz="900"/>
            </a:lvl8pPr>
            <a:lvl9pPr indent="0" lvl="8" marL="0" rtl="0" algn="ctr">
              <a:lnSpc>
                <a:spcPct val="100000"/>
              </a:lnSpc>
              <a:spcBef>
                <a:spcPts val="0"/>
              </a:spcBef>
              <a:spcAft>
                <a:spcPts val="0"/>
              </a:spcAft>
              <a:buClr>
                <a:srgbClr val="FFFFFF"/>
              </a:buClr>
              <a:buSzPts val="900"/>
              <a:buFont typeface="Helvetica Neue Light"/>
              <a:buNone/>
              <a:defRPr sz="900"/>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81" name="Shape 181"/>
        <p:cNvGrpSpPr/>
        <p:nvPr/>
      </p:nvGrpSpPr>
      <p:grpSpPr>
        <a:xfrm>
          <a:off x="0" y="0"/>
          <a:ext cx="0" cy="0"/>
          <a:chOff x="0" y="0"/>
          <a:chExt cx="0" cy="0"/>
        </a:xfrm>
      </p:grpSpPr>
      <p:sp>
        <p:nvSpPr>
          <p:cNvPr id="182" name="Google Shape;182;p49"/>
          <p:cNvSpPr txBox="1"/>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latin typeface="Questrial"/>
                <a:ea typeface="Questrial"/>
                <a:cs typeface="Questrial"/>
                <a:sym typeface="Questrial"/>
              </a:rPr>
              <a:t>--</a:t>
            </a:r>
            <a:endParaRPr b="1" sz="3000">
              <a:solidFill>
                <a:srgbClr val="000000"/>
              </a:solidFill>
              <a:latin typeface="Questrial"/>
              <a:ea typeface="Questrial"/>
              <a:cs typeface="Questrial"/>
              <a:sym typeface="Quest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p:cSld name="Title Slide">
    <p:spTree>
      <p:nvGrpSpPr>
        <p:cNvPr id="183" name="Shape 183"/>
        <p:cNvGrpSpPr/>
        <p:nvPr/>
      </p:nvGrpSpPr>
      <p:grpSpPr>
        <a:xfrm>
          <a:off x="0" y="0"/>
          <a:ext cx="0" cy="0"/>
          <a:chOff x="0" y="0"/>
          <a:chExt cx="0" cy="0"/>
        </a:xfrm>
      </p:grpSpPr>
      <p:sp>
        <p:nvSpPr>
          <p:cNvPr id="184" name="Google Shape;184;p50"/>
          <p:cNvSpPr txBox="1"/>
          <p:nvPr>
            <p:ph type="ctrTitle"/>
          </p:nvPr>
        </p:nvSpPr>
        <p:spPr>
          <a:xfrm>
            <a:off x="3614400" y="460916"/>
            <a:ext cx="1915200" cy="5832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600"/>
              <a:buNone/>
              <a:defRPr b="0" i="0" sz="3800">
                <a:solidFill>
                  <a:srgbClr val="005493"/>
                </a:solidFill>
                <a:latin typeface="Arimo"/>
                <a:ea typeface="Arimo"/>
                <a:cs typeface="Arimo"/>
                <a:sym typeface="Arimo"/>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185" name="Google Shape;185;p50"/>
          <p:cNvSpPr txBox="1"/>
          <p:nvPr>
            <p:ph idx="1" type="subTitle"/>
          </p:nvPr>
        </p:nvSpPr>
        <p:spPr>
          <a:xfrm>
            <a:off x="2017546" y="2622939"/>
            <a:ext cx="5109000" cy="6717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600"/>
              <a:buNone/>
              <a:defRPr b="0" i="0" sz="2200">
                <a:solidFill>
                  <a:srgbClr val="005493"/>
                </a:solidFill>
                <a:latin typeface="Helvetica Neue"/>
                <a:ea typeface="Helvetica Neue"/>
                <a:cs typeface="Helvetica Neue"/>
                <a:sym typeface="Helvetica Neue"/>
              </a:defRPr>
            </a:lvl1pPr>
            <a:lvl2pPr lvl="1" rtl="0" algn="l">
              <a:spcBef>
                <a:spcPts val="0"/>
              </a:spcBef>
              <a:spcAft>
                <a:spcPts val="0"/>
              </a:spcAft>
              <a:buSzPts val="600"/>
              <a:buNone/>
              <a:defRPr/>
            </a:lvl2pPr>
            <a:lvl3pPr lvl="2" rtl="0" algn="l">
              <a:spcBef>
                <a:spcPts val="0"/>
              </a:spcBef>
              <a:spcAft>
                <a:spcPts val="0"/>
              </a:spcAft>
              <a:buSzPts val="600"/>
              <a:buNone/>
              <a:defRPr/>
            </a:lvl3pPr>
            <a:lvl4pPr lvl="3" rtl="0" algn="l">
              <a:spcBef>
                <a:spcPts val="0"/>
              </a:spcBef>
              <a:spcAft>
                <a:spcPts val="0"/>
              </a:spcAft>
              <a:buSzPts val="600"/>
              <a:buNone/>
              <a:defRPr/>
            </a:lvl4pPr>
            <a:lvl5pPr lvl="4" rtl="0" algn="l">
              <a:spcBef>
                <a:spcPts val="0"/>
              </a:spcBef>
              <a:spcAft>
                <a:spcPts val="0"/>
              </a:spcAft>
              <a:buSzPts val="600"/>
              <a:buNone/>
              <a:defRPr/>
            </a:lvl5pPr>
            <a:lvl6pPr lvl="5" rtl="0" algn="l">
              <a:spcBef>
                <a:spcPts val="0"/>
              </a:spcBef>
              <a:spcAft>
                <a:spcPts val="0"/>
              </a:spcAft>
              <a:buSzPts val="600"/>
              <a:buNone/>
              <a:defRPr/>
            </a:lvl6pPr>
            <a:lvl7pPr lvl="6" rtl="0" algn="l">
              <a:spcBef>
                <a:spcPts val="0"/>
              </a:spcBef>
              <a:spcAft>
                <a:spcPts val="0"/>
              </a:spcAft>
              <a:buSzPts val="600"/>
              <a:buNone/>
              <a:defRPr/>
            </a:lvl7pPr>
            <a:lvl8pPr lvl="7" rtl="0" algn="l">
              <a:spcBef>
                <a:spcPts val="0"/>
              </a:spcBef>
              <a:spcAft>
                <a:spcPts val="0"/>
              </a:spcAft>
              <a:buSzPts val="600"/>
              <a:buNone/>
              <a:defRPr/>
            </a:lvl8pPr>
            <a:lvl9pPr lvl="8" rtl="0" algn="l">
              <a:spcBef>
                <a:spcPts val="0"/>
              </a:spcBef>
              <a:spcAft>
                <a:spcPts val="0"/>
              </a:spcAft>
              <a:buSzPts val="600"/>
              <a:buNone/>
              <a:defRPr/>
            </a:lvl9pPr>
          </a:lstStyle>
          <a:p/>
        </p:txBody>
      </p:sp>
      <p:sp>
        <p:nvSpPr>
          <p:cNvPr id="186" name="Google Shape;186;p50"/>
          <p:cNvSpPr txBox="1"/>
          <p:nvPr>
            <p:ph idx="11" type="ftr"/>
          </p:nvPr>
        </p:nvSpPr>
        <p:spPr>
          <a:xfrm>
            <a:off x="3108960" y="4783455"/>
            <a:ext cx="29259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600"/>
              <a:buNone/>
              <a:defRPr>
                <a:solidFill>
                  <a:srgbClr val="888888"/>
                </a:solidFill>
              </a:defRPr>
            </a:lvl1pPr>
            <a:lvl2pPr lvl="1" rtl="0" algn="l">
              <a:spcBef>
                <a:spcPts val="0"/>
              </a:spcBef>
              <a:spcAft>
                <a:spcPts val="0"/>
              </a:spcAft>
              <a:buSzPts val="600"/>
              <a:buNone/>
              <a:defRPr/>
            </a:lvl2pPr>
            <a:lvl3pPr lvl="2" rtl="0" algn="l">
              <a:spcBef>
                <a:spcPts val="0"/>
              </a:spcBef>
              <a:spcAft>
                <a:spcPts val="0"/>
              </a:spcAft>
              <a:buSzPts val="600"/>
              <a:buNone/>
              <a:defRPr/>
            </a:lvl3pPr>
            <a:lvl4pPr lvl="3" rtl="0" algn="l">
              <a:spcBef>
                <a:spcPts val="0"/>
              </a:spcBef>
              <a:spcAft>
                <a:spcPts val="0"/>
              </a:spcAft>
              <a:buSzPts val="600"/>
              <a:buNone/>
              <a:defRPr/>
            </a:lvl4pPr>
            <a:lvl5pPr lvl="4" rtl="0" algn="l">
              <a:spcBef>
                <a:spcPts val="0"/>
              </a:spcBef>
              <a:spcAft>
                <a:spcPts val="0"/>
              </a:spcAft>
              <a:buSzPts val="600"/>
              <a:buNone/>
              <a:defRPr/>
            </a:lvl5pPr>
            <a:lvl6pPr lvl="5" rtl="0" algn="l">
              <a:spcBef>
                <a:spcPts val="0"/>
              </a:spcBef>
              <a:spcAft>
                <a:spcPts val="0"/>
              </a:spcAft>
              <a:buSzPts val="600"/>
              <a:buNone/>
              <a:defRPr/>
            </a:lvl6pPr>
            <a:lvl7pPr lvl="6" rtl="0" algn="l">
              <a:spcBef>
                <a:spcPts val="0"/>
              </a:spcBef>
              <a:spcAft>
                <a:spcPts val="0"/>
              </a:spcAft>
              <a:buSzPts val="600"/>
              <a:buNone/>
              <a:defRPr/>
            </a:lvl7pPr>
            <a:lvl8pPr lvl="7" rtl="0" algn="l">
              <a:spcBef>
                <a:spcPts val="0"/>
              </a:spcBef>
              <a:spcAft>
                <a:spcPts val="0"/>
              </a:spcAft>
              <a:buSzPts val="600"/>
              <a:buNone/>
              <a:defRPr/>
            </a:lvl8pPr>
            <a:lvl9pPr lvl="8" rtl="0" algn="l">
              <a:spcBef>
                <a:spcPts val="0"/>
              </a:spcBef>
              <a:spcAft>
                <a:spcPts val="0"/>
              </a:spcAft>
              <a:buSzPts val="600"/>
              <a:buNone/>
              <a:defRPr/>
            </a:lvl9pPr>
          </a:lstStyle>
          <a:p/>
        </p:txBody>
      </p:sp>
      <p:sp>
        <p:nvSpPr>
          <p:cNvPr id="187" name="Google Shape;187;p50"/>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600"/>
              <a:buNone/>
              <a:defRPr>
                <a:solidFill>
                  <a:srgbClr val="888888"/>
                </a:solidFill>
              </a:defRPr>
            </a:lvl1pPr>
            <a:lvl2pPr lvl="1" rtl="0" algn="l">
              <a:spcBef>
                <a:spcPts val="0"/>
              </a:spcBef>
              <a:spcAft>
                <a:spcPts val="0"/>
              </a:spcAft>
              <a:buSzPts val="600"/>
              <a:buNone/>
              <a:defRPr/>
            </a:lvl2pPr>
            <a:lvl3pPr lvl="2" rtl="0" algn="l">
              <a:spcBef>
                <a:spcPts val="0"/>
              </a:spcBef>
              <a:spcAft>
                <a:spcPts val="0"/>
              </a:spcAft>
              <a:buSzPts val="600"/>
              <a:buNone/>
              <a:defRPr/>
            </a:lvl3pPr>
            <a:lvl4pPr lvl="3" rtl="0" algn="l">
              <a:spcBef>
                <a:spcPts val="0"/>
              </a:spcBef>
              <a:spcAft>
                <a:spcPts val="0"/>
              </a:spcAft>
              <a:buSzPts val="600"/>
              <a:buNone/>
              <a:defRPr/>
            </a:lvl4pPr>
            <a:lvl5pPr lvl="4" rtl="0" algn="l">
              <a:spcBef>
                <a:spcPts val="0"/>
              </a:spcBef>
              <a:spcAft>
                <a:spcPts val="0"/>
              </a:spcAft>
              <a:buSzPts val="600"/>
              <a:buNone/>
              <a:defRPr/>
            </a:lvl5pPr>
            <a:lvl6pPr lvl="5" rtl="0" algn="l">
              <a:spcBef>
                <a:spcPts val="0"/>
              </a:spcBef>
              <a:spcAft>
                <a:spcPts val="0"/>
              </a:spcAft>
              <a:buSzPts val="600"/>
              <a:buNone/>
              <a:defRPr/>
            </a:lvl6pPr>
            <a:lvl7pPr lvl="6" rtl="0" algn="l">
              <a:spcBef>
                <a:spcPts val="0"/>
              </a:spcBef>
              <a:spcAft>
                <a:spcPts val="0"/>
              </a:spcAft>
              <a:buSzPts val="600"/>
              <a:buNone/>
              <a:defRPr/>
            </a:lvl7pPr>
            <a:lvl8pPr lvl="7" rtl="0" algn="l">
              <a:spcBef>
                <a:spcPts val="0"/>
              </a:spcBef>
              <a:spcAft>
                <a:spcPts val="0"/>
              </a:spcAft>
              <a:buSzPts val="600"/>
              <a:buNone/>
              <a:defRPr/>
            </a:lvl8pPr>
            <a:lvl9pPr lvl="8" rtl="0" algn="l">
              <a:spcBef>
                <a:spcPts val="0"/>
              </a:spcBef>
              <a:spcAft>
                <a:spcPts val="0"/>
              </a:spcAft>
              <a:buSzPts val="600"/>
              <a:buNone/>
              <a:defRPr/>
            </a:lvl9pPr>
          </a:lstStyle>
          <a:p/>
        </p:txBody>
      </p:sp>
      <p:sp>
        <p:nvSpPr>
          <p:cNvPr id="188" name="Google Shape;188;p50"/>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189" name="Shape 189"/>
        <p:cNvGrpSpPr/>
        <p:nvPr/>
      </p:nvGrpSpPr>
      <p:grpSpPr>
        <a:xfrm>
          <a:off x="0" y="0"/>
          <a:ext cx="0" cy="0"/>
          <a:chOff x="0" y="0"/>
          <a:chExt cx="0" cy="0"/>
        </a:xfrm>
      </p:grpSpPr>
      <p:sp>
        <p:nvSpPr>
          <p:cNvPr id="190" name="Google Shape;190;p51"/>
          <p:cNvSpPr txBox="1"/>
          <p:nvPr>
            <p:ph type="title"/>
          </p:nvPr>
        </p:nvSpPr>
        <p:spPr>
          <a:xfrm>
            <a:off x="3424815" y="413294"/>
            <a:ext cx="2294400" cy="6858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600"/>
              <a:buNone/>
              <a:defRPr b="0" i="0" sz="4400">
                <a:solidFill>
                  <a:srgbClr val="005493"/>
                </a:solidFill>
                <a:latin typeface="Helvetica Neue"/>
                <a:ea typeface="Helvetica Neue"/>
                <a:cs typeface="Helvetica Neue"/>
                <a:sym typeface="Helvetica Neue"/>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191" name="Google Shape;191;p51"/>
          <p:cNvSpPr txBox="1"/>
          <p:nvPr>
            <p:ph idx="11" type="ftr"/>
          </p:nvPr>
        </p:nvSpPr>
        <p:spPr>
          <a:xfrm>
            <a:off x="3108960" y="4783455"/>
            <a:ext cx="29259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600"/>
              <a:buNone/>
              <a:defRPr>
                <a:solidFill>
                  <a:srgbClr val="888888"/>
                </a:solidFill>
              </a:defRPr>
            </a:lvl1pPr>
            <a:lvl2pPr lvl="1" rtl="0" algn="l">
              <a:spcBef>
                <a:spcPts val="0"/>
              </a:spcBef>
              <a:spcAft>
                <a:spcPts val="0"/>
              </a:spcAft>
              <a:buSzPts val="600"/>
              <a:buNone/>
              <a:defRPr/>
            </a:lvl2pPr>
            <a:lvl3pPr lvl="2" rtl="0" algn="l">
              <a:spcBef>
                <a:spcPts val="0"/>
              </a:spcBef>
              <a:spcAft>
                <a:spcPts val="0"/>
              </a:spcAft>
              <a:buSzPts val="600"/>
              <a:buNone/>
              <a:defRPr/>
            </a:lvl3pPr>
            <a:lvl4pPr lvl="3" rtl="0" algn="l">
              <a:spcBef>
                <a:spcPts val="0"/>
              </a:spcBef>
              <a:spcAft>
                <a:spcPts val="0"/>
              </a:spcAft>
              <a:buSzPts val="600"/>
              <a:buNone/>
              <a:defRPr/>
            </a:lvl4pPr>
            <a:lvl5pPr lvl="4" rtl="0" algn="l">
              <a:spcBef>
                <a:spcPts val="0"/>
              </a:spcBef>
              <a:spcAft>
                <a:spcPts val="0"/>
              </a:spcAft>
              <a:buSzPts val="600"/>
              <a:buNone/>
              <a:defRPr/>
            </a:lvl5pPr>
            <a:lvl6pPr lvl="5" rtl="0" algn="l">
              <a:spcBef>
                <a:spcPts val="0"/>
              </a:spcBef>
              <a:spcAft>
                <a:spcPts val="0"/>
              </a:spcAft>
              <a:buSzPts val="600"/>
              <a:buNone/>
              <a:defRPr/>
            </a:lvl6pPr>
            <a:lvl7pPr lvl="6" rtl="0" algn="l">
              <a:spcBef>
                <a:spcPts val="0"/>
              </a:spcBef>
              <a:spcAft>
                <a:spcPts val="0"/>
              </a:spcAft>
              <a:buSzPts val="600"/>
              <a:buNone/>
              <a:defRPr/>
            </a:lvl7pPr>
            <a:lvl8pPr lvl="7" rtl="0" algn="l">
              <a:spcBef>
                <a:spcPts val="0"/>
              </a:spcBef>
              <a:spcAft>
                <a:spcPts val="0"/>
              </a:spcAft>
              <a:buSzPts val="600"/>
              <a:buNone/>
              <a:defRPr/>
            </a:lvl8pPr>
            <a:lvl9pPr lvl="8" rtl="0" algn="l">
              <a:spcBef>
                <a:spcPts val="0"/>
              </a:spcBef>
              <a:spcAft>
                <a:spcPts val="0"/>
              </a:spcAft>
              <a:buSzPts val="600"/>
              <a:buNone/>
              <a:defRPr/>
            </a:lvl9pPr>
          </a:lstStyle>
          <a:p/>
        </p:txBody>
      </p:sp>
      <p:sp>
        <p:nvSpPr>
          <p:cNvPr id="192" name="Google Shape;192;p5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600"/>
              <a:buNone/>
              <a:defRPr>
                <a:solidFill>
                  <a:srgbClr val="888888"/>
                </a:solidFill>
              </a:defRPr>
            </a:lvl1pPr>
            <a:lvl2pPr lvl="1" rtl="0" algn="l">
              <a:spcBef>
                <a:spcPts val="0"/>
              </a:spcBef>
              <a:spcAft>
                <a:spcPts val="0"/>
              </a:spcAft>
              <a:buSzPts val="600"/>
              <a:buNone/>
              <a:defRPr/>
            </a:lvl2pPr>
            <a:lvl3pPr lvl="2" rtl="0" algn="l">
              <a:spcBef>
                <a:spcPts val="0"/>
              </a:spcBef>
              <a:spcAft>
                <a:spcPts val="0"/>
              </a:spcAft>
              <a:buSzPts val="600"/>
              <a:buNone/>
              <a:defRPr/>
            </a:lvl3pPr>
            <a:lvl4pPr lvl="3" rtl="0" algn="l">
              <a:spcBef>
                <a:spcPts val="0"/>
              </a:spcBef>
              <a:spcAft>
                <a:spcPts val="0"/>
              </a:spcAft>
              <a:buSzPts val="600"/>
              <a:buNone/>
              <a:defRPr/>
            </a:lvl4pPr>
            <a:lvl5pPr lvl="4" rtl="0" algn="l">
              <a:spcBef>
                <a:spcPts val="0"/>
              </a:spcBef>
              <a:spcAft>
                <a:spcPts val="0"/>
              </a:spcAft>
              <a:buSzPts val="600"/>
              <a:buNone/>
              <a:defRPr/>
            </a:lvl5pPr>
            <a:lvl6pPr lvl="5" rtl="0" algn="l">
              <a:spcBef>
                <a:spcPts val="0"/>
              </a:spcBef>
              <a:spcAft>
                <a:spcPts val="0"/>
              </a:spcAft>
              <a:buSzPts val="600"/>
              <a:buNone/>
              <a:defRPr/>
            </a:lvl6pPr>
            <a:lvl7pPr lvl="6" rtl="0" algn="l">
              <a:spcBef>
                <a:spcPts val="0"/>
              </a:spcBef>
              <a:spcAft>
                <a:spcPts val="0"/>
              </a:spcAft>
              <a:buSzPts val="600"/>
              <a:buNone/>
              <a:defRPr/>
            </a:lvl7pPr>
            <a:lvl8pPr lvl="7" rtl="0" algn="l">
              <a:spcBef>
                <a:spcPts val="0"/>
              </a:spcBef>
              <a:spcAft>
                <a:spcPts val="0"/>
              </a:spcAft>
              <a:buSzPts val="600"/>
              <a:buNone/>
              <a:defRPr/>
            </a:lvl8pPr>
            <a:lvl9pPr lvl="8" rtl="0" algn="l">
              <a:spcBef>
                <a:spcPts val="0"/>
              </a:spcBef>
              <a:spcAft>
                <a:spcPts val="0"/>
              </a:spcAft>
              <a:buSzPts val="600"/>
              <a:buNone/>
              <a:defRPr/>
            </a:lvl9pPr>
          </a:lstStyle>
          <a:p/>
        </p:txBody>
      </p:sp>
      <p:sp>
        <p:nvSpPr>
          <p:cNvPr id="193" name="Google Shape;193;p51"/>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194" name="Shape 194"/>
        <p:cNvGrpSpPr/>
        <p:nvPr/>
      </p:nvGrpSpPr>
      <p:grpSpPr>
        <a:xfrm>
          <a:off x="0" y="0"/>
          <a:ext cx="0" cy="0"/>
          <a:chOff x="0" y="0"/>
          <a:chExt cx="0" cy="0"/>
        </a:xfrm>
      </p:grpSpPr>
      <p:sp>
        <p:nvSpPr>
          <p:cNvPr id="195" name="Google Shape;195;p52"/>
          <p:cNvSpPr txBox="1"/>
          <p:nvPr>
            <p:ph idx="11" type="ftr"/>
          </p:nvPr>
        </p:nvSpPr>
        <p:spPr>
          <a:xfrm>
            <a:off x="3108960" y="4783455"/>
            <a:ext cx="29259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600"/>
              <a:buNone/>
              <a:defRPr>
                <a:solidFill>
                  <a:srgbClr val="888888"/>
                </a:solidFill>
              </a:defRPr>
            </a:lvl1pPr>
            <a:lvl2pPr lvl="1" rtl="0" algn="l">
              <a:spcBef>
                <a:spcPts val="0"/>
              </a:spcBef>
              <a:spcAft>
                <a:spcPts val="0"/>
              </a:spcAft>
              <a:buSzPts val="600"/>
              <a:buNone/>
              <a:defRPr/>
            </a:lvl2pPr>
            <a:lvl3pPr lvl="2" rtl="0" algn="l">
              <a:spcBef>
                <a:spcPts val="0"/>
              </a:spcBef>
              <a:spcAft>
                <a:spcPts val="0"/>
              </a:spcAft>
              <a:buSzPts val="600"/>
              <a:buNone/>
              <a:defRPr/>
            </a:lvl3pPr>
            <a:lvl4pPr lvl="3" rtl="0" algn="l">
              <a:spcBef>
                <a:spcPts val="0"/>
              </a:spcBef>
              <a:spcAft>
                <a:spcPts val="0"/>
              </a:spcAft>
              <a:buSzPts val="600"/>
              <a:buNone/>
              <a:defRPr/>
            </a:lvl4pPr>
            <a:lvl5pPr lvl="4" rtl="0" algn="l">
              <a:spcBef>
                <a:spcPts val="0"/>
              </a:spcBef>
              <a:spcAft>
                <a:spcPts val="0"/>
              </a:spcAft>
              <a:buSzPts val="600"/>
              <a:buNone/>
              <a:defRPr/>
            </a:lvl5pPr>
            <a:lvl6pPr lvl="5" rtl="0" algn="l">
              <a:spcBef>
                <a:spcPts val="0"/>
              </a:spcBef>
              <a:spcAft>
                <a:spcPts val="0"/>
              </a:spcAft>
              <a:buSzPts val="600"/>
              <a:buNone/>
              <a:defRPr/>
            </a:lvl6pPr>
            <a:lvl7pPr lvl="6" rtl="0" algn="l">
              <a:spcBef>
                <a:spcPts val="0"/>
              </a:spcBef>
              <a:spcAft>
                <a:spcPts val="0"/>
              </a:spcAft>
              <a:buSzPts val="600"/>
              <a:buNone/>
              <a:defRPr/>
            </a:lvl7pPr>
            <a:lvl8pPr lvl="7" rtl="0" algn="l">
              <a:spcBef>
                <a:spcPts val="0"/>
              </a:spcBef>
              <a:spcAft>
                <a:spcPts val="0"/>
              </a:spcAft>
              <a:buSzPts val="600"/>
              <a:buNone/>
              <a:defRPr/>
            </a:lvl8pPr>
            <a:lvl9pPr lvl="8" rtl="0" algn="l">
              <a:spcBef>
                <a:spcPts val="0"/>
              </a:spcBef>
              <a:spcAft>
                <a:spcPts val="0"/>
              </a:spcAft>
              <a:buSzPts val="600"/>
              <a:buNone/>
              <a:defRPr/>
            </a:lvl9pPr>
          </a:lstStyle>
          <a:p/>
        </p:txBody>
      </p:sp>
      <p:sp>
        <p:nvSpPr>
          <p:cNvPr id="196" name="Google Shape;196;p52"/>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600"/>
              <a:buNone/>
              <a:defRPr>
                <a:solidFill>
                  <a:srgbClr val="888888"/>
                </a:solidFill>
              </a:defRPr>
            </a:lvl1pPr>
            <a:lvl2pPr lvl="1" rtl="0" algn="l">
              <a:spcBef>
                <a:spcPts val="0"/>
              </a:spcBef>
              <a:spcAft>
                <a:spcPts val="0"/>
              </a:spcAft>
              <a:buSzPts val="600"/>
              <a:buNone/>
              <a:defRPr/>
            </a:lvl2pPr>
            <a:lvl3pPr lvl="2" rtl="0" algn="l">
              <a:spcBef>
                <a:spcPts val="0"/>
              </a:spcBef>
              <a:spcAft>
                <a:spcPts val="0"/>
              </a:spcAft>
              <a:buSzPts val="600"/>
              <a:buNone/>
              <a:defRPr/>
            </a:lvl3pPr>
            <a:lvl4pPr lvl="3" rtl="0" algn="l">
              <a:spcBef>
                <a:spcPts val="0"/>
              </a:spcBef>
              <a:spcAft>
                <a:spcPts val="0"/>
              </a:spcAft>
              <a:buSzPts val="600"/>
              <a:buNone/>
              <a:defRPr/>
            </a:lvl4pPr>
            <a:lvl5pPr lvl="4" rtl="0" algn="l">
              <a:spcBef>
                <a:spcPts val="0"/>
              </a:spcBef>
              <a:spcAft>
                <a:spcPts val="0"/>
              </a:spcAft>
              <a:buSzPts val="600"/>
              <a:buNone/>
              <a:defRPr/>
            </a:lvl5pPr>
            <a:lvl6pPr lvl="5" rtl="0" algn="l">
              <a:spcBef>
                <a:spcPts val="0"/>
              </a:spcBef>
              <a:spcAft>
                <a:spcPts val="0"/>
              </a:spcAft>
              <a:buSzPts val="600"/>
              <a:buNone/>
              <a:defRPr/>
            </a:lvl6pPr>
            <a:lvl7pPr lvl="6" rtl="0" algn="l">
              <a:spcBef>
                <a:spcPts val="0"/>
              </a:spcBef>
              <a:spcAft>
                <a:spcPts val="0"/>
              </a:spcAft>
              <a:buSzPts val="600"/>
              <a:buNone/>
              <a:defRPr/>
            </a:lvl7pPr>
            <a:lvl8pPr lvl="7" rtl="0" algn="l">
              <a:spcBef>
                <a:spcPts val="0"/>
              </a:spcBef>
              <a:spcAft>
                <a:spcPts val="0"/>
              </a:spcAft>
              <a:buSzPts val="600"/>
              <a:buNone/>
              <a:defRPr/>
            </a:lvl8pPr>
            <a:lvl9pPr lvl="8" rtl="0" algn="l">
              <a:spcBef>
                <a:spcPts val="0"/>
              </a:spcBef>
              <a:spcAft>
                <a:spcPts val="0"/>
              </a:spcAft>
              <a:buSzPts val="600"/>
              <a:buNone/>
              <a:defRPr/>
            </a:lvl9pPr>
          </a:lstStyle>
          <a:p/>
        </p:txBody>
      </p:sp>
      <p:sp>
        <p:nvSpPr>
          <p:cNvPr id="197" name="Google Shape;197;p52"/>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p:cSld name="Two Content">
    <p:spTree>
      <p:nvGrpSpPr>
        <p:cNvPr id="198" name="Shape 198"/>
        <p:cNvGrpSpPr/>
        <p:nvPr/>
      </p:nvGrpSpPr>
      <p:grpSpPr>
        <a:xfrm>
          <a:off x="0" y="0"/>
          <a:ext cx="0" cy="0"/>
          <a:chOff x="0" y="0"/>
          <a:chExt cx="0" cy="0"/>
        </a:xfrm>
      </p:grpSpPr>
      <p:sp>
        <p:nvSpPr>
          <p:cNvPr id="199" name="Google Shape;199;p53"/>
          <p:cNvSpPr txBox="1"/>
          <p:nvPr>
            <p:ph type="title"/>
          </p:nvPr>
        </p:nvSpPr>
        <p:spPr>
          <a:xfrm>
            <a:off x="3424815" y="413294"/>
            <a:ext cx="2294400" cy="6858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600"/>
              <a:buNone/>
              <a:defRPr b="0" i="0" sz="4400">
                <a:solidFill>
                  <a:srgbClr val="005493"/>
                </a:solidFill>
                <a:latin typeface="Helvetica Neue"/>
                <a:ea typeface="Helvetica Neue"/>
                <a:cs typeface="Helvetica Neue"/>
                <a:sym typeface="Helvetica Neue"/>
              </a:defRPr>
            </a:lvl1pPr>
            <a:lvl2pPr lvl="1" rtl="0">
              <a:spcBef>
                <a:spcPts val="0"/>
              </a:spcBef>
              <a:spcAft>
                <a:spcPts val="0"/>
              </a:spcAft>
              <a:buSzPts val="600"/>
              <a:buNone/>
              <a:defRPr/>
            </a:lvl2pPr>
            <a:lvl3pPr lvl="2" rtl="0">
              <a:spcBef>
                <a:spcPts val="0"/>
              </a:spcBef>
              <a:spcAft>
                <a:spcPts val="0"/>
              </a:spcAft>
              <a:buSzPts val="600"/>
              <a:buNone/>
              <a:defRPr/>
            </a:lvl3pPr>
            <a:lvl4pPr lvl="3" rtl="0">
              <a:spcBef>
                <a:spcPts val="0"/>
              </a:spcBef>
              <a:spcAft>
                <a:spcPts val="0"/>
              </a:spcAft>
              <a:buSzPts val="600"/>
              <a:buNone/>
              <a:defRPr/>
            </a:lvl4pPr>
            <a:lvl5pPr lvl="4" rtl="0">
              <a:spcBef>
                <a:spcPts val="0"/>
              </a:spcBef>
              <a:spcAft>
                <a:spcPts val="0"/>
              </a:spcAft>
              <a:buSzPts val="600"/>
              <a:buNone/>
              <a:defRPr/>
            </a:lvl5pPr>
            <a:lvl6pPr lvl="5" rtl="0">
              <a:spcBef>
                <a:spcPts val="0"/>
              </a:spcBef>
              <a:spcAft>
                <a:spcPts val="0"/>
              </a:spcAft>
              <a:buSzPts val="600"/>
              <a:buNone/>
              <a:defRPr/>
            </a:lvl6pPr>
            <a:lvl7pPr lvl="6" rtl="0">
              <a:spcBef>
                <a:spcPts val="0"/>
              </a:spcBef>
              <a:spcAft>
                <a:spcPts val="0"/>
              </a:spcAft>
              <a:buSzPts val="600"/>
              <a:buNone/>
              <a:defRPr/>
            </a:lvl7pPr>
            <a:lvl8pPr lvl="7" rtl="0">
              <a:spcBef>
                <a:spcPts val="0"/>
              </a:spcBef>
              <a:spcAft>
                <a:spcPts val="0"/>
              </a:spcAft>
              <a:buSzPts val="600"/>
              <a:buNone/>
              <a:defRPr/>
            </a:lvl8pPr>
            <a:lvl9pPr lvl="8" rtl="0">
              <a:spcBef>
                <a:spcPts val="0"/>
              </a:spcBef>
              <a:spcAft>
                <a:spcPts val="0"/>
              </a:spcAft>
              <a:buSzPts val="600"/>
              <a:buNone/>
              <a:defRPr/>
            </a:lvl9pPr>
          </a:lstStyle>
          <a:p/>
        </p:txBody>
      </p:sp>
      <p:sp>
        <p:nvSpPr>
          <p:cNvPr id="200" name="Google Shape;200;p53"/>
          <p:cNvSpPr txBox="1"/>
          <p:nvPr>
            <p:ph idx="1" type="body"/>
          </p:nvPr>
        </p:nvSpPr>
        <p:spPr>
          <a:xfrm>
            <a:off x="457200" y="1183005"/>
            <a:ext cx="3977700" cy="3394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600"/>
              <a:buNone/>
              <a:defRPr/>
            </a:lvl1pPr>
            <a:lvl2pPr indent="-228600" lvl="1" marL="914400" rtl="0" algn="l">
              <a:spcBef>
                <a:spcPts val="0"/>
              </a:spcBef>
              <a:spcAft>
                <a:spcPts val="0"/>
              </a:spcAft>
              <a:buSzPts val="600"/>
              <a:buNone/>
              <a:defRPr/>
            </a:lvl2pPr>
            <a:lvl3pPr indent="-228600" lvl="2" marL="1371600" rtl="0" algn="l">
              <a:spcBef>
                <a:spcPts val="0"/>
              </a:spcBef>
              <a:spcAft>
                <a:spcPts val="0"/>
              </a:spcAft>
              <a:buSzPts val="600"/>
              <a:buNone/>
              <a:defRPr/>
            </a:lvl3pPr>
            <a:lvl4pPr indent="-228600" lvl="3" marL="1828800" rtl="0" algn="l">
              <a:spcBef>
                <a:spcPts val="0"/>
              </a:spcBef>
              <a:spcAft>
                <a:spcPts val="0"/>
              </a:spcAft>
              <a:buSzPts val="600"/>
              <a:buNone/>
              <a:defRPr/>
            </a:lvl4pPr>
            <a:lvl5pPr indent="-228600" lvl="4" marL="2286000" rtl="0" algn="l">
              <a:spcBef>
                <a:spcPts val="0"/>
              </a:spcBef>
              <a:spcAft>
                <a:spcPts val="0"/>
              </a:spcAft>
              <a:buSzPts val="600"/>
              <a:buNone/>
              <a:defRPr/>
            </a:lvl5pPr>
            <a:lvl6pPr indent="-228600" lvl="5" marL="2743200" rtl="0" algn="l">
              <a:spcBef>
                <a:spcPts val="0"/>
              </a:spcBef>
              <a:spcAft>
                <a:spcPts val="0"/>
              </a:spcAft>
              <a:buSzPts val="600"/>
              <a:buNone/>
              <a:defRPr/>
            </a:lvl6pPr>
            <a:lvl7pPr indent="-228600" lvl="6" marL="3200400" rtl="0" algn="l">
              <a:spcBef>
                <a:spcPts val="0"/>
              </a:spcBef>
              <a:spcAft>
                <a:spcPts val="0"/>
              </a:spcAft>
              <a:buSzPts val="600"/>
              <a:buNone/>
              <a:defRPr/>
            </a:lvl7pPr>
            <a:lvl8pPr indent="-228600" lvl="7" marL="3657600" rtl="0" algn="l">
              <a:spcBef>
                <a:spcPts val="0"/>
              </a:spcBef>
              <a:spcAft>
                <a:spcPts val="0"/>
              </a:spcAft>
              <a:buSzPts val="600"/>
              <a:buNone/>
              <a:defRPr/>
            </a:lvl8pPr>
            <a:lvl9pPr indent="-228600" lvl="8" marL="4114800" rtl="0" algn="l">
              <a:spcBef>
                <a:spcPts val="0"/>
              </a:spcBef>
              <a:spcAft>
                <a:spcPts val="0"/>
              </a:spcAft>
              <a:buSzPts val="600"/>
              <a:buNone/>
              <a:defRPr/>
            </a:lvl9pPr>
          </a:lstStyle>
          <a:p/>
        </p:txBody>
      </p:sp>
      <p:sp>
        <p:nvSpPr>
          <p:cNvPr id="201" name="Google Shape;201;p53"/>
          <p:cNvSpPr txBox="1"/>
          <p:nvPr>
            <p:ph idx="2" type="body"/>
          </p:nvPr>
        </p:nvSpPr>
        <p:spPr>
          <a:xfrm>
            <a:off x="4709160" y="1183005"/>
            <a:ext cx="3977700" cy="33948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SzPts val="600"/>
              <a:buNone/>
              <a:defRPr/>
            </a:lvl1pPr>
            <a:lvl2pPr indent="-228600" lvl="1" marL="914400" rtl="0" algn="l">
              <a:spcBef>
                <a:spcPts val="0"/>
              </a:spcBef>
              <a:spcAft>
                <a:spcPts val="0"/>
              </a:spcAft>
              <a:buSzPts val="600"/>
              <a:buNone/>
              <a:defRPr/>
            </a:lvl2pPr>
            <a:lvl3pPr indent="-228600" lvl="2" marL="1371600" rtl="0" algn="l">
              <a:spcBef>
                <a:spcPts val="0"/>
              </a:spcBef>
              <a:spcAft>
                <a:spcPts val="0"/>
              </a:spcAft>
              <a:buSzPts val="600"/>
              <a:buNone/>
              <a:defRPr/>
            </a:lvl3pPr>
            <a:lvl4pPr indent="-228600" lvl="3" marL="1828800" rtl="0" algn="l">
              <a:spcBef>
                <a:spcPts val="0"/>
              </a:spcBef>
              <a:spcAft>
                <a:spcPts val="0"/>
              </a:spcAft>
              <a:buSzPts val="600"/>
              <a:buNone/>
              <a:defRPr/>
            </a:lvl4pPr>
            <a:lvl5pPr indent="-228600" lvl="4" marL="2286000" rtl="0" algn="l">
              <a:spcBef>
                <a:spcPts val="0"/>
              </a:spcBef>
              <a:spcAft>
                <a:spcPts val="0"/>
              </a:spcAft>
              <a:buSzPts val="600"/>
              <a:buNone/>
              <a:defRPr/>
            </a:lvl5pPr>
            <a:lvl6pPr indent="-228600" lvl="5" marL="2743200" rtl="0" algn="l">
              <a:spcBef>
                <a:spcPts val="0"/>
              </a:spcBef>
              <a:spcAft>
                <a:spcPts val="0"/>
              </a:spcAft>
              <a:buSzPts val="600"/>
              <a:buNone/>
              <a:defRPr/>
            </a:lvl6pPr>
            <a:lvl7pPr indent="-228600" lvl="6" marL="3200400" rtl="0" algn="l">
              <a:spcBef>
                <a:spcPts val="0"/>
              </a:spcBef>
              <a:spcAft>
                <a:spcPts val="0"/>
              </a:spcAft>
              <a:buSzPts val="600"/>
              <a:buNone/>
              <a:defRPr/>
            </a:lvl7pPr>
            <a:lvl8pPr indent="-228600" lvl="7" marL="3657600" rtl="0" algn="l">
              <a:spcBef>
                <a:spcPts val="0"/>
              </a:spcBef>
              <a:spcAft>
                <a:spcPts val="0"/>
              </a:spcAft>
              <a:buSzPts val="600"/>
              <a:buNone/>
              <a:defRPr/>
            </a:lvl8pPr>
            <a:lvl9pPr indent="-228600" lvl="8" marL="4114800" rtl="0" algn="l">
              <a:spcBef>
                <a:spcPts val="0"/>
              </a:spcBef>
              <a:spcAft>
                <a:spcPts val="0"/>
              </a:spcAft>
              <a:buSzPts val="600"/>
              <a:buNone/>
              <a:defRPr/>
            </a:lvl9pPr>
          </a:lstStyle>
          <a:p/>
        </p:txBody>
      </p:sp>
      <p:sp>
        <p:nvSpPr>
          <p:cNvPr id="202" name="Google Shape;202;p53"/>
          <p:cNvSpPr txBox="1"/>
          <p:nvPr>
            <p:ph idx="11" type="ftr"/>
          </p:nvPr>
        </p:nvSpPr>
        <p:spPr>
          <a:xfrm>
            <a:off x="3108960" y="4783455"/>
            <a:ext cx="2925900" cy="2571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600"/>
              <a:buNone/>
              <a:defRPr>
                <a:solidFill>
                  <a:srgbClr val="888888"/>
                </a:solidFill>
              </a:defRPr>
            </a:lvl1pPr>
            <a:lvl2pPr lvl="1" rtl="0" algn="l">
              <a:spcBef>
                <a:spcPts val="0"/>
              </a:spcBef>
              <a:spcAft>
                <a:spcPts val="0"/>
              </a:spcAft>
              <a:buSzPts val="600"/>
              <a:buNone/>
              <a:defRPr/>
            </a:lvl2pPr>
            <a:lvl3pPr lvl="2" rtl="0" algn="l">
              <a:spcBef>
                <a:spcPts val="0"/>
              </a:spcBef>
              <a:spcAft>
                <a:spcPts val="0"/>
              </a:spcAft>
              <a:buSzPts val="600"/>
              <a:buNone/>
              <a:defRPr/>
            </a:lvl3pPr>
            <a:lvl4pPr lvl="3" rtl="0" algn="l">
              <a:spcBef>
                <a:spcPts val="0"/>
              </a:spcBef>
              <a:spcAft>
                <a:spcPts val="0"/>
              </a:spcAft>
              <a:buSzPts val="600"/>
              <a:buNone/>
              <a:defRPr/>
            </a:lvl4pPr>
            <a:lvl5pPr lvl="4" rtl="0" algn="l">
              <a:spcBef>
                <a:spcPts val="0"/>
              </a:spcBef>
              <a:spcAft>
                <a:spcPts val="0"/>
              </a:spcAft>
              <a:buSzPts val="600"/>
              <a:buNone/>
              <a:defRPr/>
            </a:lvl5pPr>
            <a:lvl6pPr lvl="5" rtl="0" algn="l">
              <a:spcBef>
                <a:spcPts val="0"/>
              </a:spcBef>
              <a:spcAft>
                <a:spcPts val="0"/>
              </a:spcAft>
              <a:buSzPts val="600"/>
              <a:buNone/>
              <a:defRPr/>
            </a:lvl6pPr>
            <a:lvl7pPr lvl="6" rtl="0" algn="l">
              <a:spcBef>
                <a:spcPts val="0"/>
              </a:spcBef>
              <a:spcAft>
                <a:spcPts val="0"/>
              </a:spcAft>
              <a:buSzPts val="600"/>
              <a:buNone/>
              <a:defRPr/>
            </a:lvl7pPr>
            <a:lvl8pPr lvl="7" rtl="0" algn="l">
              <a:spcBef>
                <a:spcPts val="0"/>
              </a:spcBef>
              <a:spcAft>
                <a:spcPts val="0"/>
              </a:spcAft>
              <a:buSzPts val="600"/>
              <a:buNone/>
              <a:defRPr/>
            </a:lvl8pPr>
            <a:lvl9pPr lvl="8" rtl="0" algn="l">
              <a:spcBef>
                <a:spcPts val="0"/>
              </a:spcBef>
              <a:spcAft>
                <a:spcPts val="0"/>
              </a:spcAft>
              <a:buSzPts val="600"/>
              <a:buNone/>
              <a:defRPr/>
            </a:lvl9pPr>
          </a:lstStyle>
          <a:p/>
        </p:txBody>
      </p:sp>
      <p:sp>
        <p:nvSpPr>
          <p:cNvPr id="203" name="Google Shape;203;p53"/>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600"/>
              <a:buNone/>
              <a:defRPr>
                <a:solidFill>
                  <a:srgbClr val="888888"/>
                </a:solidFill>
              </a:defRPr>
            </a:lvl1pPr>
            <a:lvl2pPr lvl="1" rtl="0" algn="l">
              <a:spcBef>
                <a:spcPts val="0"/>
              </a:spcBef>
              <a:spcAft>
                <a:spcPts val="0"/>
              </a:spcAft>
              <a:buSzPts val="600"/>
              <a:buNone/>
              <a:defRPr/>
            </a:lvl2pPr>
            <a:lvl3pPr lvl="2" rtl="0" algn="l">
              <a:spcBef>
                <a:spcPts val="0"/>
              </a:spcBef>
              <a:spcAft>
                <a:spcPts val="0"/>
              </a:spcAft>
              <a:buSzPts val="600"/>
              <a:buNone/>
              <a:defRPr/>
            </a:lvl3pPr>
            <a:lvl4pPr lvl="3" rtl="0" algn="l">
              <a:spcBef>
                <a:spcPts val="0"/>
              </a:spcBef>
              <a:spcAft>
                <a:spcPts val="0"/>
              </a:spcAft>
              <a:buSzPts val="600"/>
              <a:buNone/>
              <a:defRPr/>
            </a:lvl4pPr>
            <a:lvl5pPr lvl="4" rtl="0" algn="l">
              <a:spcBef>
                <a:spcPts val="0"/>
              </a:spcBef>
              <a:spcAft>
                <a:spcPts val="0"/>
              </a:spcAft>
              <a:buSzPts val="600"/>
              <a:buNone/>
              <a:defRPr/>
            </a:lvl5pPr>
            <a:lvl6pPr lvl="5" rtl="0" algn="l">
              <a:spcBef>
                <a:spcPts val="0"/>
              </a:spcBef>
              <a:spcAft>
                <a:spcPts val="0"/>
              </a:spcAft>
              <a:buSzPts val="600"/>
              <a:buNone/>
              <a:defRPr/>
            </a:lvl6pPr>
            <a:lvl7pPr lvl="6" rtl="0" algn="l">
              <a:spcBef>
                <a:spcPts val="0"/>
              </a:spcBef>
              <a:spcAft>
                <a:spcPts val="0"/>
              </a:spcAft>
              <a:buSzPts val="600"/>
              <a:buNone/>
              <a:defRPr/>
            </a:lvl7pPr>
            <a:lvl8pPr lvl="7" rtl="0" algn="l">
              <a:spcBef>
                <a:spcPts val="0"/>
              </a:spcBef>
              <a:spcAft>
                <a:spcPts val="0"/>
              </a:spcAft>
              <a:buSzPts val="600"/>
              <a:buNone/>
              <a:defRPr/>
            </a:lvl8pPr>
            <a:lvl9pPr lvl="8" rtl="0" algn="l">
              <a:spcBef>
                <a:spcPts val="0"/>
              </a:spcBef>
              <a:spcAft>
                <a:spcPts val="0"/>
              </a:spcAft>
              <a:buSzPts val="600"/>
              <a:buNone/>
              <a:defRPr/>
            </a:lvl9pPr>
          </a:lstStyle>
          <a:p/>
        </p:txBody>
      </p:sp>
      <p:sp>
        <p:nvSpPr>
          <p:cNvPr id="204" name="Google Shape;204;p53"/>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rtl="0" algn="r">
              <a:spcBef>
                <a:spcPts val="0"/>
              </a:spcBef>
              <a:buNone/>
              <a:defRPr>
                <a:solidFill>
                  <a:srgbClr val="888888"/>
                </a:solidFill>
              </a:defRPr>
            </a:lvl1pPr>
            <a:lvl2pPr indent="0" lvl="1" marL="0" rtl="0" algn="r">
              <a:spcBef>
                <a:spcPts val="0"/>
              </a:spcBef>
              <a:buNone/>
              <a:defRPr>
                <a:solidFill>
                  <a:srgbClr val="888888"/>
                </a:solidFill>
              </a:defRPr>
            </a:lvl2pPr>
            <a:lvl3pPr indent="0" lvl="2" marL="0" rtl="0" algn="r">
              <a:spcBef>
                <a:spcPts val="0"/>
              </a:spcBef>
              <a:buNone/>
              <a:defRPr>
                <a:solidFill>
                  <a:srgbClr val="888888"/>
                </a:solidFill>
              </a:defRPr>
            </a:lvl3pPr>
            <a:lvl4pPr indent="0" lvl="3" marL="0" rtl="0" algn="r">
              <a:spcBef>
                <a:spcPts val="0"/>
              </a:spcBef>
              <a:buNone/>
              <a:defRPr>
                <a:solidFill>
                  <a:srgbClr val="888888"/>
                </a:solidFill>
              </a:defRPr>
            </a:lvl4pPr>
            <a:lvl5pPr indent="0" lvl="4" marL="0" rtl="0" algn="r">
              <a:spcBef>
                <a:spcPts val="0"/>
              </a:spcBef>
              <a:buNone/>
              <a:defRPr>
                <a:solidFill>
                  <a:srgbClr val="888888"/>
                </a:solidFill>
              </a:defRPr>
            </a:lvl5pPr>
            <a:lvl6pPr indent="0" lvl="5" marL="0" rtl="0" algn="r">
              <a:spcBef>
                <a:spcPts val="0"/>
              </a:spcBef>
              <a:buNone/>
              <a:defRPr>
                <a:solidFill>
                  <a:srgbClr val="888888"/>
                </a:solidFill>
              </a:defRPr>
            </a:lvl6pPr>
            <a:lvl7pPr indent="0" lvl="6" marL="0" rtl="0" algn="r">
              <a:spcBef>
                <a:spcPts val="0"/>
              </a:spcBef>
              <a:buNone/>
              <a:defRPr>
                <a:solidFill>
                  <a:srgbClr val="888888"/>
                </a:solidFill>
              </a:defRPr>
            </a:lvl7pPr>
            <a:lvl8pPr indent="0" lvl="7" marL="0" rtl="0" algn="r">
              <a:spcBef>
                <a:spcPts val="0"/>
              </a:spcBef>
              <a:buNone/>
              <a:defRPr>
                <a:solidFill>
                  <a:srgbClr val="888888"/>
                </a:solidFill>
              </a:defRPr>
            </a:lvl8pPr>
            <a:lvl9pPr indent="0" lvl="8" marL="0" rtl="0" algn="r">
              <a:spcBef>
                <a:spcPts val="0"/>
              </a:spcBef>
              <a:buNone/>
              <a:defRPr>
                <a:solidFill>
                  <a:srgbClr val="888888"/>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p:cSld name="CUSTOM_1">
    <p:spTree>
      <p:nvGrpSpPr>
        <p:cNvPr id="22" name="Shape 22"/>
        <p:cNvGrpSpPr/>
        <p:nvPr/>
      </p:nvGrpSpPr>
      <p:grpSpPr>
        <a:xfrm>
          <a:off x="0" y="0"/>
          <a:ext cx="0" cy="0"/>
          <a:chOff x="0" y="0"/>
          <a:chExt cx="0" cy="0"/>
        </a:xfrm>
      </p:grpSpPr>
      <p:sp>
        <p:nvSpPr>
          <p:cNvPr id="23" name="Google Shape;23;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None/>
              <a:defRPr b="1" sz="3000">
                <a:latin typeface="Questrial"/>
                <a:ea typeface="Questrial"/>
                <a:cs typeface="Questrial"/>
                <a:sym typeface="Questrial"/>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4" name="Google Shape;24;p6"/>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lvl1pPr indent="-368300" lvl="0" marL="457200">
              <a:spcBef>
                <a:spcPts val="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1pPr>
            <a:lvl2pPr indent="-368300" lvl="1" marL="91440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2pPr>
            <a:lvl3pPr indent="-368300" lvl="2" marL="137160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3pPr>
            <a:lvl4pPr indent="-368300" lvl="3" marL="182880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4pPr>
            <a:lvl5pPr indent="-368300" lvl="4" marL="228600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5pPr>
            <a:lvl6pPr indent="-368300" lvl="5" marL="274320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6pPr>
            <a:lvl7pPr indent="-368300" lvl="6" marL="320040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7pPr>
            <a:lvl8pPr indent="-368300" lvl="7" marL="365760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8pPr>
            <a:lvl9pPr indent="-368300" lvl="8" marL="4114800">
              <a:spcBef>
                <a:spcPts val="1600"/>
              </a:spcBef>
              <a:spcAft>
                <a:spcPts val="1600"/>
              </a:spcAft>
              <a:buClr>
                <a:srgbClr val="000000"/>
              </a:buClr>
              <a:buSzPts val="2200"/>
              <a:buFont typeface="Questrial"/>
              <a:buChar char="■"/>
              <a:defRPr sz="2200">
                <a:solidFill>
                  <a:srgbClr val="000000"/>
                </a:solidFill>
                <a:latin typeface="Questrial"/>
                <a:ea typeface="Questrial"/>
                <a:cs typeface="Questrial"/>
                <a:sym typeface="Questrial"/>
              </a:defRPr>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05" name="Shape 205"/>
        <p:cNvGrpSpPr/>
        <p:nvPr/>
      </p:nvGrpSpPr>
      <p:grpSpPr>
        <a:xfrm>
          <a:off x="0" y="0"/>
          <a:ext cx="0" cy="0"/>
          <a:chOff x="0" y="0"/>
          <a:chExt cx="0" cy="0"/>
        </a:xfrm>
      </p:grpSpPr>
      <p:sp>
        <p:nvSpPr>
          <p:cNvPr id="206" name="Google Shape;206;p54"/>
          <p:cNvSpPr txBox="1"/>
          <p:nvPr>
            <p:ph type="ctrTitle"/>
          </p:nvPr>
        </p:nvSpPr>
        <p:spPr>
          <a:xfrm>
            <a:off x="311708" y="744575"/>
            <a:ext cx="85206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07" name="Google Shape;207;p54"/>
          <p:cNvSpPr txBox="1"/>
          <p:nvPr>
            <p:ph idx="1" type="subTitle"/>
          </p:nvPr>
        </p:nvSpPr>
        <p:spPr>
          <a:xfrm>
            <a:off x="311700" y="2834125"/>
            <a:ext cx="85206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8" name="Google Shape;208;p54"/>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gular">
  <p:cSld name="CUSTOM_2">
    <p:spTree>
      <p:nvGrpSpPr>
        <p:cNvPr id="209" name="Shape 209"/>
        <p:cNvGrpSpPr/>
        <p:nvPr/>
      </p:nvGrpSpPr>
      <p:grpSpPr>
        <a:xfrm>
          <a:off x="0" y="0"/>
          <a:ext cx="0" cy="0"/>
          <a:chOff x="0" y="0"/>
          <a:chExt cx="0" cy="0"/>
        </a:xfrm>
      </p:grpSpPr>
      <p:sp>
        <p:nvSpPr>
          <p:cNvPr id="210" name="Google Shape;210;p55"/>
          <p:cNvSpPr txBox="1"/>
          <p:nvPr>
            <p:ph type="title"/>
          </p:nvPr>
        </p:nvSpPr>
        <p:spPr>
          <a:xfrm>
            <a:off x="476255" y="353403"/>
            <a:ext cx="5206200" cy="610500"/>
          </a:xfrm>
          <a:prstGeom prst="rect">
            <a:avLst/>
          </a:prstGeom>
        </p:spPr>
        <p:txBody>
          <a:bodyPr anchorCtr="0" anchor="t" bIns="0" lIns="0" spcFirstLastPara="1" rIns="0" wrap="square" tIns="0">
            <a:noAutofit/>
          </a:bodyPr>
          <a:lstStyle>
            <a:lvl1pPr lvl="0" rtl="0">
              <a:spcBef>
                <a:spcPts val="0"/>
              </a:spcBef>
              <a:spcAft>
                <a:spcPts val="0"/>
              </a:spcAft>
              <a:buNone/>
              <a:defRPr b="1" sz="3000">
                <a:solidFill>
                  <a:srgbClr val="000000"/>
                </a:solidFill>
                <a:latin typeface="Questrial"/>
                <a:ea typeface="Questrial"/>
                <a:cs typeface="Questrial"/>
                <a:sym typeface="Questria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section divider">
  <p:cSld name="CUSTOM_1">
    <p:bg>
      <p:bgPr>
        <a:solidFill>
          <a:srgbClr val="51A7F9"/>
        </a:solidFill>
      </p:bgPr>
    </p:bg>
    <p:spTree>
      <p:nvGrpSpPr>
        <p:cNvPr id="211" name="Shape 211"/>
        <p:cNvGrpSpPr/>
        <p:nvPr/>
      </p:nvGrpSpPr>
      <p:grpSpPr>
        <a:xfrm>
          <a:off x="0" y="0"/>
          <a:ext cx="0" cy="0"/>
          <a:chOff x="0" y="0"/>
          <a:chExt cx="0" cy="0"/>
        </a:xfrm>
      </p:grpSpPr>
      <p:sp>
        <p:nvSpPr>
          <p:cNvPr id="212" name="Google Shape;212;p56"/>
          <p:cNvSpPr txBox="1"/>
          <p:nvPr>
            <p:ph type="title"/>
          </p:nvPr>
        </p:nvSpPr>
        <p:spPr>
          <a:xfrm>
            <a:off x="476255" y="2197733"/>
            <a:ext cx="7288500" cy="1103700"/>
          </a:xfrm>
          <a:prstGeom prst="rect">
            <a:avLst/>
          </a:prstGeom>
        </p:spPr>
        <p:txBody>
          <a:bodyPr anchorCtr="0" anchor="t" bIns="0" lIns="0" spcFirstLastPara="1" rIns="0" wrap="square" tIns="0">
            <a:noAutofit/>
          </a:bodyPr>
          <a:lstStyle>
            <a:lvl1pPr lvl="0" rtl="0">
              <a:spcBef>
                <a:spcPts val="0"/>
              </a:spcBef>
              <a:spcAft>
                <a:spcPts val="0"/>
              </a:spcAft>
              <a:buNone/>
              <a:defRPr b="1">
                <a:solidFill>
                  <a:srgbClr val="FFFFFF"/>
                </a:solidFill>
                <a:latin typeface="Questrial"/>
                <a:ea typeface="Questrial"/>
                <a:cs typeface="Questrial"/>
                <a:sym typeface="Questria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cSld name="CUSTOM">
    <p:bg>
      <p:bgPr>
        <a:solidFill>
          <a:srgbClr val="0365C0"/>
        </a:solidFill>
      </p:bgPr>
    </p:bg>
    <p:spTree>
      <p:nvGrpSpPr>
        <p:cNvPr id="213" name="Shape 213"/>
        <p:cNvGrpSpPr/>
        <p:nvPr/>
      </p:nvGrpSpPr>
      <p:grpSpPr>
        <a:xfrm>
          <a:off x="0" y="0"/>
          <a:ext cx="0" cy="0"/>
          <a:chOff x="0" y="0"/>
          <a:chExt cx="0" cy="0"/>
        </a:xfrm>
      </p:grpSpPr>
      <p:sp>
        <p:nvSpPr>
          <p:cNvPr id="214" name="Google Shape;214;p57"/>
          <p:cNvSpPr txBox="1"/>
          <p:nvPr>
            <p:ph type="title"/>
          </p:nvPr>
        </p:nvSpPr>
        <p:spPr>
          <a:xfrm>
            <a:off x="476255" y="2197733"/>
            <a:ext cx="7288500" cy="1103700"/>
          </a:xfrm>
          <a:prstGeom prst="rect">
            <a:avLst/>
          </a:prstGeom>
        </p:spPr>
        <p:txBody>
          <a:bodyPr anchorCtr="0" anchor="t" bIns="0" lIns="0" spcFirstLastPara="1" rIns="0" wrap="square" tIns="0">
            <a:noAutofit/>
          </a:bodyPr>
          <a:lstStyle>
            <a:lvl1pPr lvl="0" rtl="0">
              <a:spcBef>
                <a:spcPts val="0"/>
              </a:spcBef>
              <a:spcAft>
                <a:spcPts val="0"/>
              </a:spcAft>
              <a:buNone/>
              <a:defRPr b="1">
                <a:solidFill>
                  <a:srgbClr val="FFFFFF"/>
                </a:solidFill>
                <a:latin typeface="Questrial"/>
                <a:ea typeface="Questrial"/>
                <a:cs typeface="Questrial"/>
                <a:sym typeface="Questria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15" name="Google Shape;215;p57"/>
          <p:cNvSpPr txBox="1"/>
          <p:nvPr>
            <p:ph idx="1" type="subTitle"/>
          </p:nvPr>
        </p:nvSpPr>
        <p:spPr>
          <a:xfrm>
            <a:off x="476255" y="1605878"/>
            <a:ext cx="6505800" cy="563700"/>
          </a:xfrm>
          <a:prstGeom prst="rect">
            <a:avLst/>
          </a:prstGeom>
        </p:spPr>
        <p:txBody>
          <a:bodyPr anchorCtr="0" anchor="t" bIns="0" lIns="0" spcFirstLastPara="1" rIns="0" wrap="square" tIns="0">
            <a:noAutofit/>
          </a:bodyPr>
          <a:lstStyle>
            <a:lvl1pPr lvl="0" rtl="0">
              <a:spcBef>
                <a:spcPts val="0"/>
              </a:spcBef>
              <a:spcAft>
                <a:spcPts val="0"/>
              </a:spcAft>
              <a:buNone/>
              <a:defRPr b="1" sz="3300">
                <a:solidFill>
                  <a:srgbClr val="D9D9D9"/>
                </a:solidFill>
                <a:latin typeface="Questrial"/>
                <a:ea typeface="Questrial"/>
                <a:cs typeface="Questrial"/>
                <a:sym typeface="Questria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2 1">
  <p:cSld name="CUSTOM_1_1">
    <p:bg>
      <p:bgPr>
        <a:solidFill>
          <a:srgbClr val="EFEFEF"/>
        </a:solidFill>
      </p:bgPr>
    </p:bg>
    <p:spTree>
      <p:nvGrpSpPr>
        <p:cNvPr id="25" name="Shape 25"/>
        <p:cNvGrpSpPr/>
        <p:nvPr/>
      </p:nvGrpSpPr>
      <p:grpSpPr>
        <a:xfrm>
          <a:off x="0" y="0"/>
          <a:ext cx="0" cy="0"/>
          <a:chOff x="0" y="0"/>
          <a:chExt cx="0" cy="0"/>
        </a:xfrm>
      </p:grpSpPr>
      <p:sp>
        <p:nvSpPr>
          <p:cNvPr id="26" name="Google Shape;26;p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latin typeface="Questrial"/>
                <a:ea typeface="Questrial"/>
                <a:cs typeface="Questrial"/>
                <a:sym typeface="Questria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 name="Google Shape;27;p7"/>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lvl1pPr indent="-368300" lvl="0" marL="457200" rtl="0">
              <a:spcBef>
                <a:spcPts val="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1pPr>
            <a:lvl2pPr indent="-368300" lvl="1" marL="9144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2pPr>
            <a:lvl3pPr indent="-368300" lvl="2" marL="13716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3pPr>
            <a:lvl4pPr indent="-368300" lvl="3" marL="18288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4pPr>
            <a:lvl5pPr indent="-368300" lvl="4" marL="22860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5pPr>
            <a:lvl6pPr indent="-368300" lvl="5" marL="27432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6pPr>
            <a:lvl7pPr indent="-368300" lvl="6" marL="32004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7pPr>
            <a:lvl8pPr indent="-368300" lvl="7" marL="3657600" rtl="0">
              <a:spcBef>
                <a:spcPts val="1600"/>
              </a:spcBef>
              <a:spcAft>
                <a:spcPts val="0"/>
              </a:spcAft>
              <a:buClr>
                <a:srgbClr val="000000"/>
              </a:buClr>
              <a:buSzPts val="2200"/>
              <a:buFont typeface="Questrial"/>
              <a:buChar char="○"/>
              <a:defRPr sz="2200">
                <a:solidFill>
                  <a:srgbClr val="000000"/>
                </a:solidFill>
                <a:latin typeface="Questrial"/>
                <a:ea typeface="Questrial"/>
                <a:cs typeface="Questrial"/>
                <a:sym typeface="Questrial"/>
              </a:defRPr>
            </a:lvl8pPr>
            <a:lvl9pPr indent="-368300" lvl="8" marL="4114800" rtl="0">
              <a:spcBef>
                <a:spcPts val="1600"/>
              </a:spcBef>
              <a:spcAft>
                <a:spcPts val="1600"/>
              </a:spcAft>
              <a:buClr>
                <a:srgbClr val="000000"/>
              </a:buClr>
              <a:buSzPts val="2200"/>
              <a:buFont typeface="Questrial"/>
              <a:buChar char="■"/>
              <a:defRPr sz="2200">
                <a:solidFill>
                  <a:srgbClr val="000000"/>
                </a:solidFill>
                <a:latin typeface="Questrial"/>
                <a:ea typeface="Questrial"/>
                <a:cs typeface="Questrial"/>
                <a:sym typeface="Quest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8" name="Shape 28"/>
        <p:cNvGrpSpPr/>
        <p:nvPr/>
      </p:nvGrpSpPr>
      <p:grpSpPr>
        <a:xfrm>
          <a:off x="0" y="0"/>
          <a:ext cx="0" cy="0"/>
          <a:chOff x="0" y="0"/>
          <a:chExt cx="0" cy="0"/>
        </a:xfrm>
      </p:grpSpPr>
      <p:sp>
        <p:nvSpPr>
          <p:cNvPr id="29" name="Google Shape;29;p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30" name="Google Shape;3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31" name="Shape 31"/>
        <p:cNvGrpSpPr/>
        <p:nvPr/>
      </p:nvGrpSpPr>
      <p:grpSpPr>
        <a:xfrm>
          <a:off x="0" y="0"/>
          <a:ext cx="0" cy="0"/>
          <a:chOff x="0" y="0"/>
          <a:chExt cx="0" cy="0"/>
        </a:xfrm>
      </p:grpSpPr>
      <p:sp>
        <p:nvSpPr>
          <p:cNvPr id="32" name="Google Shape;32;p9"/>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Font typeface="Questrial"/>
              <a:buNone/>
              <a:defRPr b="1" sz="3000">
                <a:latin typeface="Questrial"/>
                <a:ea typeface="Questrial"/>
                <a:cs typeface="Questrial"/>
                <a:sym typeface="Questria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Clr>
                <a:srgbClr val="000000"/>
              </a:buClr>
              <a:buSzPts val="1800"/>
              <a:buFont typeface="Questrial"/>
              <a:buChar char="●"/>
              <a:defRPr>
                <a:solidFill>
                  <a:srgbClr val="000000"/>
                </a:solidFill>
                <a:latin typeface="Questrial"/>
                <a:ea typeface="Questrial"/>
                <a:cs typeface="Questrial"/>
                <a:sym typeface="Questrial"/>
              </a:defRPr>
            </a:lvl1pPr>
            <a:lvl2pPr indent="-317500" lvl="1" marL="91440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2pPr>
            <a:lvl3pPr indent="-317500" lvl="2" marL="137160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3pPr>
            <a:lvl4pPr indent="-317500" lvl="3" marL="182880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4pPr>
            <a:lvl5pPr indent="-317500" lvl="4" marL="228600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5pPr>
            <a:lvl6pPr indent="-317500" lvl="5" marL="274320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6pPr>
            <a:lvl7pPr indent="-317500" lvl="6" marL="320040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7pPr>
            <a:lvl8pPr indent="-317500" lvl="7" marL="3657600">
              <a:spcBef>
                <a:spcPts val="1600"/>
              </a:spcBef>
              <a:spcAft>
                <a:spcPts val="0"/>
              </a:spcAft>
              <a:buClr>
                <a:srgbClr val="000000"/>
              </a:buClr>
              <a:buSzPts val="1400"/>
              <a:buFont typeface="Questrial"/>
              <a:buChar char="○"/>
              <a:defRPr>
                <a:solidFill>
                  <a:srgbClr val="000000"/>
                </a:solidFill>
                <a:latin typeface="Questrial"/>
                <a:ea typeface="Questrial"/>
                <a:cs typeface="Questrial"/>
                <a:sym typeface="Questrial"/>
              </a:defRPr>
            </a:lvl8pPr>
            <a:lvl9pPr indent="-317500" lvl="8" marL="4114800">
              <a:spcBef>
                <a:spcPts val="1600"/>
              </a:spcBef>
              <a:spcAft>
                <a:spcPts val="1600"/>
              </a:spcAft>
              <a:buClr>
                <a:srgbClr val="000000"/>
              </a:buClr>
              <a:buSzPts val="1400"/>
              <a:buFont typeface="Questrial"/>
              <a:buChar char="■"/>
              <a:defRPr>
                <a:solidFill>
                  <a:srgbClr val="000000"/>
                </a:solidFill>
                <a:latin typeface="Questrial"/>
                <a:ea typeface="Questrial"/>
                <a:cs typeface="Questrial"/>
                <a:sym typeface="Questrial"/>
              </a:defRPr>
            </a:lvl9pPr>
          </a:lstStyle>
          <a:p/>
        </p:txBody>
      </p:sp>
      <p:sp>
        <p:nvSpPr>
          <p:cNvPr id="34" name="Google Shape;34;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5" name="Shape 35"/>
        <p:cNvGrpSpPr/>
        <p:nvPr/>
      </p:nvGrpSpPr>
      <p:grpSpPr>
        <a:xfrm>
          <a:off x="0" y="0"/>
          <a:ext cx="0" cy="0"/>
          <a:chOff x="0" y="0"/>
          <a:chExt cx="0" cy="0"/>
        </a:xfrm>
      </p:grpSpPr>
      <p:sp>
        <p:nvSpPr>
          <p:cNvPr id="36" name="Google Shape;36;p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10"/>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8" name="Google Shape;38;p10"/>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9" name="Google Shape;39;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4.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theme" Target="../theme/theme2.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3.xml"/><Relationship Id="rId10" Type="http://schemas.openxmlformats.org/officeDocument/2006/relationships/slideLayout" Target="../slideLayouts/slideLayout42.xml"/><Relationship Id="rId13" Type="http://schemas.openxmlformats.org/officeDocument/2006/relationships/theme" Target="../theme/theme5.xml"/><Relationship Id="rId12" Type="http://schemas.openxmlformats.org/officeDocument/2006/relationships/slideLayout" Target="../slideLayouts/slideLayout44.xml"/><Relationship Id="rId1" Type="http://schemas.openxmlformats.org/officeDocument/2006/relationships/slideLayout" Target="../slideLayouts/slideLayout33.xml"/><Relationship Id="rId2" Type="http://schemas.openxmlformats.org/officeDocument/2006/relationships/slideLayout" Target="../slideLayouts/slideLayout34.xml"/><Relationship Id="rId3" Type="http://schemas.openxmlformats.org/officeDocument/2006/relationships/slideLayout" Target="../slideLayouts/slideLayout35.xml"/><Relationship Id="rId4" Type="http://schemas.openxmlformats.org/officeDocument/2006/relationships/slideLayout" Target="../slideLayouts/slideLayout36.xml"/><Relationship Id="rId9" Type="http://schemas.openxmlformats.org/officeDocument/2006/relationships/slideLayout" Target="../slideLayouts/slideLayout41.xml"/><Relationship Id="rId5" Type="http://schemas.openxmlformats.org/officeDocument/2006/relationships/slideLayout" Target="../slideLayouts/slideLayout37.xml"/><Relationship Id="rId6" Type="http://schemas.openxmlformats.org/officeDocument/2006/relationships/slideLayout" Target="../slideLayouts/slideLayout38.xml"/><Relationship Id="rId7" Type="http://schemas.openxmlformats.org/officeDocument/2006/relationships/slideLayout" Target="../slideLayouts/slideLayout39.xml"/><Relationship Id="rId8" Type="http://schemas.openxmlformats.org/officeDocument/2006/relationships/slideLayout" Target="../slideLayouts/slideLayout40.xml"/></Relationships>
</file>

<file path=ppt/slideMasters/_rels/slideMaster4.xml.rels><?xml version="1.0" encoding="UTF-8" standalone="yes"?><Relationships xmlns="http://schemas.openxmlformats.org/package/2006/relationships"><Relationship Id="rId10" Type="http://schemas.openxmlformats.org/officeDocument/2006/relationships/theme" Target="../theme/theme3.xml"/><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65" name="Shape 65"/>
        <p:cNvGrpSpPr/>
        <p:nvPr/>
      </p:nvGrpSpPr>
      <p:grpSpPr>
        <a:xfrm>
          <a:off x="0" y="0"/>
          <a:ext cx="0" cy="0"/>
          <a:chOff x="0" y="0"/>
          <a:chExt cx="0" cy="0"/>
        </a:xfrm>
      </p:grpSpPr>
      <p:sp>
        <p:nvSpPr>
          <p:cNvPr id="66" name="Google Shape;6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7" name="Google Shape;6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1600"/>
              </a:spcBef>
              <a:spcAft>
                <a:spcPts val="0"/>
              </a:spcAft>
              <a:buClr>
                <a:schemeClr val="dk2"/>
              </a:buClr>
              <a:buSzPts val="1400"/>
              <a:buChar char="○"/>
              <a:defRPr sz="1400">
                <a:solidFill>
                  <a:schemeClr val="dk2"/>
                </a:solidFill>
              </a:defRPr>
            </a:lvl2pPr>
            <a:lvl3pPr indent="-317500" lvl="2" marL="1371600" rtl="0">
              <a:lnSpc>
                <a:spcPct val="115000"/>
              </a:lnSpc>
              <a:spcBef>
                <a:spcPts val="1600"/>
              </a:spcBef>
              <a:spcAft>
                <a:spcPts val="0"/>
              </a:spcAft>
              <a:buClr>
                <a:schemeClr val="dk2"/>
              </a:buClr>
              <a:buSzPts val="1400"/>
              <a:buChar char="■"/>
              <a:defRPr sz="1400">
                <a:solidFill>
                  <a:schemeClr val="dk2"/>
                </a:solidFill>
              </a:defRPr>
            </a:lvl3pPr>
            <a:lvl4pPr indent="-317500" lvl="3" marL="1828800" rtl="0">
              <a:lnSpc>
                <a:spcPct val="115000"/>
              </a:lnSpc>
              <a:spcBef>
                <a:spcPts val="1600"/>
              </a:spcBef>
              <a:spcAft>
                <a:spcPts val="0"/>
              </a:spcAft>
              <a:buClr>
                <a:schemeClr val="dk2"/>
              </a:buClr>
              <a:buSzPts val="1400"/>
              <a:buChar char="●"/>
              <a:defRPr sz="1400">
                <a:solidFill>
                  <a:schemeClr val="dk2"/>
                </a:solidFill>
              </a:defRPr>
            </a:lvl4pPr>
            <a:lvl5pPr indent="-317500" lvl="4" marL="2286000" rtl="0">
              <a:lnSpc>
                <a:spcPct val="115000"/>
              </a:lnSpc>
              <a:spcBef>
                <a:spcPts val="1600"/>
              </a:spcBef>
              <a:spcAft>
                <a:spcPts val="0"/>
              </a:spcAft>
              <a:buClr>
                <a:schemeClr val="dk2"/>
              </a:buClr>
              <a:buSzPts val="1400"/>
              <a:buChar char="○"/>
              <a:defRPr sz="1400">
                <a:solidFill>
                  <a:schemeClr val="dk2"/>
                </a:solidFill>
              </a:defRPr>
            </a:lvl5pPr>
            <a:lvl6pPr indent="-317500" lvl="5" marL="2743200" rtl="0">
              <a:lnSpc>
                <a:spcPct val="115000"/>
              </a:lnSpc>
              <a:spcBef>
                <a:spcPts val="1600"/>
              </a:spcBef>
              <a:spcAft>
                <a:spcPts val="0"/>
              </a:spcAft>
              <a:buClr>
                <a:schemeClr val="dk2"/>
              </a:buClr>
              <a:buSzPts val="1400"/>
              <a:buChar char="■"/>
              <a:defRPr sz="1400">
                <a:solidFill>
                  <a:schemeClr val="dk2"/>
                </a:solidFill>
              </a:defRPr>
            </a:lvl6pPr>
            <a:lvl7pPr indent="-317500" lvl="6" marL="3200400" rtl="0">
              <a:lnSpc>
                <a:spcPct val="115000"/>
              </a:lnSpc>
              <a:spcBef>
                <a:spcPts val="1600"/>
              </a:spcBef>
              <a:spcAft>
                <a:spcPts val="0"/>
              </a:spcAft>
              <a:buClr>
                <a:schemeClr val="dk2"/>
              </a:buClr>
              <a:buSzPts val="1400"/>
              <a:buChar char="●"/>
              <a:defRPr sz="1400">
                <a:solidFill>
                  <a:schemeClr val="dk2"/>
                </a:solidFill>
              </a:defRPr>
            </a:lvl7pPr>
            <a:lvl8pPr indent="-317500" lvl="7" marL="3657600" rtl="0">
              <a:lnSpc>
                <a:spcPct val="115000"/>
              </a:lnSpc>
              <a:spcBef>
                <a:spcPts val="1600"/>
              </a:spcBef>
              <a:spcAft>
                <a:spcPts val="0"/>
              </a:spcAft>
              <a:buClr>
                <a:schemeClr val="dk2"/>
              </a:buClr>
              <a:buSzPts val="1400"/>
              <a:buChar char="○"/>
              <a:defRPr sz="1400">
                <a:solidFill>
                  <a:schemeClr val="dk2"/>
                </a:solidFill>
              </a:defRPr>
            </a:lvl8pPr>
            <a:lvl9pPr indent="-317500" lvl="8" marL="4114800" rtl="0">
              <a:lnSpc>
                <a:spcPct val="115000"/>
              </a:lnSpc>
              <a:spcBef>
                <a:spcPts val="1600"/>
              </a:spcBef>
              <a:spcAft>
                <a:spcPts val="1600"/>
              </a:spcAft>
              <a:buClr>
                <a:schemeClr val="dk2"/>
              </a:buClr>
              <a:buSzPts val="1400"/>
              <a:buChar char="■"/>
              <a:defRPr sz="1400">
                <a:solidFill>
                  <a:schemeClr val="dk2"/>
                </a:solidFill>
              </a:defRPr>
            </a:lvl9pPr>
          </a:lstStyle>
          <a:p/>
        </p:txBody>
      </p:sp>
      <p:sp>
        <p:nvSpPr>
          <p:cNvPr id="68" name="Google Shape;6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4" r:id="rId1"/>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 id="2147483677" r:id="rId14"/>
    <p:sldLayoutId id="2147483678" r:id="rId15"/>
    <p:sldLayoutId id="2147483679"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25" name="Shape 125"/>
        <p:cNvGrpSpPr/>
        <p:nvPr/>
      </p:nvGrpSpPr>
      <p:grpSpPr>
        <a:xfrm>
          <a:off x="0" y="0"/>
          <a:ext cx="0" cy="0"/>
          <a:chOff x="0" y="0"/>
          <a:chExt cx="0" cy="0"/>
        </a:xfrm>
      </p:grpSpPr>
      <p:sp>
        <p:nvSpPr>
          <p:cNvPr id="126" name="Google Shape;126;p35"/>
          <p:cNvSpPr txBox="1"/>
          <p:nvPr>
            <p:ph type="title"/>
          </p:nvPr>
        </p:nvSpPr>
        <p:spPr>
          <a:xfrm>
            <a:off x="633413" y="133350"/>
            <a:ext cx="7877100" cy="857400"/>
          </a:xfrm>
          <a:prstGeom prst="rect">
            <a:avLst/>
          </a:prstGeom>
          <a:noFill/>
          <a:ln>
            <a:noFill/>
          </a:ln>
        </p:spPr>
        <p:txBody>
          <a:bodyPr anchorCtr="0" anchor="ctr" bIns="19050" lIns="19050" spcFirstLastPara="1" rIns="19050" wrap="square" tIns="19050">
            <a:noAutofit/>
          </a:bodyPr>
          <a:lstStyle>
            <a:lvl1pPr lvl="0" marR="0" rtl="0" algn="l">
              <a:lnSpc>
                <a:spcPct val="100000"/>
              </a:lnSpc>
              <a:spcBef>
                <a:spcPts val="0"/>
              </a:spcBef>
              <a:spcAft>
                <a:spcPts val="0"/>
              </a:spcAft>
              <a:buClr>
                <a:srgbClr val="FFFFFF"/>
              </a:buClr>
              <a:buSzPts val="4200"/>
              <a:buFont typeface="Arial"/>
              <a:buNone/>
              <a:defRPr b="1" i="0" sz="4200" u="none" cap="none" strike="noStrike">
                <a:solidFill>
                  <a:srgbClr val="FFFFFF"/>
                </a:solidFill>
                <a:latin typeface="Arial"/>
                <a:ea typeface="Arial"/>
                <a:cs typeface="Arial"/>
                <a:sym typeface="Arial"/>
              </a:defRPr>
            </a:lvl1pPr>
            <a:lvl2pPr lvl="1" marR="0" rtl="0" algn="l">
              <a:lnSpc>
                <a:spcPct val="100000"/>
              </a:lnSpc>
              <a:spcBef>
                <a:spcPts val="0"/>
              </a:spcBef>
              <a:spcAft>
                <a:spcPts val="0"/>
              </a:spcAft>
              <a:buClr>
                <a:srgbClr val="FFFFFF"/>
              </a:buClr>
              <a:buSzPts val="4200"/>
              <a:buFont typeface="Arial"/>
              <a:buNone/>
              <a:defRPr b="1" i="0" sz="4200" u="none" cap="none" strike="noStrike">
                <a:solidFill>
                  <a:srgbClr val="FFFFFF"/>
                </a:solidFill>
                <a:latin typeface="Arial"/>
                <a:ea typeface="Arial"/>
                <a:cs typeface="Arial"/>
                <a:sym typeface="Arial"/>
              </a:defRPr>
            </a:lvl2pPr>
            <a:lvl3pPr lvl="2" marR="0" rtl="0" algn="l">
              <a:lnSpc>
                <a:spcPct val="100000"/>
              </a:lnSpc>
              <a:spcBef>
                <a:spcPts val="0"/>
              </a:spcBef>
              <a:spcAft>
                <a:spcPts val="0"/>
              </a:spcAft>
              <a:buClr>
                <a:srgbClr val="FFFFFF"/>
              </a:buClr>
              <a:buSzPts val="4200"/>
              <a:buFont typeface="Arial"/>
              <a:buNone/>
              <a:defRPr b="1" i="0" sz="4200" u="none" cap="none" strike="noStrike">
                <a:solidFill>
                  <a:srgbClr val="FFFFFF"/>
                </a:solidFill>
                <a:latin typeface="Arial"/>
                <a:ea typeface="Arial"/>
                <a:cs typeface="Arial"/>
                <a:sym typeface="Arial"/>
              </a:defRPr>
            </a:lvl3pPr>
            <a:lvl4pPr lvl="3" marR="0" rtl="0" algn="l">
              <a:lnSpc>
                <a:spcPct val="100000"/>
              </a:lnSpc>
              <a:spcBef>
                <a:spcPts val="0"/>
              </a:spcBef>
              <a:spcAft>
                <a:spcPts val="0"/>
              </a:spcAft>
              <a:buClr>
                <a:srgbClr val="FFFFFF"/>
              </a:buClr>
              <a:buSzPts val="4200"/>
              <a:buFont typeface="Arial"/>
              <a:buNone/>
              <a:defRPr b="1" i="0" sz="4200" u="none" cap="none" strike="noStrike">
                <a:solidFill>
                  <a:srgbClr val="FFFFFF"/>
                </a:solidFill>
                <a:latin typeface="Arial"/>
                <a:ea typeface="Arial"/>
                <a:cs typeface="Arial"/>
                <a:sym typeface="Arial"/>
              </a:defRPr>
            </a:lvl4pPr>
            <a:lvl5pPr lvl="4" marR="0" rtl="0" algn="l">
              <a:lnSpc>
                <a:spcPct val="100000"/>
              </a:lnSpc>
              <a:spcBef>
                <a:spcPts val="0"/>
              </a:spcBef>
              <a:spcAft>
                <a:spcPts val="0"/>
              </a:spcAft>
              <a:buClr>
                <a:srgbClr val="FFFFFF"/>
              </a:buClr>
              <a:buSzPts val="4200"/>
              <a:buFont typeface="Arial"/>
              <a:buNone/>
              <a:defRPr b="1" i="0" sz="4200" u="none" cap="none" strike="noStrike">
                <a:solidFill>
                  <a:srgbClr val="FFFFFF"/>
                </a:solidFill>
                <a:latin typeface="Arial"/>
                <a:ea typeface="Arial"/>
                <a:cs typeface="Arial"/>
                <a:sym typeface="Arial"/>
              </a:defRPr>
            </a:lvl5pPr>
            <a:lvl6pPr lvl="5" marR="0" rtl="0" algn="l">
              <a:lnSpc>
                <a:spcPct val="100000"/>
              </a:lnSpc>
              <a:spcBef>
                <a:spcPts val="0"/>
              </a:spcBef>
              <a:spcAft>
                <a:spcPts val="0"/>
              </a:spcAft>
              <a:buClr>
                <a:srgbClr val="FFFFFF"/>
              </a:buClr>
              <a:buSzPts val="4200"/>
              <a:buFont typeface="Arial"/>
              <a:buNone/>
              <a:defRPr b="1" i="0" sz="4200" u="none" cap="none" strike="noStrike">
                <a:solidFill>
                  <a:srgbClr val="FFFFFF"/>
                </a:solidFill>
                <a:latin typeface="Arial"/>
                <a:ea typeface="Arial"/>
                <a:cs typeface="Arial"/>
                <a:sym typeface="Arial"/>
              </a:defRPr>
            </a:lvl6pPr>
            <a:lvl7pPr lvl="6" marR="0" rtl="0" algn="l">
              <a:lnSpc>
                <a:spcPct val="100000"/>
              </a:lnSpc>
              <a:spcBef>
                <a:spcPts val="0"/>
              </a:spcBef>
              <a:spcAft>
                <a:spcPts val="0"/>
              </a:spcAft>
              <a:buClr>
                <a:srgbClr val="FFFFFF"/>
              </a:buClr>
              <a:buSzPts val="4200"/>
              <a:buFont typeface="Arial"/>
              <a:buNone/>
              <a:defRPr b="1" i="0" sz="4200" u="none" cap="none" strike="noStrike">
                <a:solidFill>
                  <a:srgbClr val="FFFFFF"/>
                </a:solidFill>
                <a:latin typeface="Arial"/>
                <a:ea typeface="Arial"/>
                <a:cs typeface="Arial"/>
                <a:sym typeface="Arial"/>
              </a:defRPr>
            </a:lvl7pPr>
            <a:lvl8pPr lvl="7" marR="0" rtl="0" algn="l">
              <a:lnSpc>
                <a:spcPct val="100000"/>
              </a:lnSpc>
              <a:spcBef>
                <a:spcPts val="0"/>
              </a:spcBef>
              <a:spcAft>
                <a:spcPts val="0"/>
              </a:spcAft>
              <a:buClr>
                <a:srgbClr val="FFFFFF"/>
              </a:buClr>
              <a:buSzPts val="4200"/>
              <a:buFont typeface="Arial"/>
              <a:buNone/>
              <a:defRPr b="1" i="0" sz="4200" u="none" cap="none" strike="noStrike">
                <a:solidFill>
                  <a:srgbClr val="FFFFFF"/>
                </a:solidFill>
                <a:latin typeface="Arial"/>
                <a:ea typeface="Arial"/>
                <a:cs typeface="Arial"/>
                <a:sym typeface="Arial"/>
              </a:defRPr>
            </a:lvl8pPr>
            <a:lvl9pPr lvl="8" marR="0" rtl="0" algn="l">
              <a:lnSpc>
                <a:spcPct val="100000"/>
              </a:lnSpc>
              <a:spcBef>
                <a:spcPts val="0"/>
              </a:spcBef>
              <a:spcAft>
                <a:spcPts val="0"/>
              </a:spcAft>
              <a:buClr>
                <a:srgbClr val="FFFFFF"/>
              </a:buClr>
              <a:buSzPts val="4200"/>
              <a:buFont typeface="Arial"/>
              <a:buNone/>
              <a:defRPr b="1" i="0" sz="4200" u="none" cap="none" strike="noStrike">
                <a:solidFill>
                  <a:srgbClr val="FFFFFF"/>
                </a:solidFill>
                <a:latin typeface="Arial"/>
                <a:ea typeface="Arial"/>
                <a:cs typeface="Arial"/>
                <a:sym typeface="Arial"/>
              </a:defRPr>
            </a:lvl9pPr>
          </a:lstStyle>
          <a:p/>
        </p:txBody>
      </p:sp>
      <p:sp>
        <p:nvSpPr>
          <p:cNvPr id="127" name="Google Shape;127;p35"/>
          <p:cNvSpPr txBox="1"/>
          <p:nvPr>
            <p:ph idx="1" type="body"/>
          </p:nvPr>
        </p:nvSpPr>
        <p:spPr>
          <a:xfrm>
            <a:off x="633413" y="1181100"/>
            <a:ext cx="7877100" cy="3486000"/>
          </a:xfrm>
          <a:prstGeom prst="rect">
            <a:avLst/>
          </a:prstGeom>
          <a:noFill/>
          <a:ln>
            <a:noFill/>
          </a:ln>
        </p:spPr>
        <p:txBody>
          <a:bodyPr anchorCtr="0" anchor="ctr" bIns="19050" lIns="19050" spcFirstLastPara="1" rIns="19050" wrap="square" tIns="19050">
            <a:noAutofit/>
          </a:bodyPr>
          <a:lstStyle>
            <a:lvl1pPr indent="-298450" lvl="0" marL="45720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1pPr>
            <a:lvl2pPr indent="-298450" lvl="1" marL="91440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2pPr>
            <a:lvl3pPr indent="-298450" lvl="2" marL="137160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3pPr>
            <a:lvl4pPr indent="-298450" lvl="3" marL="182880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4pPr>
            <a:lvl5pPr indent="-298450" lvl="4" marL="228600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5pPr>
            <a:lvl6pPr indent="-298450" lvl="5" marL="274320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6pPr>
            <a:lvl7pPr indent="-298450" lvl="6" marL="320040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7pPr>
            <a:lvl8pPr indent="-298450" lvl="7" marL="365760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8pPr>
            <a:lvl9pPr indent="-298450" lvl="8" marL="4114800" marR="0" rtl="0" algn="l">
              <a:lnSpc>
                <a:spcPct val="100000"/>
              </a:lnSpc>
              <a:spcBef>
                <a:spcPts val="0"/>
              </a:spcBef>
              <a:spcAft>
                <a:spcPts val="0"/>
              </a:spcAft>
              <a:buClr>
                <a:srgbClr val="FFFFFF"/>
              </a:buClr>
              <a:buSzPts val="1100"/>
              <a:buFont typeface="Arial"/>
              <a:buChar char="•"/>
              <a:defRPr b="0" i="0" sz="1500" u="none" cap="none" strike="noStrike">
                <a:solidFill>
                  <a:srgbClr val="FFFFFF"/>
                </a:solidFill>
                <a:latin typeface="Arial"/>
                <a:ea typeface="Arial"/>
                <a:cs typeface="Arial"/>
                <a:sym typeface="Arial"/>
              </a:defRPr>
            </a:lvl9pPr>
          </a:lstStyle>
          <a:p/>
        </p:txBody>
      </p:sp>
      <p:sp>
        <p:nvSpPr>
          <p:cNvPr id="128" name="Google Shape;128;p35"/>
          <p:cNvSpPr txBox="1"/>
          <p:nvPr>
            <p:ph idx="12" type="sldNum"/>
          </p:nvPr>
        </p:nvSpPr>
        <p:spPr>
          <a:xfrm>
            <a:off x="4484637" y="4905375"/>
            <a:ext cx="170100" cy="176100"/>
          </a:xfrm>
          <a:prstGeom prst="rect">
            <a:avLst/>
          </a:prstGeom>
          <a:noFill/>
          <a:ln>
            <a:noFill/>
          </a:ln>
        </p:spPr>
        <p:txBody>
          <a:bodyPr anchorCtr="0" anchor="t" bIns="19050" lIns="19050" spcFirstLastPara="1" rIns="19050" wrap="square" tIns="19050">
            <a:noAutofit/>
          </a:bodyPr>
          <a:lstStyle>
            <a:lvl1pPr indent="0" lvl="0"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1pPr>
            <a:lvl2pPr indent="0" lvl="1"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2pPr>
            <a:lvl3pPr indent="0" lvl="2"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3pPr>
            <a:lvl4pPr indent="0" lvl="3"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4pPr>
            <a:lvl5pPr indent="0" lvl="4"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5pPr>
            <a:lvl6pPr indent="0" lvl="5"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6pPr>
            <a:lvl7pPr indent="0" lvl="6"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7pPr>
            <a:lvl8pPr indent="0" lvl="7"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8pPr>
            <a:lvl9pPr indent="0" lvl="8" marL="0" marR="0" rtl="0" algn="ctr">
              <a:lnSpc>
                <a:spcPct val="100000"/>
              </a:lnSpc>
              <a:spcBef>
                <a:spcPts val="0"/>
              </a:spcBef>
              <a:spcAft>
                <a:spcPts val="0"/>
              </a:spcAft>
              <a:buClr>
                <a:srgbClr val="FFFFFF"/>
              </a:buClr>
              <a:buSzPts val="900"/>
              <a:buFont typeface="Helvetica Neue Light"/>
              <a:buNone/>
              <a:defRPr b="0" i="0" sz="900" u="none" cap="none" strike="noStrike">
                <a:solidFill>
                  <a:srgbClr val="FFFFFF"/>
                </a:solidFill>
                <a:latin typeface="Helvetica Neue Light"/>
                <a:ea typeface="Helvetica Neue Light"/>
                <a:cs typeface="Helvetica Neue Light"/>
                <a:sym typeface="Helvetica Neue Light"/>
              </a:defRPr>
            </a:lvl9pPr>
          </a:lstStyle>
          <a:p>
            <a:pPr indent="0" lvl="0" marL="0" rtl="0" algn="ctr">
              <a:spcBef>
                <a:spcPts val="0"/>
              </a:spcBef>
              <a:spcAft>
                <a:spcPts val="0"/>
              </a:spcAft>
              <a:buNone/>
            </a:pPr>
            <a:fld id="{00000000-1234-1234-1234-123412341234}" type="slidenum">
              <a:rPr lang="en"/>
              <a:t>‹#›</a:t>
            </a:fld>
            <a:endParaRPr sz="500">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75" name="Shape 175"/>
        <p:cNvGrpSpPr/>
        <p:nvPr/>
      </p:nvGrpSpPr>
      <p:grpSpPr>
        <a:xfrm>
          <a:off x="0" y="0"/>
          <a:ext cx="0" cy="0"/>
          <a:chOff x="0" y="0"/>
          <a:chExt cx="0" cy="0"/>
        </a:xfrm>
      </p:grpSpPr>
      <p:sp>
        <p:nvSpPr>
          <p:cNvPr id="176" name="Google Shape;176;p48"/>
          <p:cNvSpPr txBox="1"/>
          <p:nvPr>
            <p:ph type="title"/>
          </p:nvPr>
        </p:nvSpPr>
        <p:spPr>
          <a:xfrm>
            <a:off x="3424815" y="413294"/>
            <a:ext cx="2294400" cy="6858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600"/>
              <a:buNone/>
              <a:defRPr b="0" i="0" sz="4400" u="none" cap="none" strike="noStrike">
                <a:solidFill>
                  <a:srgbClr val="005493"/>
                </a:solidFill>
                <a:latin typeface="Helvetica Neue"/>
                <a:ea typeface="Helvetica Neue"/>
                <a:cs typeface="Helvetica Neue"/>
                <a:sym typeface="Helvetica Neue"/>
              </a:defRPr>
            </a:lvl1pPr>
            <a:lvl2pPr lvl="1" rtl="0">
              <a:spcBef>
                <a:spcPts val="0"/>
              </a:spcBef>
              <a:spcAft>
                <a:spcPts val="0"/>
              </a:spcAft>
              <a:buSzPts val="600"/>
              <a:buNone/>
              <a:defRPr sz="800"/>
            </a:lvl2pPr>
            <a:lvl3pPr lvl="2" rtl="0">
              <a:spcBef>
                <a:spcPts val="0"/>
              </a:spcBef>
              <a:spcAft>
                <a:spcPts val="0"/>
              </a:spcAft>
              <a:buSzPts val="600"/>
              <a:buNone/>
              <a:defRPr sz="800"/>
            </a:lvl3pPr>
            <a:lvl4pPr lvl="3" rtl="0">
              <a:spcBef>
                <a:spcPts val="0"/>
              </a:spcBef>
              <a:spcAft>
                <a:spcPts val="0"/>
              </a:spcAft>
              <a:buSzPts val="600"/>
              <a:buNone/>
              <a:defRPr sz="800"/>
            </a:lvl4pPr>
            <a:lvl5pPr lvl="4" rtl="0">
              <a:spcBef>
                <a:spcPts val="0"/>
              </a:spcBef>
              <a:spcAft>
                <a:spcPts val="0"/>
              </a:spcAft>
              <a:buSzPts val="600"/>
              <a:buNone/>
              <a:defRPr sz="800"/>
            </a:lvl5pPr>
            <a:lvl6pPr lvl="5" rtl="0">
              <a:spcBef>
                <a:spcPts val="0"/>
              </a:spcBef>
              <a:spcAft>
                <a:spcPts val="0"/>
              </a:spcAft>
              <a:buSzPts val="600"/>
              <a:buNone/>
              <a:defRPr sz="800"/>
            </a:lvl6pPr>
            <a:lvl7pPr lvl="6" rtl="0">
              <a:spcBef>
                <a:spcPts val="0"/>
              </a:spcBef>
              <a:spcAft>
                <a:spcPts val="0"/>
              </a:spcAft>
              <a:buSzPts val="600"/>
              <a:buNone/>
              <a:defRPr sz="800"/>
            </a:lvl7pPr>
            <a:lvl8pPr lvl="7" rtl="0">
              <a:spcBef>
                <a:spcPts val="0"/>
              </a:spcBef>
              <a:spcAft>
                <a:spcPts val="0"/>
              </a:spcAft>
              <a:buSzPts val="600"/>
              <a:buNone/>
              <a:defRPr sz="800"/>
            </a:lvl8pPr>
            <a:lvl9pPr lvl="8" rtl="0">
              <a:spcBef>
                <a:spcPts val="0"/>
              </a:spcBef>
              <a:spcAft>
                <a:spcPts val="0"/>
              </a:spcAft>
              <a:buSzPts val="600"/>
              <a:buNone/>
              <a:defRPr sz="800"/>
            </a:lvl9pPr>
          </a:lstStyle>
          <a:p/>
        </p:txBody>
      </p:sp>
      <p:sp>
        <p:nvSpPr>
          <p:cNvPr id="177" name="Google Shape;177;p48"/>
          <p:cNvSpPr txBox="1"/>
          <p:nvPr>
            <p:ph idx="1" type="body"/>
          </p:nvPr>
        </p:nvSpPr>
        <p:spPr>
          <a:xfrm>
            <a:off x="2368500" y="1475257"/>
            <a:ext cx="4407000" cy="3430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SzPts val="600"/>
              <a:buNone/>
              <a:defRPr b="0" i="0" sz="2200" u="none" cap="none" strike="noStrike">
                <a:solidFill>
                  <a:srgbClr val="005493"/>
                </a:solidFill>
                <a:latin typeface="Helvetica Neue"/>
                <a:ea typeface="Helvetica Neue"/>
                <a:cs typeface="Helvetica Neue"/>
                <a:sym typeface="Helvetica Neue"/>
              </a:defRPr>
            </a:lvl1pPr>
            <a:lvl2pPr indent="-228600" lvl="1" marL="914400" marR="0" rtl="0" algn="l">
              <a:spcBef>
                <a:spcPts val="0"/>
              </a:spcBef>
              <a:spcAft>
                <a:spcPts val="0"/>
              </a:spcAft>
              <a:buSzPts val="600"/>
              <a:buNone/>
              <a:defRPr b="0" i="0" sz="800" u="none" cap="none" strike="noStrike">
                <a:latin typeface="Calibri"/>
                <a:ea typeface="Calibri"/>
                <a:cs typeface="Calibri"/>
                <a:sym typeface="Calibri"/>
              </a:defRPr>
            </a:lvl2pPr>
            <a:lvl3pPr indent="-228600" lvl="2" marL="1371600" marR="0" rtl="0" algn="l">
              <a:spcBef>
                <a:spcPts val="0"/>
              </a:spcBef>
              <a:spcAft>
                <a:spcPts val="0"/>
              </a:spcAft>
              <a:buSzPts val="600"/>
              <a:buNone/>
              <a:defRPr b="0" i="0" sz="800" u="none" cap="none" strike="noStrike">
                <a:latin typeface="Calibri"/>
                <a:ea typeface="Calibri"/>
                <a:cs typeface="Calibri"/>
                <a:sym typeface="Calibri"/>
              </a:defRPr>
            </a:lvl3pPr>
            <a:lvl4pPr indent="-228600" lvl="3" marL="1828800" marR="0" rtl="0" algn="l">
              <a:spcBef>
                <a:spcPts val="0"/>
              </a:spcBef>
              <a:spcAft>
                <a:spcPts val="0"/>
              </a:spcAft>
              <a:buSzPts val="600"/>
              <a:buNone/>
              <a:defRPr b="0" i="0" sz="800" u="none" cap="none" strike="noStrike">
                <a:latin typeface="Calibri"/>
                <a:ea typeface="Calibri"/>
                <a:cs typeface="Calibri"/>
                <a:sym typeface="Calibri"/>
              </a:defRPr>
            </a:lvl4pPr>
            <a:lvl5pPr indent="-228600" lvl="4" marL="2286000" marR="0" rtl="0" algn="l">
              <a:spcBef>
                <a:spcPts val="0"/>
              </a:spcBef>
              <a:spcAft>
                <a:spcPts val="0"/>
              </a:spcAft>
              <a:buSzPts val="600"/>
              <a:buNone/>
              <a:defRPr b="0" i="0" sz="800" u="none" cap="none" strike="noStrike">
                <a:latin typeface="Calibri"/>
                <a:ea typeface="Calibri"/>
                <a:cs typeface="Calibri"/>
                <a:sym typeface="Calibri"/>
              </a:defRPr>
            </a:lvl5pPr>
            <a:lvl6pPr indent="-228600" lvl="5" marL="2743200" marR="0" rtl="0" algn="l">
              <a:spcBef>
                <a:spcPts val="0"/>
              </a:spcBef>
              <a:spcAft>
                <a:spcPts val="0"/>
              </a:spcAft>
              <a:buSzPts val="600"/>
              <a:buNone/>
              <a:defRPr b="0" i="0" sz="800" u="none" cap="none" strike="noStrike">
                <a:latin typeface="Calibri"/>
                <a:ea typeface="Calibri"/>
                <a:cs typeface="Calibri"/>
                <a:sym typeface="Calibri"/>
              </a:defRPr>
            </a:lvl6pPr>
            <a:lvl7pPr indent="-228600" lvl="6" marL="3200400" marR="0" rtl="0" algn="l">
              <a:spcBef>
                <a:spcPts val="0"/>
              </a:spcBef>
              <a:spcAft>
                <a:spcPts val="0"/>
              </a:spcAft>
              <a:buSzPts val="600"/>
              <a:buNone/>
              <a:defRPr b="0" i="0" sz="800" u="none" cap="none" strike="noStrike">
                <a:latin typeface="Calibri"/>
                <a:ea typeface="Calibri"/>
                <a:cs typeface="Calibri"/>
                <a:sym typeface="Calibri"/>
              </a:defRPr>
            </a:lvl7pPr>
            <a:lvl8pPr indent="-228600" lvl="7" marL="3657600" marR="0" rtl="0" algn="l">
              <a:spcBef>
                <a:spcPts val="0"/>
              </a:spcBef>
              <a:spcAft>
                <a:spcPts val="0"/>
              </a:spcAft>
              <a:buSzPts val="600"/>
              <a:buNone/>
              <a:defRPr b="0" i="0" sz="800" u="none" cap="none" strike="noStrike">
                <a:latin typeface="Calibri"/>
                <a:ea typeface="Calibri"/>
                <a:cs typeface="Calibri"/>
                <a:sym typeface="Calibri"/>
              </a:defRPr>
            </a:lvl8pPr>
            <a:lvl9pPr indent="-228600" lvl="8" marL="4114800" marR="0" rtl="0" algn="l">
              <a:spcBef>
                <a:spcPts val="0"/>
              </a:spcBef>
              <a:spcAft>
                <a:spcPts val="0"/>
              </a:spcAft>
              <a:buSzPts val="600"/>
              <a:buNone/>
              <a:defRPr b="0" i="0" sz="800" u="none" cap="none" strike="noStrike">
                <a:latin typeface="Calibri"/>
                <a:ea typeface="Calibri"/>
                <a:cs typeface="Calibri"/>
                <a:sym typeface="Calibri"/>
              </a:defRPr>
            </a:lvl9pPr>
          </a:lstStyle>
          <a:p/>
        </p:txBody>
      </p:sp>
      <p:sp>
        <p:nvSpPr>
          <p:cNvPr id="178" name="Google Shape;178;p48"/>
          <p:cNvSpPr txBox="1"/>
          <p:nvPr>
            <p:ph idx="11" type="ftr"/>
          </p:nvPr>
        </p:nvSpPr>
        <p:spPr>
          <a:xfrm>
            <a:off x="3108960" y="4783455"/>
            <a:ext cx="2925900" cy="2571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600"/>
              <a:buNone/>
              <a:defRPr b="0" i="0" sz="800" u="none" cap="none" strike="noStrike">
                <a:solidFill>
                  <a:srgbClr val="888888"/>
                </a:solidFill>
              </a:defRPr>
            </a:lvl1pPr>
            <a:lvl2pPr lvl="1" marR="0" rtl="0" algn="l">
              <a:spcBef>
                <a:spcPts val="0"/>
              </a:spcBef>
              <a:spcAft>
                <a:spcPts val="0"/>
              </a:spcAft>
              <a:buSzPts val="600"/>
              <a:buNone/>
              <a:defRPr b="0" i="0" sz="800" u="none" cap="none" strike="noStrike"/>
            </a:lvl2pPr>
            <a:lvl3pPr lvl="2" marR="0" rtl="0" algn="l">
              <a:spcBef>
                <a:spcPts val="0"/>
              </a:spcBef>
              <a:spcAft>
                <a:spcPts val="0"/>
              </a:spcAft>
              <a:buSzPts val="600"/>
              <a:buNone/>
              <a:defRPr b="0" i="0" sz="800" u="none" cap="none" strike="noStrike"/>
            </a:lvl3pPr>
            <a:lvl4pPr lvl="3" marR="0" rtl="0" algn="l">
              <a:spcBef>
                <a:spcPts val="0"/>
              </a:spcBef>
              <a:spcAft>
                <a:spcPts val="0"/>
              </a:spcAft>
              <a:buSzPts val="600"/>
              <a:buNone/>
              <a:defRPr b="0" i="0" sz="800" u="none" cap="none" strike="noStrike"/>
            </a:lvl4pPr>
            <a:lvl5pPr lvl="4" marR="0" rtl="0" algn="l">
              <a:spcBef>
                <a:spcPts val="0"/>
              </a:spcBef>
              <a:spcAft>
                <a:spcPts val="0"/>
              </a:spcAft>
              <a:buSzPts val="600"/>
              <a:buNone/>
              <a:defRPr b="0" i="0" sz="800" u="none" cap="none" strike="noStrike"/>
            </a:lvl5pPr>
            <a:lvl6pPr lvl="5" marR="0" rtl="0" algn="l">
              <a:spcBef>
                <a:spcPts val="0"/>
              </a:spcBef>
              <a:spcAft>
                <a:spcPts val="0"/>
              </a:spcAft>
              <a:buSzPts val="600"/>
              <a:buNone/>
              <a:defRPr b="0" i="0" sz="800" u="none" cap="none" strike="noStrike"/>
            </a:lvl6pPr>
            <a:lvl7pPr lvl="6" marR="0" rtl="0" algn="l">
              <a:spcBef>
                <a:spcPts val="0"/>
              </a:spcBef>
              <a:spcAft>
                <a:spcPts val="0"/>
              </a:spcAft>
              <a:buSzPts val="600"/>
              <a:buNone/>
              <a:defRPr b="0" i="0" sz="800" u="none" cap="none" strike="noStrike"/>
            </a:lvl7pPr>
            <a:lvl8pPr lvl="7" marR="0" rtl="0" algn="l">
              <a:spcBef>
                <a:spcPts val="0"/>
              </a:spcBef>
              <a:spcAft>
                <a:spcPts val="0"/>
              </a:spcAft>
              <a:buSzPts val="600"/>
              <a:buNone/>
              <a:defRPr b="0" i="0" sz="800" u="none" cap="none" strike="noStrike"/>
            </a:lvl8pPr>
            <a:lvl9pPr lvl="8" marR="0" rtl="0" algn="l">
              <a:spcBef>
                <a:spcPts val="0"/>
              </a:spcBef>
              <a:spcAft>
                <a:spcPts val="0"/>
              </a:spcAft>
              <a:buSzPts val="600"/>
              <a:buNone/>
              <a:defRPr b="0" i="0" sz="800" u="none" cap="none" strike="noStrike"/>
            </a:lvl9pPr>
          </a:lstStyle>
          <a:p/>
        </p:txBody>
      </p:sp>
      <p:sp>
        <p:nvSpPr>
          <p:cNvPr id="179" name="Google Shape;179;p48"/>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600"/>
              <a:buNone/>
              <a:defRPr b="0" i="0" sz="800" u="none" cap="none" strike="noStrike">
                <a:solidFill>
                  <a:srgbClr val="888888"/>
                </a:solidFill>
              </a:defRPr>
            </a:lvl1pPr>
            <a:lvl2pPr lvl="1" marR="0" rtl="0" algn="l">
              <a:spcBef>
                <a:spcPts val="0"/>
              </a:spcBef>
              <a:spcAft>
                <a:spcPts val="0"/>
              </a:spcAft>
              <a:buSzPts val="600"/>
              <a:buNone/>
              <a:defRPr b="0" i="0" sz="800" u="none" cap="none" strike="noStrike"/>
            </a:lvl2pPr>
            <a:lvl3pPr lvl="2" marR="0" rtl="0" algn="l">
              <a:spcBef>
                <a:spcPts val="0"/>
              </a:spcBef>
              <a:spcAft>
                <a:spcPts val="0"/>
              </a:spcAft>
              <a:buSzPts val="600"/>
              <a:buNone/>
              <a:defRPr b="0" i="0" sz="800" u="none" cap="none" strike="noStrike"/>
            </a:lvl3pPr>
            <a:lvl4pPr lvl="3" marR="0" rtl="0" algn="l">
              <a:spcBef>
                <a:spcPts val="0"/>
              </a:spcBef>
              <a:spcAft>
                <a:spcPts val="0"/>
              </a:spcAft>
              <a:buSzPts val="600"/>
              <a:buNone/>
              <a:defRPr b="0" i="0" sz="800" u="none" cap="none" strike="noStrike"/>
            </a:lvl4pPr>
            <a:lvl5pPr lvl="4" marR="0" rtl="0" algn="l">
              <a:spcBef>
                <a:spcPts val="0"/>
              </a:spcBef>
              <a:spcAft>
                <a:spcPts val="0"/>
              </a:spcAft>
              <a:buSzPts val="600"/>
              <a:buNone/>
              <a:defRPr b="0" i="0" sz="800" u="none" cap="none" strike="noStrike"/>
            </a:lvl5pPr>
            <a:lvl6pPr lvl="5" marR="0" rtl="0" algn="l">
              <a:spcBef>
                <a:spcPts val="0"/>
              </a:spcBef>
              <a:spcAft>
                <a:spcPts val="0"/>
              </a:spcAft>
              <a:buSzPts val="600"/>
              <a:buNone/>
              <a:defRPr b="0" i="0" sz="800" u="none" cap="none" strike="noStrike"/>
            </a:lvl6pPr>
            <a:lvl7pPr lvl="6" marR="0" rtl="0" algn="l">
              <a:spcBef>
                <a:spcPts val="0"/>
              </a:spcBef>
              <a:spcAft>
                <a:spcPts val="0"/>
              </a:spcAft>
              <a:buSzPts val="600"/>
              <a:buNone/>
              <a:defRPr b="0" i="0" sz="800" u="none" cap="none" strike="noStrike"/>
            </a:lvl7pPr>
            <a:lvl8pPr lvl="7" marR="0" rtl="0" algn="l">
              <a:spcBef>
                <a:spcPts val="0"/>
              </a:spcBef>
              <a:spcAft>
                <a:spcPts val="0"/>
              </a:spcAft>
              <a:buSzPts val="600"/>
              <a:buNone/>
              <a:defRPr b="0" i="0" sz="800" u="none" cap="none" strike="noStrike"/>
            </a:lvl8pPr>
            <a:lvl9pPr lvl="8" marR="0" rtl="0" algn="l">
              <a:spcBef>
                <a:spcPts val="0"/>
              </a:spcBef>
              <a:spcAft>
                <a:spcPts val="0"/>
              </a:spcAft>
              <a:buSzPts val="600"/>
              <a:buNone/>
              <a:defRPr b="0" i="0" sz="800" u="none" cap="none" strike="noStrike"/>
            </a:lvl9pPr>
          </a:lstStyle>
          <a:p/>
        </p:txBody>
      </p:sp>
      <p:sp>
        <p:nvSpPr>
          <p:cNvPr id="180" name="Google Shape;180;p48"/>
          <p:cNvSpPr txBox="1"/>
          <p:nvPr>
            <p:ph idx="12" type="sldNum"/>
          </p:nvPr>
        </p:nvSpPr>
        <p:spPr>
          <a:xfrm>
            <a:off x="6583681" y="4783455"/>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800" u="none" cap="none" strike="noStrike">
                <a:solidFill>
                  <a:srgbClr val="888888"/>
                </a:solidFill>
              </a:defRPr>
            </a:lvl1pPr>
            <a:lvl2pPr indent="0" lvl="1" marL="0" marR="0" rtl="0" algn="r">
              <a:spcBef>
                <a:spcPts val="0"/>
              </a:spcBef>
              <a:buNone/>
              <a:defRPr b="0" i="0" sz="800" u="none" cap="none" strike="noStrike">
                <a:solidFill>
                  <a:srgbClr val="888888"/>
                </a:solidFill>
              </a:defRPr>
            </a:lvl2pPr>
            <a:lvl3pPr indent="0" lvl="2" marL="0" marR="0" rtl="0" algn="r">
              <a:spcBef>
                <a:spcPts val="0"/>
              </a:spcBef>
              <a:buNone/>
              <a:defRPr b="0" i="0" sz="800" u="none" cap="none" strike="noStrike">
                <a:solidFill>
                  <a:srgbClr val="888888"/>
                </a:solidFill>
              </a:defRPr>
            </a:lvl3pPr>
            <a:lvl4pPr indent="0" lvl="3" marL="0" marR="0" rtl="0" algn="r">
              <a:spcBef>
                <a:spcPts val="0"/>
              </a:spcBef>
              <a:buNone/>
              <a:defRPr b="0" i="0" sz="800" u="none" cap="none" strike="noStrike">
                <a:solidFill>
                  <a:srgbClr val="888888"/>
                </a:solidFill>
              </a:defRPr>
            </a:lvl4pPr>
            <a:lvl5pPr indent="0" lvl="4" marL="0" marR="0" rtl="0" algn="r">
              <a:spcBef>
                <a:spcPts val="0"/>
              </a:spcBef>
              <a:buNone/>
              <a:defRPr b="0" i="0" sz="800" u="none" cap="none" strike="noStrike">
                <a:solidFill>
                  <a:srgbClr val="888888"/>
                </a:solidFill>
              </a:defRPr>
            </a:lvl5pPr>
            <a:lvl6pPr indent="0" lvl="5" marL="0" marR="0" rtl="0" algn="r">
              <a:spcBef>
                <a:spcPts val="0"/>
              </a:spcBef>
              <a:buNone/>
              <a:defRPr b="0" i="0" sz="800" u="none" cap="none" strike="noStrike">
                <a:solidFill>
                  <a:srgbClr val="888888"/>
                </a:solidFill>
              </a:defRPr>
            </a:lvl6pPr>
            <a:lvl7pPr indent="0" lvl="6" marL="0" marR="0" rtl="0" algn="r">
              <a:spcBef>
                <a:spcPts val="0"/>
              </a:spcBef>
              <a:buNone/>
              <a:defRPr b="0" i="0" sz="800" u="none" cap="none" strike="noStrike">
                <a:solidFill>
                  <a:srgbClr val="888888"/>
                </a:solidFill>
              </a:defRPr>
            </a:lvl7pPr>
            <a:lvl8pPr indent="0" lvl="7" marL="0" marR="0" rtl="0" algn="r">
              <a:spcBef>
                <a:spcPts val="0"/>
              </a:spcBef>
              <a:buNone/>
              <a:defRPr b="0" i="0" sz="800" u="none" cap="none" strike="noStrike">
                <a:solidFill>
                  <a:srgbClr val="888888"/>
                </a:solidFill>
              </a:defRPr>
            </a:lvl8pPr>
            <a:lvl9pPr indent="0" lvl="8" marL="0" marR="0" rtl="0" algn="r">
              <a:spcBef>
                <a:spcPts val="0"/>
              </a:spcBef>
              <a:buNone/>
              <a:defRPr b="0" i="0" sz="800" u="none" cap="none" strike="noStrike">
                <a:solidFill>
                  <a:srgbClr val="888888"/>
                </a:solidFill>
              </a:defRPr>
            </a:lvl9pPr>
          </a:lstStyle>
          <a:p>
            <a:pPr indent="0" lvl="0" marL="0" rtl="0" algn="r">
              <a:spcBef>
                <a:spcPts val="0"/>
              </a:spcBef>
              <a:spcAft>
                <a:spcPts val="0"/>
              </a:spcAft>
              <a:buNone/>
            </a:pPr>
            <a:fld id="{00000000-1234-1234-1234-123412341234}" type="slidenum">
              <a:rPr lang="en"/>
              <a:t>‹#›</a:t>
            </a:fld>
            <a:endParaRPr sz="600">
              <a:solidFill>
                <a:srgbClr val="000000"/>
              </a:solidFill>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18.jp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01.xml"/><Relationship Id="rId3" Type="http://schemas.openxmlformats.org/officeDocument/2006/relationships/image" Target="../media/image9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15.png"/><Relationship Id="rId6" Type="http://schemas.openxmlformats.org/officeDocument/2006/relationships/image" Target="../media/image4.png"/><Relationship Id="rId7" Type="http://schemas.openxmlformats.org/officeDocument/2006/relationships/hyperlink" Target="http://www.rstudio.com/products/rstudio/download/" TargetMode="External"/><Relationship Id="rId8" Type="http://schemas.openxmlformats.org/officeDocument/2006/relationships/hyperlink" Target="http://www.rstudio.com/products/rstudio/download/" TargetMode="Externa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5.xml"/><Relationship Id="rId3" Type="http://schemas.openxmlformats.org/officeDocument/2006/relationships/image" Target="../media/image88.png"/><Relationship Id="rId4" Type="http://schemas.openxmlformats.org/officeDocument/2006/relationships/image" Target="../media/image86.png"/><Relationship Id="rId9" Type="http://schemas.openxmlformats.org/officeDocument/2006/relationships/image" Target="../media/image97.png"/><Relationship Id="rId5" Type="http://schemas.openxmlformats.org/officeDocument/2006/relationships/image" Target="../media/image92.png"/><Relationship Id="rId6" Type="http://schemas.openxmlformats.org/officeDocument/2006/relationships/image" Target="../media/image89.png"/><Relationship Id="rId7" Type="http://schemas.openxmlformats.org/officeDocument/2006/relationships/image" Target="../media/image84.png"/><Relationship Id="rId8" Type="http://schemas.openxmlformats.org/officeDocument/2006/relationships/image" Target="../media/image9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16.xml"/><Relationship Id="rId3" Type="http://schemas.openxmlformats.org/officeDocument/2006/relationships/image" Target="../media/image99.png"/><Relationship Id="rId4" Type="http://schemas.openxmlformats.org/officeDocument/2006/relationships/image" Target="../media/image9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7.xml"/><Relationship Id="rId3" Type="http://schemas.openxmlformats.org/officeDocument/2006/relationships/image" Target="../media/image96.jp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8.xml"/><Relationship Id="rId3" Type="http://schemas.openxmlformats.org/officeDocument/2006/relationships/image" Target="../media/image96.jp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7.xml"/><Relationship Id="rId3" Type="http://schemas.openxmlformats.org/officeDocument/2006/relationships/image" Target="../media/image9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8.xml"/><Relationship Id="rId3" Type="http://schemas.openxmlformats.org/officeDocument/2006/relationships/image" Target="../media/image87.png"/><Relationship Id="rId4" Type="http://schemas.openxmlformats.org/officeDocument/2006/relationships/image" Target="../media/image103.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12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3.xml"/><Relationship Id="rId3" Type="http://schemas.openxmlformats.org/officeDocument/2006/relationships/slide" Target="/ppt/slides/slide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4.xml"/><Relationship Id="rId3" Type="http://schemas.openxmlformats.org/officeDocument/2006/relationships/image" Target="../media/image18.jp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5.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39.xml"/><Relationship Id="rId3" Type="http://schemas.openxmlformats.org/officeDocument/2006/relationships/image" Target="../media/image10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hyperlink" Target="https://github.com/lizmcarey/intro_to_r_workshop" TargetMode="External"/><Relationship Id="rId4" Type="http://schemas.openxmlformats.org/officeDocument/2006/relationships/image" Target="../media/image13.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0.xml"/><Relationship Id="rId3" Type="http://schemas.openxmlformats.org/officeDocument/2006/relationships/image" Target="../media/image107.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3.xml"/><Relationship Id="rId3" Type="http://schemas.openxmlformats.org/officeDocument/2006/relationships/image" Target="../media/image107.png"/></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4.xml"/><Relationship Id="rId3" Type="http://schemas.openxmlformats.org/officeDocument/2006/relationships/image" Target="../media/image107.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45.xml"/><Relationship Id="rId3" Type="http://schemas.openxmlformats.org/officeDocument/2006/relationships/hyperlink" Target="https://www.rstudio.com/wp-content/uploads/2015/02/data-wrangling-cheatsheet.pdf" TargetMode="External"/><Relationship Id="rId4" Type="http://schemas.openxmlformats.org/officeDocument/2006/relationships/image" Target="../media/image101.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6.xml"/><Relationship Id="rId3" Type="http://schemas.openxmlformats.org/officeDocument/2006/relationships/image" Target="../media/image107.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7.xml"/><Relationship Id="rId3" Type="http://schemas.openxmlformats.org/officeDocument/2006/relationships/image" Target="../media/image10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8.xml"/><Relationship Id="rId3" Type="http://schemas.openxmlformats.org/officeDocument/2006/relationships/image" Target="../media/image107.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49.xml"/><Relationship Id="rId3" Type="http://schemas.openxmlformats.org/officeDocument/2006/relationships/image" Target="../media/image10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xml"/><Relationship Id="rId3" Type="http://schemas.openxmlformats.org/officeDocument/2006/relationships/hyperlink" Target="https://github.com/lizmcarey/intro_to_r_workshop" TargetMode="Externa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0.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2.xml"/><Relationship Id="rId3" Type="http://schemas.openxmlformats.org/officeDocument/2006/relationships/image" Target="../media/image104.png"/><Relationship Id="rId4" Type="http://schemas.openxmlformats.org/officeDocument/2006/relationships/image" Target="../media/image10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3.xml"/><Relationship Id="rId3" Type="http://schemas.openxmlformats.org/officeDocument/2006/relationships/image" Target="../media/image104.png"/><Relationship Id="rId4" Type="http://schemas.openxmlformats.org/officeDocument/2006/relationships/image" Target="../media/image102.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4.xml"/><Relationship Id="rId3" Type="http://schemas.openxmlformats.org/officeDocument/2006/relationships/image" Target="../media/image104.png"/><Relationship Id="rId4" Type="http://schemas.openxmlformats.org/officeDocument/2006/relationships/image" Target="../media/image10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5.xml"/><Relationship Id="rId3" Type="http://schemas.openxmlformats.org/officeDocument/2006/relationships/image" Target="../media/image104.png"/><Relationship Id="rId4" Type="http://schemas.openxmlformats.org/officeDocument/2006/relationships/image" Target="../media/image10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59.xml"/><Relationship Id="rId3" Type="http://schemas.openxmlformats.org/officeDocument/2006/relationships/image" Target="../media/image104.png"/><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0.xml"/><Relationship Id="rId3" Type="http://schemas.openxmlformats.org/officeDocument/2006/relationships/image" Target="../media/image104.png"/><Relationship Id="rId4" Type="http://schemas.openxmlformats.org/officeDocument/2006/relationships/image" Target="../media/image10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1.xml"/><Relationship Id="rId3" Type="http://schemas.openxmlformats.org/officeDocument/2006/relationships/image" Target="../media/image104.png"/><Relationship Id="rId4" Type="http://schemas.openxmlformats.org/officeDocument/2006/relationships/image" Target="../media/image10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2.xml"/><Relationship Id="rId3" Type="http://schemas.openxmlformats.org/officeDocument/2006/relationships/image" Target="../media/image104.png"/><Relationship Id="rId4" Type="http://schemas.openxmlformats.org/officeDocument/2006/relationships/image" Target="../media/image10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3.xml"/><Relationship Id="rId3" Type="http://schemas.openxmlformats.org/officeDocument/2006/relationships/image" Target="../media/image104.png"/><Relationship Id="rId4" Type="http://schemas.openxmlformats.org/officeDocument/2006/relationships/image" Target="../media/image10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4.xml"/><Relationship Id="rId3" Type="http://schemas.openxmlformats.org/officeDocument/2006/relationships/image" Target="../media/image104.png"/><Relationship Id="rId4" Type="http://schemas.openxmlformats.org/officeDocument/2006/relationships/image" Target="../media/image10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5.xml"/><Relationship Id="rId3" Type="http://schemas.openxmlformats.org/officeDocument/2006/relationships/image" Target="../media/image104.png"/><Relationship Id="rId4" Type="http://schemas.openxmlformats.org/officeDocument/2006/relationships/image" Target="../media/image10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6.xml"/><Relationship Id="rId3" Type="http://schemas.openxmlformats.org/officeDocument/2006/relationships/image" Target="../media/image104.png"/><Relationship Id="rId4" Type="http://schemas.openxmlformats.org/officeDocument/2006/relationships/image" Target="../media/image10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7.xml"/><Relationship Id="rId3" Type="http://schemas.openxmlformats.org/officeDocument/2006/relationships/image" Target="../media/image104.png"/><Relationship Id="rId4" Type="http://schemas.openxmlformats.org/officeDocument/2006/relationships/image" Target="../media/image10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8.xml"/><Relationship Id="rId3" Type="http://schemas.openxmlformats.org/officeDocument/2006/relationships/image" Target="../media/image107.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69.xml"/><Relationship Id="rId3" Type="http://schemas.openxmlformats.org/officeDocument/2006/relationships/image" Target="../media/image10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image" Target="../media/image19.png"/><Relationship Id="rId4" Type="http://schemas.openxmlformats.org/officeDocument/2006/relationships/image" Target="../media/image10.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0.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1.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7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3.xml"/><Relationship Id="rId3" Type="http://schemas.openxmlformats.org/officeDocument/2006/relationships/image" Target="../media/image106.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4.xml"/><Relationship Id="rId3" Type="http://schemas.openxmlformats.org/officeDocument/2006/relationships/image" Target="../media/image106.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5.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6.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7.xml"/><Relationship Id="rId3" Type="http://schemas.openxmlformats.org/officeDocument/2006/relationships/image" Target="../media/image107.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8.xml"/><Relationship Id="rId3" Type="http://schemas.openxmlformats.org/officeDocument/2006/relationships/image" Target="../media/image107.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7.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0.xml"/><Relationship Id="rId3" Type="http://schemas.openxmlformats.org/officeDocument/2006/relationships/image" Target="../media/image107.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1.xml"/><Relationship Id="rId3" Type="http://schemas.openxmlformats.org/officeDocument/2006/relationships/image" Target="../media/image107.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8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5.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6.xml"/><Relationship Id="rId3" Type="http://schemas.openxmlformats.org/officeDocument/2006/relationships/image" Target="../media/image115.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88.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image" Target="../media/image8.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0.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3.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4.xml"/><Relationship Id="rId3" Type="http://schemas.openxmlformats.org/officeDocument/2006/relationships/image" Target="../media/image105.png"/><Relationship Id="rId4" Type="http://schemas.openxmlformats.org/officeDocument/2006/relationships/image" Target="../media/image108.png"/></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7.xml"/><Relationship Id="rId3" Type="http://schemas.openxmlformats.org/officeDocument/2006/relationships/slide" Target="/ppt/slides/slide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9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slide" Target="/ppt/slides/slide83.xml"/><Relationship Id="rId4" Type="http://schemas.openxmlformats.org/officeDocument/2006/relationships/slide" Target="/ppt/slides/slide13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20.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2.xml"/><Relationship Id="rId3" Type="http://schemas.openxmlformats.org/officeDocument/2006/relationships/image" Target="../media/image110.png"/><Relationship Id="rId4" Type="http://schemas.openxmlformats.org/officeDocument/2006/relationships/image" Target="../media/image157.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22.png"/></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0.xml"/><Relationship Id="rId3" Type="http://schemas.openxmlformats.org/officeDocument/2006/relationships/image" Target="../media/image109.png"/><Relationship Id="rId4" Type="http://schemas.openxmlformats.org/officeDocument/2006/relationships/image" Target="../media/image120.jpg"/><Relationship Id="rId5" Type="http://schemas.openxmlformats.org/officeDocument/2006/relationships/image" Target="../media/image117.jpg"/><Relationship Id="rId6" Type="http://schemas.openxmlformats.org/officeDocument/2006/relationships/hyperlink" Target="https://github.com/rstudio/cheatsheets/blob/master/data-transformation.pdf" TargetMode="Externa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1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1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14.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5.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6.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7.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8.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3.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20.xml"/><Relationship Id="rId3" Type="http://schemas.openxmlformats.org/officeDocument/2006/relationships/image" Target="../media/image121.jp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21.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22.xml"/><Relationship Id="rId3" Type="http://schemas.openxmlformats.org/officeDocument/2006/relationships/image" Target="../media/image119.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25.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6.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8.xml"/><Relationship Id="rId3" Type="http://schemas.openxmlformats.org/officeDocument/2006/relationships/image" Target="../media/image114.png"/><Relationship Id="rId4" Type="http://schemas.openxmlformats.org/officeDocument/2006/relationships/image" Target="../media/image122.jpg"/><Relationship Id="rId5" Type="http://schemas.openxmlformats.org/officeDocument/2006/relationships/image" Target="../media/image116.jp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2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3.xml"/><Relationship Id="rId3" Type="http://schemas.openxmlformats.org/officeDocument/2006/relationships/image" Target="../media/image32.png"/><Relationship Id="rId4" Type="http://schemas.openxmlformats.org/officeDocument/2006/relationships/image" Target="../media/image25.png"/><Relationship Id="rId5" Type="http://schemas.openxmlformats.org/officeDocument/2006/relationships/image" Target="../media/image29.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30.xml"/><Relationship Id="rId3" Type="http://schemas.openxmlformats.org/officeDocument/2006/relationships/image" Target="../media/image121.jpg"/></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1.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2.xml"/><Relationship Id="rId3" Type="http://schemas.openxmlformats.org/officeDocument/2006/relationships/image" Target="../media/image121.jpg"/></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33.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4.xml"/><Relationship Id="rId3" Type="http://schemas.openxmlformats.org/officeDocument/2006/relationships/image" Target="../media/image111.png"/><Relationship Id="rId4" Type="http://schemas.openxmlformats.org/officeDocument/2006/relationships/image" Target="../media/image141.png"/><Relationship Id="rId5" Type="http://schemas.openxmlformats.org/officeDocument/2006/relationships/image" Target="../media/image118.png"/></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5.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6.xml"/><Relationship Id="rId3" Type="http://schemas.openxmlformats.org/officeDocument/2006/relationships/image" Target="../media/image112.png"/><Relationship Id="rId4" Type="http://schemas.openxmlformats.org/officeDocument/2006/relationships/image" Target="../media/image113.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8.xml"/><Relationship Id="rId3" Type="http://schemas.openxmlformats.org/officeDocument/2006/relationships/image" Target="../media/image123.png"/></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39.xml"/><Relationship Id="rId3" Type="http://schemas.openxmlformats.org/officeDocument/2006/relationships/image" Target="../media/image12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0.xml"/><Relationship Id="rId3" Type="http://schemas.openxmlformats.org/officeDocument/2006/relationships/image" Target="../media/image125.png"/><Relationship Id="rId4" Type="http://schemas.openxmlformats.org/officeDocument/2006/relationships/image" Target="../media/image124.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4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4.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45.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6.xml"/><Relationship Id="rId3" Type="http://schemas.openxmlformats.org/officeDocument/2006/relationships/image" Target="../media/image132.jpg"/><Relationship Id="rId4" Type="http://schemas.openxmlformats.org/officeDocument/2006/relationships/image" Target="../media/image127.jpg"/></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8.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4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5.xml"/><Relationship Id="rId3" Type="http://schemas.openxmlformats.org/officeDocument/2006/relationships/image" Target="../media/image24.png"/><Relationship Id="rId4" Type="http://schemas.openxmlformats.org/officeDocument/2006/relationships/hyperlink" Target="https://workbench.uberinternal.com/" TargetMode="External"/><Relationship Id="rId5" Type="http://schemas.openxmlformats.org/officeDocument/2006/relationships/hyperlink" Target="https://workbench.uberinternal.com/" TargetMode="External"/><Relationship Id="rId6" Type="http://schemas.openxmlformats.org/officeDocument/2006/relationships/hyperlink" Target="https://eng.uberinternal.com/display/DSW/DSW+quickstart" TargetMode="External"/><Relationship Id="rId7" Type="http://schemas.openxmlformats.org/officeDocument/2006/relationships/hyperlink" Target="https://uber.myabsorb.com/#/online-courses/139cfe53-32d8-4926-9074-9e9d0cfc81fe" TargetMode="Externa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0.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2.xml"/><Relationship Id="rId3" Type="http://schemas.openxmlformats.org/officeDocument/2006/relationships/image" Target="../media/image125.png"/><Relationship Id="rId4" Type="http://schemas.openxmlformats.org/officeDocument/2006/relationships/image" Target="../media/image124.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3.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54.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5.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58.xml"/><Relationship Id="rId3" Type="http://schemas.openxmlformats.org/officeDocument/2006/relationships/image" Target="../media/image126.png"/><Relationship Id="rId4" Type="http://schemas.openxmlformats.org/officeDocument/2006/relationships/image" Target="../media/image128.png"/></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259.xml"/><Relationship Id="rId3" Type="http://schemas.openxmlformats.org/officeDocument/2006/relationships/image" Target="../media/image133.jpg"/><Relationship Id="rId4" Type="http://schemas.openxmlformats.org/officeDocument/2006/relationships/image" Target="../media/image1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60.xml"/><Relationship Id="rId3" Type="http://schemas.openxmlformats.org/officeDocument/2006/relationships/image" Target="../media/image133.jpg"/><Relationship Id="rId4" Type="http://schemas.openxmlformats.org/officeDocument/2006/relationships/image" Target="../media/image131.jpg"/></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1.xml"/><Relationship Id="rId3" Type="http://schemas.openxmlformats.org/officeDocument/2006/relationships/hyperlink" Target="https://www.rstudio.com/wp-content/uploads/2015/02/data-wrangling-cheatsheet.pdf" TargetMode="Externa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6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63.xml"/><Relationship Id="rId3" Type="http://schemas.openxmlformats.org/officeDocument/2006/relationships/image" Target="../media/image129.png"/><Relationship Id="rId4" Type="http://schemas.openxmlformats.org/officeDocument/2006/relationships/image" Target="../media/image136.jpg"/><Relationship Id="rId5" Type="http://schemas.openxmlformats.org/officeDocument/2006/relationships/image" Target="../media/image130.png"/><Relationship Id="rId6" Type="http://schemas.openxmlformats.org/officeDocument/2006/relationships/image" Target="../media/image134.jp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4.xml"/><Relationship Id="rId3" Type="http://schemas.openxmlformats.org/officeDocument/2006/relationships/image" Target="../media/image138.jpg"/></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5.xml"/><Relationship Id="rId3" Type="http://schemas.openxmlformats.org/officeDocument/2006/relationships/image" Target="../media/image138.jp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6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8.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6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0.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1.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4.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5.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6.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78.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7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0.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1.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3.xml"/><Relationship Id="rId3" Type="http://schemas.openxmlformats.org/officeDocument/2006/relationships/image" Target="../media/image137.jpg"/></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4.xml"/><Relationship Id="rId3" Type="http://schemas.openxmlformats.org/officeDocument/2006/relationships/image" Target="../media/image137.jpg"/></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5.xml"/><Relationship Id="rId3" Type="http://schemas.openxmlformats.org/officeDocument/2006/relationships/image" Target="../media/image137.jpg"/></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86.xml"/><Relationship Id="rId3" Type="http://schemas.openxmlformats.org/officeDocument/2006/relationships/image" Target="../media/image138.jpg"/><Relationship Id="rId4" Type="http://schemas.openxmlformats.org/officeDocument/2006/relationships/image" Target="../media/image135.jpg"/><Relationship Id="rId5" Type="http://schemas.openxmlformats.org/officeDocument/2006/relationships/image" Target="../media/image139.jp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87.xml"/><Relationship Id="rId3" Type="http://schemas.openxmlformats.org/officeDocument/2006/relationships/image" Target="../media/image154.jpg"/></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88.xml"/><Relationship Id="rId3" Type="http://schemas.openxmlformats.org/officeDocument/2006/relationships/image" Target="../media/image140.jp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8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290.xml"/><Relationship Id="rId3" Type="http://schemas.openxmlformats.org/officeDocument/2006/relationships/image" Target="../media/image129.png"/><Relationship Id="rId4" Type="http://schemas.openxmlformats.org/officeDocument/2006/relationships/image" Target="../media/image136.jpg"/><Relationship Id="rId5" Type="http://schemas.openxmlformats.org/officeDocument/2006/relationships/image" Target="../media/image142.png"/><Relationship Id="rId6" Type="http://schemas.openxmlformats.org/officeDocument/2006/relationships/image" Target="../media/image145.jp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1.xml"/><Relationship Id="rId3" Type="http://schemas.openxmlformats.org/officeDocument/2006/relationships/image" Target="../media/image138.jp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93.xml"/><Relationship Id="rId3" Type="http://schemas.openxmlformats.org/officeDocument/2006/relationships/image" Target="../media/image138.jp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4.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5.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6.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7.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8.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1.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3.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04.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5.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6.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7.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8.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09.xml"/><Relationship Id="rId3" Type="http://schemas.openxmlformats.org/officeDocument/2006/relationships/image" Target="../media/image138.jpg"/><Relationship Id="rId4" Type="http://schemas.openxmlformats.org/officeDocument/2006/relationships/image" Target="../media/image146.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xml"/><Relationship Id="rId3" Type="http://schemas.openxmlformats.org/officeDocument/2006/relationships/image" Target="../media/image57.png"/><Relationship Id="rId4" Type="http://schemas.openxmlformats.org/officeDocument/2006/relationships/image" Target="../media/image35.png"/><Relationship Id="rId5" Type="http://schemas.openxmlformats.org/officeDocument/2006/relationships/image" Target="../media/image28.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0.xml"/><Relationship Id="rId3" Type="http://schemas.openxmlformats.org/officeDocument/2006/relationships/image" Target="../media/image147.jpg"/></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11.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2.xml"/><Relationship Id="rId3" Type="http://schemas.openxmlformats.org/officeDocument/2006/relationships/image" Target="../media/image148.png"/></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3.xml"/><Relationship Id="rId3" Type="http://schemas.openxmlformats.org/officeDocument/2006/relationships/image" Target="../media/image164.png"/></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4.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15.xml"/><Relationship Id="rId3" Type="http://schemas.openxmlformats.org/officeDocument/2006/relationships/image" Target="../media/image138.jpg"/><Relationship Id="rId4" Type="http://schemas.openxmlformats.org/officeDocument/2006/relationships/image" Target="../media/image143.png"/></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6.xml"/><Relationship Id="rId3" Type="http://schemas.openxmlformats.org/officeDocument/2006/relationships/image" Target="../media/image150.png"/></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17.xml"/><Relationship Id="rId3" Type="http://schemas.openxmlformats.org/officeDocument/2006/relationships/image" Target="../media/image150.png"/><Relationship Id="rId4" Type="http://schemas.openxmlformats.org/officeDocument/2006/relationships/image" Target="../media/image144.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18.xml"/><Relationship Id="rId3" Type="http://schemas.openxmlformats.org/officeDocument/2006/relationships/image" Target="../media/image144.png"/></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31.png"/><Relationship Id="rId5" Type="http://schemas.openxmlformats.org/officeDocument/2006/relationships/image" Target="../media/image37.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0.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21.xml"/><Relationship Id="rId3" Type="http://schemas.openxmlformats.org/officeDocument/2006/relationships/image" Target="../media/image200.png"/></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2.xml"/><Relationship Id="rId3" Type="http://schemas.openxmlformats.org/officeDocument/2006/relationships/image" Target="../media/image149.jpg"/></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23.xml"/><Relationship Id="rId3" Type="http://schemas.openxmlformats.org/officeDocument/2006/relationships/image" Target="../media/image156.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4.xml"/><Relationship Id="rId3" Type="http://schemas.openxmlformats.org/officeDocument/2006/relationships/image" Target="../media/image200.png"/></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5.xml"/><Relationship Id="rId3" Type="http://schemas.openxmlformats.org/officeDocument/2006/relationships/image" Target="../media/image138.jpg"/></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6.xml"/><Relationship Id="rId3" Type="http://schemas.openxmlformats.org/officeDocument/2006/relationships/image" Target="../media/image151.jpg"/></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27.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2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29.xml"/><Relationship Id="rId3" Type="http://schemas.openxmlformats.org/officeDocument/2006/relationships/image" Target="../media/image152.jpg"/><Relationship Id="rId4" Type="http://schemas.openxmlformats.org/officeDocument/2006/relationships/image" Target="../media/image153.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xml"/><Relationship Id="rId3" Type="http://schemas.openxmlformats.org/officeDocument/2006/relationships/image" Target="../media/image36.jpg"/></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0.xml"/><Relationship Id="rId3" Type="http://schemas.openxmlformats.org/officeDocument/2006/relationships/image" Target="../media/image152.jpg"/><Relationship Id="rId4" Type="http://schemas.openxmlformats.org/officeDocument/2006/relationships/image" Target="../media/image153.jpg"/></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1.xml"/><Relationship Id="rId3" Type="http://schemas.openxmlformats.org/officeDocument/2006/relationships/image" Target="../media/image155.jp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2.xml"/><Relationship Id="rId3" Type="http://schemas.openxmlformats.org/officeDocument/2006/relationships/image" Target="../media/image155.jpg"/></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3.xml"/><Relationship Id="rId3" Type="http://schemas.openxmlformats.org/officeDocument/2006/relationships/image" Target="../media/image161.jpg"/></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4.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35.xml"/><Relationship Id="rId3" Type="http://schemas.openxmlformats.org/officeDocument/2006/relationships/image" Target="../media/image138.jpg"/></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36.xml"/><Relationship Id="rId3" Type="http://schemas.openxmlformats.org/officeDocument/2006/relationships/image" Target="../media/image160.jpg"/></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37.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38.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3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xml"/><Relationship Id="rId3" Type="http://schemas.openxmlformats.org/officeDocument/2006/relationships/image" Target="../media/image36.jp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0.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1.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42.xml"/><Relationship Id="rId3" Type="http://schemas.openxmlformats.org/officeDocument/2006/relationships/image" Target="../media/image138.jp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3.xml"/><Relationship Id="rId3" Type="http://schemas.openxmlformats.org/officeDocument/2006/relationships/image" Target="../media/image159.png"/></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4.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45.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46.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47.xml"/><Relationship Id="rId3" Type="http://schemas.openxmlformats.org/officeDocument/2006/relationships/image" Target="../media/image158.jpg"/></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8.xml"/><Relationship Id="rId3" Type="http://schemas.openxmlformats.org/officeDocument/2006/relationships/image" Target="../media/image165.jpg"/><Relationship Id="rId4" Type="http://schemas.openxmlformats.org/officeDocument/2006/relationships/image" Target="../media/image168.jpg"/><Relationship Id="rId5" Type="http://schemas.openxmlformats.org/officeDocument/2006/relationships/image" Target="../media/image162.jp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49.xml"/><Relationship Id="rId3" Type="http://schemas.openxmlformats.org/officeDocument/2006/relationships/image" Target="../media/image168.jpg"/><Relationship Id="rId4" Type="http://schemas.openxmlformats.org/officeDocument/2006/relationships/image" Target="../media/image167.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xml"/><Relationship Id="rId3" Type="http://schemas.openxmlformats.org/officeDocument/2006/relationships/image" Target="../media/image36.jpg"/></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50.xml"/><Relationship Id="rId3" Type="http://schemas.openxmlformats.org/officeDocument/2006/relationships/image" Target="../media/image172.png"/><Relationship Id="rId4" Type="http://schemas.openxmlformats.org/officeDocument/2006/relationships/image" Target="../media/image163.png"/></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1.xml"/><Relationship Id="rId3" Type="http://schemas.openxmlformats.org/officeDocument/2006/relationships/image" Target="../media/image173.png"/><Relationship Id="rId4" Type="http://schemas.openxmlformats.org/officeDocument/2006/relationships/image" Target="../media/image181.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3.xml"/><Relationship Id="rId3" Type="http://schemas.openxmlformats.org/officeDocument/2006/relationships/image" Target="../media/image171.png"/><Relationship Id="rId4" Type="http://schemas.openxmlformats.org/officeDocument/2006/relationships/image" Target="../media/image166.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4.xml"/><Relationship Id="rId3" Type="http://schemas.openxmlformats.org/officeDocument/2006/relationships/image" Target="../media/image266.png"/></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5.xml"/><Relationship Id="rId3" Type="http://schemas.openxmlformats.org/officeDocument/2006/relationships/image" Target="../media/image185.png"/></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57.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8.xml"/><Relationship Id="rId3" Type="http://schemas.openxmlformats.org/officeDocument/2006/relationships/image" Target="../media/image169.jp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59.xml"/><Relationship Id="rId3" Type="http://schemas.openxmlformats.org/officeDocument/2006/relationships/image" Target="../media/image17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xml"/><Relationship Id="rId3" Type="http://schemas.openxmlformats.org/officeDocument/2006/relationships/image" Target="../media/image36.jpg"/><Relationship Id="rId4" Type="http://schemas.openxmlformats.org/officeDocument/2006/relationships/image" Target="../media/image46.png"/></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0.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1.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2.xml"/><Relationship Id="rId3" Type="http://schemas.openxmlformats.org/officeDocument/2006/relationships/hyperlink" Target="https://www.rstudio.com/wp-content/uploads/2015/03/ggplot2-cheatsheet.pdf" TargetMode="Externa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3.xml"/><Relationship Id="rId3" Type="http://schemas.openxmlformats.org/officeDocument/2006/relationships/hyperlink" Target="https://www.rstudio.com/wp-content/uploads/2015/03/ggplot2-cheatsheet.pdf" TargetMode="Externa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4.xml"/><Relationship Id="rId3" Type="http://schemas.openxmlformats.org/officeDocument/2006/relationships/hyperlink" Target="https://www.rstudio.com/wp-content/uploads/2015/03/ggplot2-cheatsheet.pdf" TargetMode="Externa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65.xml"/></Relationships>
</file>

<file path=ppt/slides/_rels/slide36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6.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6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8.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69.xml"/><Relationship Id="rId3" Type="http://schemas.openxmlformats.org/officeDocument/2006/relationships/image" Target="../media/image174.jp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xml"/><Relationship Id="rId3" Type="http://schemas.openxmlformats.org/officeDocument/2006/relationships/image" Target="../media/image36.jp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0.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1.xml"/><Relationship Id="rId3" Type="http://schemas.openxmlformats.org/officeDocument/2006/relationships/image" Target="../media/image176.png"/><Relationship Id="rId4" Type="http://schemas.openxmlformats.org/officeDocument/2006/relationships/image" Target="../media/image177.jpg"/><Relationship Id="rId5" Type="http://schemas.openxmlformats.org/officeDocument/2006/relationships/image" Target="../media/image179.png"/><Relationship Id="rId6" Type="http://schemas.openxmlformats.org/officeDocument/2006/relationships/image" Target="../media/image178.png"/><Relationship Id="rId7" Type="http://schemas.openxmlformats.org/officeDocument/2006/relationships/image" Target="../media/image182.png"/></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72.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73.xml"/><Relationship Id="rId3" Type="http://schemas.openxmlformats.org/officeDocument/2006/relationships/image" Target="../media/image184.jpg"/></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4.xml"/><Relationship Id="rId3" Type="http://schemas.openxmlformats.org/officeDocument/2006/relationships/image" Target="../media/image174.jp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75.xml"/><Relationship Id="rId3" Type="http://schemas.openxmlformats.org/officeDocument/2006/relationships/image" Target="../media/image184.jpg"/></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6.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37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78.xml"/><Relationship Id="rId3" Type="http://schemas.openxmlformats.org/officeDocument/2006/relationships/image" Target="../media/image174.jpg"/><Relationship Id="rId4" Type="http://schemas.openxmlformats.org/officeDocument/2006/relationships/image" Target="../media/image184.jpg"/></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79.xml"/><Relationship Id="rId3" Type="http://schemas.openxmlformats.org/officeDocument/2006/relationships/image" Target="../media/image184.jpg"/><Relationship Id="rId4" Type="http://schemas.openxmlformats.org/officeDocument/2006/relationships/image" Target="../media/image183.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xml"/><Relationship Id="rId3" Type="http://schemas.openxmlformats.org/officeDocument/2006/relationships/image" Target="../media/image36.jpg"/></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80.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1.xml"/><Relationship Id="rId3" Type="http://schemas.openxmlformats.org/officeDocument/2006/relationships/image" Target="../media/image180.jpg"/><Relationship Id="rId4" Type="http://schemas.openxmlformats.org/officeDocument/2006/relationships/image" Target="../media/image184.jpg"/></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2.xml"/><Relationship Id="rId3" Type="http://schemas.openxmlformats.org/officeDocument/2006/relationships/image" Target="../media/image180.jpg"/><Relationship Id="rId4" Type="http://schemas.openxmlformats.org/officeDocument/2006/relationships/image" Target="../media/image184.jpg"/></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3.xml"/><Relationship Id="rId3" Type="http://schemas.openxmlformats.org/officeDocument/2006/relationships/image" Target="../media/image180.jpg"/><Relationship Id="rId4" Type="http://schemas.openxmlformats.org/officeDocument/2006/relationships/image" Target="../media/image184.jpg"/><Relationship Id="rId5" Type="http://schemas.openxmlformats.org/officeDocument/2006/relationships/image" Target="../media/image187.jpg"/><Relationship Id="rId6" Type="http://schemas.openxmlformats.org/officeDocument/2006/relationships/image" Target="../media/image189.jpg"/></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4.xml"/><Relationship Id="rId3" Type="http://schemas.openxmlformats.org/officeDocument/2006/relationships/image" Target="../media/image180.jpg"/><Relationship Id="rId4" Type="http://schemas.openxmlformats.org/officeDocument/2006/relationships/image" Target="../media/image184.jpg"/><Relationship Id="rId5" Type="http://schemas.openxmlformats.org/officeDocument/2006/relationships/image" Target="../media/image187.jpg"/><Relationship Id="rId6" Type="http://schemas.openxmlformats.org/officeDocument/2006/relationships/image" Target="../media/image189.jpg"/></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5.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386.xml"/><Relationship Id="rId3" Type="http://schemas.openxmlformats.org/officeDocument/2006/relationships/hyperlink" Target="https://github.com/rstudio/cheatsheets/blob/master/data-visualization-2.1.pdf" TargetMode="External"/><Relationship Id="rId4" Type="http://schemas.openxmlformats.org/officeDocument/2006/relationships/image" Target="../media/image197.png"/></Relationships>
</file>

<file path=ppt/slides/_rels/slide387.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87.xml"/></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88.xml"/><Relationship Id="rId3" Type="http://schemas.openxmlformats.org/officeDocument/2006/relationships/hyperlink" Target="https://github.com/rstudio/cheatsheets/blob/master/data-visualization-2.1.pdf" TargetMode="External"/><Relationship Id="rId4" Type="http://schemas.openxmlformats.org/officeDocument/2006/relationships/image" Target="../media/image188.jpg"/><Relationship Id="rId5" Type="http://schemas.openxmlformats.org/officeDocument/2006/relationships/image" Target="../media/image186.jpg"/></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89.xml"/><Relationship Id="rId3" Type="http://schemas.openxmlformats.org/officeDocument/2006/relationships/image" Target="../media/image19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9.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90.xml"/><Relationship Id="rId3" Type="http://schemas.openxmlformats.org/officeDocument/2006/relationships/hyperlink" Target="https://github.com/rstudio/cheatsheets/blob/master/data-visualization-2.1.pdf" TargetMode="External"/><Relationship Id="rId4" Type="http://schemas.openxmlformats.org/officeDocument/2006/relationships/image" Target="../media/image190.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1.xml"/><Relationship Id="rId3" Type="http://schemas.openxmlformats.org/officeDocument/2006/relationships/image" Target="../media/image192.png"/></Relationships>
</file>

<file path=ppt/slides/_rels/slide39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2.xml"/><Relationship Id="rId3" Type="http://schemas.openxmlformats.org/officeDocument/2006/relationships/image" Target="../media/image218.png"/></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93.xml"/><Relationship Id="rId3" Type="http://schemas.openxmlformats.org/officeDocument/2006/relationships/image" Target="../media/image211.jpg"/></Relationships>
</file>

<file path=ppt/slides/_rels/slide39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4.xml"/><Relationship Id="rId3" Type="http://schemas.openxmlformats.org/officeDocument/2006/relationships/image" Target="../media/image192.png"/></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395.xml"/><Relationship Id="rId3" Type="http://schemas.openxmlformats.org/officeDocument/2006/relationships/image" Target="../media/image211.jpg"/><Relationship Id="rId4" Type="http://schemas.openxmlformats.org/officeDocument/2006/relationships/hyperlink" Target="https://www.rstudio.com/wp-content/uploads/2015/03/ggplot2-cheatsheet.pdf" TargetMode="External"/><Relationship Id="rId5" Type="http://schemas.openxmlformats.org/officeDocument/2006/relationships/image" Target="../media/image191.jpg"/></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6.xml"/><Relationship Id="rId3" Type="http://schemas.openxmlformats.org/officeDocument/2006/relationships/image" Target="../media/image194.jpg"/></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397.xml"/><Relationship Id="rId3" Type="http://schemas.openxmlformats.org/officeDocument/2006/relationships/image" Target="../media/image193.jpg"/></Relationships>
</file>

<file path=ppt/slides/_rels/slide39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98.xml"/><Relationship Id="rId3" Type="http://schemas.openxmlformats.org/officeDocument/2006/relationships/image" Target="../media/image211.jpg"/></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399.xml"/><Relationship Id="rId3" Type="http://schemas.openxmlformats.org/officeDocument/2006/relationships/image" Target="../media/image196.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slide" Target="/ppt/slides/slide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00.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01.xml"/><Relationship Id="rId3" Type="http://schemas.openxmlformats.org/officeDocument/2006/relationships/image" Target="../media/image196.jp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2.xml"/><Relationship Id="rId3" Type="http://schemas.openxmlformats.org/officeDocument/2006/relationships/image" Target="../media/image196.jpg"/></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3.xml"/><Relationship Id="rId3" Type="http://schemas.openxmlformats.org/officeDocument/2006/relationships/image" Target="../media/image169.jpg"/></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4.xml"/><Relationship Id="rId3" Type="http://schemas.openxmlformats.org/officeDocument/2006/relationships/image" Target="../media/image231.jpg"/></Relationships>
</file>

<file path=ppt/slides/_rels/slide40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05.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6.xml"/><Relationship Id="rId3" Type="http://schemas.openxmlformats.org/officeDocument/2006/relationships/image" Target="../media/image195.png"/><Relationship Id="rId4" Type="http://schemas.openxmlformats.org/officeDocument/2006/relationships/image" Target="../media/image199.png"/><Relationship Id="rId5" Type="http://schemas.openxmlformats.org/officeDocument/2006/relationships/image" Target="../media/image202.png"/></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7.xml"/><Relationship Id="rId3" Type="http://schemas.openxmlformats.org/officeDocument/2006/relationships/image" Target="../media/image206.png"/><Relationship Id="rId4" Type="http://schemas.openxmlformats.org/officeDocument/2006/relationships/image" Target="../media/image205.png"/></Relationships>
</file>

<file path=ppt/slides/_rels/slide40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08.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09.xml"/><Relationship Id="rId3" Type="http://schemas.openxmlformats.org/officeDocument/2006/relationships/image" Target="../media/image211.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1.xml"/></Relationships>
</file>

<file path=ppt/slides/_rels/slide4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10.xml"/></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11.xml"/><Relationship Id="rId3" Type="http://schemas.openxmlformats.org/officeDocument/2006/relationships/image" Target="../media/image201.png"/><Relationship Id="rId4" Type="http://schemas.openxmlformats.org/officeDocument/2006/relationships/image" Target="../media/image210.jpg"/></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12.xml"/><Relationship Id="rId3" Type="http://schemas.openxmlformats.org/officeDocument/2006/relationships/image" Target="../media/image208.jpg"/><Relationship Id="rId4" Type="http://schemas.openxmlformats.org/officeDocument/2006/relationships/image" Target="../media/image203.png"/></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13.xml"/><Relationship Id="rId3" Type="http://schemas.openxmlformats.org/officeDocument/2006/relationships/image" Target="../media/image241.png"/></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14.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15.xml"/><Relationship Id="rId3" Type="http://schemas.openxmlformats.org/officeDocument/2006/relationships/image" Target="../media/image211.jpg"/><Relationship Id="rId4" Type="http://schemas.openxmlformats.org/officeDocument/2006/relationships/image" Target="../media/image214.jpg"/></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16.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17.xml"/><Relationship Id="rId3" Type="http://schemas.openxmlformats.org/officeDocument/2006/relationships/image" Target="../media/image204.png"/></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18.xml"/><Relationship Id="rId3" Type="http://schemas.openxmlformats.org/officeDocument/2006/relationships/image" Target="../media/image207.png"/></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19.xml"/><Relationship Id="rId3" Type="http://schemas.openxmlformats.org/officeDocument/2006/relationships/image" Target="../media/image20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2.xml"/><Relationship Id="rId3" Type="http://schemas.openxmlformats.org/officeDocument/2006/relationships/image" Target="../media/image39.png"/><Relationship Id="rId4" Type="http://schemas.openxmlformats.org/officeDocument/2006/relationships/image" Target="../media/image41.png"/></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0.xml"/><Relationship Id="rId3" Type="http://schemas.openxmlformats.org/officeDocument/2006/relationships/image" Target="../media/image212.png"/></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1.xml"/><Relationship Id="rId3" Type="http://schemas.openxmlformats.org/officeDocument/2006/relationships/image" Target="../media/image213.png"/></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2.xml"/><Relationship Id="rId3" Type="http://schemas.openxmlformats.org/officeDocument/2006/relationships/image" Target="../media/image226.jp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3.xml"/><Relationship Id="rId3" Type="http://schemas.openxmlformats.org/officeDocument/2006/relationships/image" Target="../media/image216.jpg"/></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4.xml"/><Relationship Id="rId3" Type="http://schemas.openxmlformats.org/officeDocument/2006/relationships/image" Target="../media/image237.jpg"/><Relationship Id="rId4" Type="http://schemas.openxmlformats.org/officeDocument/2006/relationships/image" Target="../media/image215.jpg"/></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425.xml"/><Relationship Id="rId3" Type="http://schemas.openxmlformats.org/officeDocument/2006/relationships/image" Target="../media/image217.png"/></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26.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2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28.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3.xml"/><Relationship Id="rId3" Type="http://schemas.openxmlformats.org/officeDocument/2006/relationships/image" Target="../media/image41.png"/><Relationship Id="rId4" Type="http://schemas.openxmlformats.org/officeDocument/2006/relationships/image" Target="../media/image40.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430.xml"/><Relationship Id="rId3" Type="http://schemas.openxmlformats.org/officeDocument/2006/relationships/image" Target="../media/image221.png"/><Relationship Id="rId4" Type="http://schemas.openxmlformats.org/officeDocument/2006/relationships/image" Target="../media/image222.png"/></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1.xml"/><Relationship Id="rId3" Type="http://schemas.openxmlformats.org/officeDocument/2006/relationships/image" Target="../media/image228.png"/><Relationship Id="rId4" Type="http://schemas.openxmlformats.org/officeDocument/2006/relationships/image" Target="../media/image225.png"/></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2.xml"/><Relationship Id="rId3" Type="http://schemas.openxmlformats.org/officeDocument/2006/relationships/image" Target="../media/image252.png"/><Relationship Id="rId4" Type="http://schemas.openxmlformats.org/officeDocument/2006/relationships/image" Target="../media/image220.png"/><Relationship Id="rId5" Type="http://schemas.openxmlformats.org/officeDocument/2006/relationships/image" Target="../media/image219.png"/></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3.xml"/><Relationship Id="rId3" Type="http://schemas.openxmlformats.org/officeDocument/2006/relationships/image" Target="../media/image232.png"/><Relationship Id="rId4" Type="http://schemas.openxmlformats.org/officeDocument/2006/relationships/image" Target="../media/image227.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4.xml"/><Relationship Id="rId3" Type="http://schemas.openxmlformats.org/officeDocument/2006/relationships/image" Target="../media/image229.png"/><Relationship Id="rId4" Type="http://schemas.openxmlformats.org/officeDocument/2006/relationships/image" Target="../media/image223.png"/><Relationship Id="rId5" Type="http://schemas.openxmlformats.org/officeDocument/2006/relationships/image" Target="../media/image224.png"/></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5.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36.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37.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38.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40.xml"/></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1.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4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3.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4.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5.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6.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47.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8.xml"/><Relationship Id="rId3" Type="http://schemas.openxmlformats.org/officeDocument/2006/relationships/image" Target="../media/image233.png"/><Relationship Id="rId4" Type="http://schemas.openxmlformats.org/officeDocument/2006/relationships/image" Target="../media/image239.png"/></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4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0.xml"/><Relationship Id="rId3" Type="http://schemas.openxmlformats.org/officeDocument/2006/relationships/image" Target="../media/image236.png"/><Relationship Id="rId4" Type="http://schemas.openxmlformats.org/officeDocument/2006/relationships/image" Target="../media/image230.png"/></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51.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53.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4.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455.xml"/><Relationship Id="rId3" Type="http://schemas.openxmlformats.org/officeDocument/2006/relationships/image" Target="../media/image238.jpg"/></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56.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7.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58.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59.xml"/><Relationship Id="rId3" Type="http://schemas.openxmlformats.org/officeDocument/2006/relationships/image" Target="../media/image235.png"/><Relationship Id="rId4" Type="http://schemas.openxmlformats.org/officeDocument/2006/relationships/image" Target="../media/image23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6.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60.xml"/><Relationship Id="rId3" Type="http://schemas.openxmlformats.org/officeDocument/2006/relationships/image" Target="../media/image235.png"/><Relationship Id="rId4" Type="http://schemas.openxmlformats.org/officeDocument/2006/relationships/image" Target="../media/image234.png"/></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61.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6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63.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64.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65.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6.xml"/><Relationship Id="rId3" Type="http://schemas.openxmlformats.org/officeDocument/2006/relationships/hyperlink" Target="https://htmlpreview.github.io/?https://github.com/lizmcarey/intro_to_r_workshop/blob/master/day_03/survey_analysis.html" TargetMode="External"/></Relationships>
</file>

<file path=ppt/slides/_rels/slide4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7.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8.xml"/><Relationship Id="rId3" Type="http://schemas.openxmlformats.org/officeDocument/2006/relationships/image" Target="../media/image240.png"/></Relationships>
</file>

<file path=ppt/slides/_rels/slide4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47.xml"/><Relationship Id="rId3" Type="http://schemas.openxmlformats.org/officeDocument/2006/relationships/image" Target="../media/image38.png"/></Relationships>
</file>

<file path=ppt/slides/_rels/slide47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0.xml"/><Relationship Id="rId3" Type="http://schemas.openxmlformats.org/officeDocument/2006/relationships/image" Target="../media/image250.png"/></Relationships>
</file>

<file path=ppt/slides/_rels/slide4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1.xml"/><Relationship Id="rId3" Type="http://schemas.openxmlformats.org/officeDocument/2006/relationships/image" Target="../media/image280.png"/></Relationships>
</file>

<file path=ppt/slides/_rels/slide4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2.xml"/><Relationship Id="rId3" Type="http://schemas.openxmlformats.org/officeDocument/2006/relationships/hyperlink" Target="https://github.com/lizmcarey/intro_to_r_workshop/tree/master/day_03" TargetMode="Externa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3.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4.xml"/><Relationship Id="rId3" Type="http://schemas.openxmlformats.org/officeDocument/2006/relationships/image" Target="../media/image245.png"/></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5.xml"/><Relationship Id="rId3" Type="http://schemas.openxmlformats.org/officeDocument/2006/relationships/image" Target="../media/image248.png"/></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6.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7.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8.xml"/><Relationship Id="rId3" Type="http://schemas.openxmlformats.org/officeDocument/2006/relationships/hyperlink" Target="https://cran.r-project.org/web/packages/skimr/vignettes/Using_skimr.html" TargetMode="External"/></Relationships>
</file>

<file path=ppt/slides/_rels/slide4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0.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1.xml"/><Relationship Id="rId3" Type="http://schemas.openxmlformats.org/officeDocument/2006/relationships/hyperlink" Target="https://cran.r-project.org/web/packages/summarytools/vignettes/Introduction.html" TargetMode="External"/></Relationships>
</file>

<file path=ppt/slides/_rels/slide4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2.xml"/></Relationships>
</file>

<file path=ppt/slides/_rels/slide4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3.xml"/><Relationship Id="rId3" Type="http://schemas.openxmlformats.org/officeDocument/2006/relationships/image" Target="../media/image246.png"/></Relationships>
</file>

<file path=ppt/slides/_rels/slide4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4.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5.xml"/><Relationship Id="rId3" Type="http://schemas.openxmlformats.org/officeDocument/2006/relationships/hyperlink" Target="https://dplyr.tidyverse.org/reference/select.html" TargetMode="External"/></Relationships>
</file>

<file path=ppt/slides/_rels/slide48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6.xml"/></Relationships>
</file>

<file path=ppt/slides/_rels/slide4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7.xml"/></Relationships>
</file>

<file path=ppt/slides/_rels/slide4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8.xml"/></Relationships>
</file>

<file path=ppt/slides/_rels/slide4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9.xml"/><Relationship Id="rId3" Type="http://schemas.openxmlformats.org/officeDocument/2006/relationships/hyperlink" Target="https://cran.r-project.org/web/packages/janitor/vignettes/janitor.html"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9.xml"/><Relationship Id="rId3" Type="http://schemas.openxmlformats.org/officeDocument/2006/relationships/image" Target="../media/image45.png"/></Relationships>
</file>

<file path=ppt/slides/_rels/slide4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0.xml"/><Relationship Id="rId3" Type="http://schemas.openxmlformats.org/officeDocument/2006/relationships/image" Target="../media/image242.png"/></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1.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2.xml"/></Relationships>
</file>

<file path=ppt/slides/_rels/slide4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3.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4.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5.xml"/></Relationships>
</file>

<file path=ppt/slides/_rels/slide496.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496.xml"/></Relationships>
</file>

<file path=ppt/slides/_rels/slide49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97.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98.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49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0.xml"/></Relationships>
</file>

<file path=ppt/slides/_rels/slide50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0.xml"/><Relationship Id="rId3" Type="http://schemas.openxmlformats.org/officeDocument/2006/relationships/image" Target="../media/image243.jpg"/></Relationships>
</file>

<file path=ppt/slides/_rels/slide50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01.xml"/></Relationships>
</file>

<file path=ppt/slides/_rels/slide502.xml.rels><?xml version="1.0" encoding="UTF-8" standalone="yes"?><Relationships xmlns="http://schemas.openxmlformats.org/package/2006/relationships"><Relationship Id="rId1" Type="http://schemas.openxmlformats.org/officeDocument/2006/relationships/slideLayout" Target="../slideLayouts/slideLayout53.xml"/><Relationship Id="rId2" Type="http://schemas.openxmlformats.org/officeDocument/2006/relationships/notesSlide" Target="../notesSlides/notesSlide502.xml"/></Relationships>
</file>

<file path=ppt/slides/_rels/slide50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03.xml"/></Relationships>
</file>

<file path=ppt/slides/_rels/slide504.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04.xml"/><Relationship Id="rId3" Type="http://schemas.openxmlformats.org/officeDocument/2006/relationships/image" Target="../media/image251.png"/><Relationship Id="rId4" Type="http://schemas.openxmlformats.org/officeDocument/2006/relationships/image" Target="../media/image244.png"/></Relationships>
</file>

<file path=ppt/slides/_rels/slide50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05.xml"/><Relationship Id="rId3" Type="http://schemas.openxmlformats.org/officeDocument/2006/relationships/image" Target="../media/image258.png"/><Relationship Id="rId4" Type="http://schemas.openxmlformats.org/officeDocument/2006/relationships/image" Target="../media/image249.png"/></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06.xml"/><Relationship Id="rId3" Type="http://schemas.openxmlformats.org/officeDocument/2006/relationships/image" Target="../media/image278.png"/><Relationship Id="rId4" Type="http://schemas.openxmlformats.org/officeDocument/2006/relationships/image" Target="../media/image249.png"/></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07.xml"/><Relationship Id="rId3" Type="http://schemas.openxmlformats.org/officeDocument/2006/relationships/image" Target="../media/image257.png"/><Relationship Id="rId4" Type="http://schemas.openxmlformats.org/officeDocument/2006/relationships/image" Target="../media/image247.png"/></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08.xml"/><Relationship Id="rId3" Type="http://schemas.openxmlformats.org/officeDocument/2006/relationships/image" Target="../media/image253.png"/><Relationship Id="rId4" Type="http://schemas.openxmlformats.org/officeDocument/2006/relationships/image" Target="../media/image254.png"/></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0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1.xml"/><Relationship Id="rId3" Type="http://schemas.openxmlformats.org/officeDocument/2006/relationships/image" Target="../media/image43.png"/><Relationship Id="rId4" Type="http://schemas.openxmlformats.org/officeDocument/2006/relationships/image" Target="../media/image48.png"/></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10.xml"/><Relationship Id="rId3" Type="http://schemas.openxmlformats.org/officeDocument/2006/relationships/image" Target="../media/image260.png"/><Relationship Id="rId4" Type="http://schemas.openxmlformats.org/officeDocument/2006/relationships/image" Target="../media/image259.png"/></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11.xml"/><Relationship Id="rId3" Type="http://schemas.openxmlformats.org/officeDocument/2006/relationships/image" Target="../media/image261.png"/><Relationship Id="rId4" Type="http://schemas.openxmlformats.org/officeDocument/2006/relationships/image" Target="../media/image255.png"/></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12.xml"/><Relationship Id="rId3" Type="http://schemas.openxmlformats.org/officeDocument/2006/relationships/image" Target="../media/image261.png"/><Relationship Id="rId4" Type="http://schemas.openxmlformats.org/officeDocument/2006/relationships/image" Target="../media/image256.png"/></Relationships>
</file>

<file path=ppt/slides/_rels/slide51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13.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4.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15.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16.xml"/><Relationship Id="rId3" Type="http://schemas.openxmlformats.org/officeDocument/2006/relationships/image" Target="../media/image262.png"/></Relationships>
</file>

<file path=ppt/slides/_rels/slide51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17.xml"/><Relationship Id="rId3" Type="http://schemas.openxmlformats.org/officeDocument/2006/relationships/image" Target="../media/image264.png"/><Relationship Id="rId4" Type="http://schemas.openxmlformats.org/officeDocument/2006/relationships/hyperlink" Target="http://happygitwithr.com/" TargetMode="External"/></Relationships>
</file>

<file path=ppt/slides/_rels/slide518.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18.xml"/><Relationship Id="rId3" Type="http://schemas.openxmlformats.org/officeDocument/2006/relationships/image" Target="../media/image268.png"/></Relationships>
</file>

<file path=ppt/slides/_rels/slide5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19.xml"/><Relationship Id="rId3" Type="http://schemas.openxmlformats.org/officeDocument/2006/relationships/hyperlink" Target="https://github.com/dsscollection/factor-mgmt" TargetMode="External"/><Relationship Id="rId4" Type="http://schemas.openxmlformats.org/officeDocument/2006/relationships/image" Target="../media/image2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20.xml"/></Relationships>
</file>

<file path=ppt/slides/_rels/slide521.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21.xml"/><Relationship Id="rId3" Type="http://schemas.openxmlformats.org/officeDocument/2006/relationships/image" Target="../media/image271.jpg"/></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22.xml"/><Relationship Id="rId3" Type="http://schemas.openxmlformats.org/officeDocument/2006/relationships/image" Target="../media/image265.png"/></Relationships>
</file>

<file path=ppt/slides/_rels/slide52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23.xml"/><Relationship Id="rId3" Type="http://schemas.openxmlformats.org/officeDocument/2006/relationships/image" Target="../media/image270.jpg"/></Relationships>
</file>

<file path=ppt/slides/_rels/slide52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24.xml"/><Relationship Id="rId3" Type="http://schemas.openxmlformats.org/officeDocument/2006/relationships/image" Target="../media/image269.png"/><Relationship Id="rId4" Type="http://schemas.openxmlformats.org/officeDocument/2006/relationships/image" Target="../media/image263.jpg"/><Relationship Id="rId5" Type="http://schemas.openxmlformats.org/officeDocument/2006/relationships/image" Target="../media/image277.jpg"/></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25.xml"/><Relationship Id="rId3" Type="http://schemas.openxmlformats.org/officeDocument/2006/relationships/image" Target="../media/image272.jpg"/><Relationship Id="rId4" Type="http://schemas.openxmlformats.org/officeDocument/2006/relationships/image" Target="../media/image279.jpg"/><Relationship Id="rId5" Type="http://schemas.openxmlformats.org/officeDocument/2006/relationships/image" Target="../media/image275.jpg"/></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26.xml"/><Relationship Id="rId3" Type="http://schemas.openxmlformats.org/officeDocument/2006/relationships/image" Target="../media/image274.png"/></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527.xml"/><Relationship Id="rId3" Type="http://schemas.openxmlformats.org/officeDocument/2006/relationships/image" Target="../media/image273.png"/></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28.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29.xml"/><Relationship Id="rId3" Type="http://schemas.openxmlformats.org/officeDocument/2006/relationships/image" Target="../media/image27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3.xml"/><Relationship Id="rId3" Type="http://schemas.openxmlformats.org/officeDocument/2006/relationships/image" Target="../media/image44.png"/></Relationships>
</file>

<file path=ppt/slides/_rels/slide53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30.xml"/><Relationship Id="rId3" Type="http://schemas.openxmlformats.org/officeDocument/2006/relationships/hyperlink" Target="http://stackoverflow.com/" TargetMode="External"/><Relationship Id="rId4" Type="http://schemas.openxmlformats.org/officeDocument/2006/relationships/hyperlink" Target="http://stackoverflow.com/" TargetMode="External"/></Relationships>
</file>

<file path=ppt/slides/_rels/slide53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53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4.xml"/><Relationship Id="rId3" Type="http://schemas.openxmlformats.org/officeDocument/2006/relationships/image" Target="../media/image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5.xml"/><Relationship Id="rId3" Type="http://schemas.openxmlformats.org/officeDocument/2006/relationships/image" Target="../media/image6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6.xml"/><Relationship Id="rId3" Type="http://schemas.openxmlformats.org/officeDocument/2006/relationships/image" Target="../media/image5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7.xml"/><Relationship Id="rId3"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8.xml"/><Relationship Id="rId3" Type="http://schemas.openxmlformats.org/officeDocument/2006/relationships/hyperlink" Target="https://www.rstudio.com/wp-content/uploads/2015/03/rmarkdown-reference.pdf" TargetMode="External"/><Relationship Id="rId4" Type="http://schemas.openxmlformats.org/officeDocument/2006/relationships/hyperlink" Target="https://rmarkdown.rstudio.com/lesson-3.html" TargetMode="External"/><Relationship Id="rId5" Type="http://schemas.openxmlformats.org/officeDocument/2006/relationships/hyperlink" Target="https://bookdown.org/yihui/rmarkdown/r-code.html"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59.xml"/><Relationship Id="rId3" Type="http://schemas.openxmlformats.org/officeDocument/2006/relationships/hyperlink" Target="https://r4ds.had.co.nz/r-markdown.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 Id="rId3" Type="http://schemas.openxmlformats.org/officeDocument/2006/relationships/hyperlink" Target="https://cran.r-project.org/" TargetMode="External"/><Relationship Id="rId4" Type="http://schemas.openxmlformats.org/officeDocument/2006/relationships/hyperlink" Target="https://cran.r-project.org/" TargetMode="External"/><Relationship Id="rId5" Type="http://schemas.openxmlformats.org/officeDocument/2006/relationships/hyperlink" Target="https://www.rstudio.com/products/rstudio/download/" TargetMode="External"/><Relationship Id="rId6" Type="http://schemas.openxmlformats.org/officeDocument/2006/relationships/hyperlink" Target="https://www.rstudio.com/products/rstudio/download/"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0.xml"/><Relationship Id="rId3"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64.xml"/><Relationship Id="rId3" Type="http://schemas.openxmlformats.org/officeDocument/2006/relationships/hyperlink" Target="https://rmarkdown.rstudio.com/authoring_pandoc_markdown.html" TargetMode="External"/><Relationship Id="rId4" Type="http://schemas.openxmlformats.org/officeDocument/2006/relationships/hyperlink" Target="https://www.rstudio.com/wp-content/uploads/2016/03/rmarkdown-cheatsheet-2.0.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5.xml"/><Relationship Id="rId3" Type="http://schemas.openxmlformats.org/officeDocument/2006/relationships/image" Target="../media/image4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67.xml"/><Relationship Id="rId3"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8.xml"/><Relationship Id="rId3" Type="http://schemas.openxmlformats.org/officeDocument/2006/relationships/hyperlink" Target="https://en.wikipedia.org/wiki/R_(programming_language" TargetMode="External"/><Relationship Id="rId4" Type="http://schemas.openxmlformats.org/officeDocument/2006/relationships/hyperlink" Target="https://en.wikipedia.org/wiki/RStudio" TargetMode="External"/><Relationship Id="rId5" Type="http://schemas.openxmlformats.org/officeDocument/2006/relationships/hyperlink" Target="https://en.wikipedia.org/wiki/Markdown" TargetMode="External"/><Relationship Id="rId6" Type="http://schemas.openxmlformats.org/officeDocument/2006/relationships/hyperlink" Target="https://www.rstudio.com/wp-content/uploads/2015/03/rmarkdown-reference.pdf"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hyperlink" Target="https://cran.rstudio.com/" TargetMode="External"/><Relationship Id="rId5" Type="http://schemas.openxmlformats.org/officeDocument/2006/relationships/image" Target="../media/image1.png"/><Relationship Id="rId6" Type="http://schemas.openxmlformats.org/officeDocument/2006/relationships/image" Target="../media/image5.png"/></Relationships>
</file>

<file path=ppt/slides/_rels/slide70.xml.rels><?xml version="1.0" encoding="UTF-8" standalone="yes"?><Relationships xmlns="http://schemas.openxmlformats.org/package/2006/relationships"><Relationship Id="rId10" Type="http://schemas.openxmlformats.org/officeDocument/2006/relationships/image" Target="../media/image65.png"/><Relationship Id="rId1" Type="http://schemas.openxmlformats.org/officeDocument/2006/relationships/slideLayout" Target="../slideLayouts/slideLayout48.xml"/><Relationship Id="rId2" Type="http://schemas.openxmlformats.org/officeDocument/2006/relationships/notesSlide" Target="../notesSlides/notesSlide70.xml"/><Relationship Id="rId3"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5" Type="http://schemas.openxmlformats.org/officeDocument/2006/relationships/image" Target="../media/image60.png"/><Relationship Id="rId6" Type="http://schemas.openxmlformats.org/officeDocument/2006/relationships/image" Target="../media/image55.png"/><Relationship Id="rId7" Type="http://schemas.openxmlformats.org/officeDocument/2006/relationships/image" Target="../media/image56.png"/><Relationship Id="rId8" Type="http://schemas.openxmlformats.org/officeDocument/2006/relationships/image" Target="../media/image62.png"/></Relationships>
</file>

<file path=ppt/slides/_rels/slide71.xml.rels><?xml version="1.0" encoding="UTF-8" standalone="yes"?><Relationships xmlns="http://schemas.openxmlformats.org/package/2006/relationships"><Relationship Id="rId11" Type="http://schemas.openxmlformats.org/officeDocument/2006/relationships/image" Target="../media/image68.png"/><Relationship Id="rId10" Type="http://schemas.openxmlformats.org/officeDocument/2006/relationships/image" Target="../media/image66.png"/><Relationship Id="rId13" Type="http://schemas.openxmlformats.org/officeDocument/2006/relationships/image" Target="../media/image70.png"/><Relationship Id="rId12" Type="http://schemas.openxmlformats.org/officeDocument/2006/relationships/image" Target="../media/image69.png"/><Relationship Id="rId1" Type="http://schemas.openxmlformats.org/officeDocument/2006/relationships/slideLayout" Target="../slideLayouts/slideLayout48.xml"/><Relationship Id="rId2" Type="http://schemas.openxmlformats.org/officeDocument/2006/relationships/notesSlide" Target="../notesSlides/notesSlide71.xml"/><Relationship Id="rId3"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63.png"/><Relationship Id="rId15" Type="http://schemas.openxmlformats.org/officeDocument/2006/relationships/image" Target="../media/image80.png"/><Relationship Id="rId14" Type="http://schemas.openxmlformats.org/officeDocument/2006/relationships/image" Target="../media/image67.png"/><Relationship Id="rId5" Type="http://schemas.openxmlformats.org/officeDocument/2006/relationships/image" Target="../media/image60.png"/><Relationship Id="rId6" Type="http://schemas.openxmlformats.org/officeDocument/2006/relationships/image" Target="../media/image61.png"/><Relationship Id="rId7" Type="http://schemas.openxmlformats.org/officeDocument/2006/relationships/image" Target="../media/image56.png"/><Relationship Id="rId8" Type="http://schemas.openxmlformats.org/officeDocument/2006/relationships/image" Target="../media/image62.png"/></Relationships>
</file>

<file path=ppt/slides/_rels/slide72.xml.rels><?xml version="1.0" encoding="UTF-8" standalone="yes"?><Relationships xmlns="http://schemas.openxmlformats.org/package/2006/relationships"><Relationship Id="rId20" Type="http://schemas.openxmlformats.org/officeDocument/2006/relationships/image" Target="../media/image81.png"/><Relationship Id="rId11" Type="http://schemas.openxmlformats.org/officeDocument/2006/relationships/image" Target="../media/image63.png"/><Relationship Id="rId10" Type="http://schemas.openxmlformats.org/officeDocument/2006/relationships/image" Target="../media/image62.png"/><Relationship Id="rId21" Type="http://schemas.openxmlformats.org/officeDocument/2006/relationships/image" Target="../media/image77.png"/><Relationship Id="rId13" Type="http://schemas.openxmlformats.org/officeDocument/2006/relationships/image" Target="../media/image72.png"/><Relationship Id="rId12" Type="http://schemas.openxmlformats.org/officeDocument/2006/relationships/image" Target="../media/image80.png"/><Relationship Id="rId1" Type="http://schemas.openxmlformats.org/officeDocument/2006/relationships/slideLayout" Target="../slideLayouts/slideLayout48.xml"/><Relationship Id="rId2" Type="http://schemas.openxmlformats.org/officeDocument/2006/relationships/notesSlide" Target="../notesSlides/notesSlide72.xml"/><Relationship Id="rId3" Type="http://schemas.openxmlformats.org/officeDocument/2006/relationships/image" Target="../media/image71.png"/><Relationship Id="rId4" Type="http://schemas.openxmlformats.org/officeDocument/2006/relationships/image" Target="../media/image75.png"/><Relationship Id="rId9" Type="http://schemas.openxmlformats.org/officeDocument/2006/relationships/image" Target="../media/image56.png"/><Relationship Id="rId15" Type="http://schemas.openxmlformats.org/officeDocument/2006/relationships/image" Target="../media/image73.png"/><Relationship Id="rId14" Type="http://schemas.openxmlformats.org/officeDocument/2006/relationships/image" Target="../media/image76.png"/><Relationship Id="rId17" Type="http://schemas.openxmlformats.org/officeDocument/2006/relationships/image" Target="../media/image78.png"/><Relationship Id="rId16" Type="http://schemas.openxmlformats.org/officeDocument/2006/relationships/image" Target="../media/image74.png"/><Relationship Id="rId5" Type="http://schemas.openxmlformats.org/officeDocument/2006/relationships/image" Target="../media/image59.png"/><Relationship Id="rId19" Type="http://schemas.openxmlformats.org/officeDocument/2006/relationships/image" Target="../media/image79.png"/><Relationship Id="rId6" Type="http://schemas.openxmlformats.org/officeDocument/2006/relationships/image" Target="../media/image53.png"/><Relationship Id="rId18" Type="http://schemas.openxmlformats.org/officeDocument/2006/relationships/image" Target="../media/image70.png"/><Relationship Id="rId7" Type="http://schemas.openxmlformats.org/officeDocument/2006/relationships/image" Target="../media/image60.png"/><Relationship Id="rId8" Type="http://schemas.openxmlformats.org/officeDocument/2006/relationships/image" Target="../media/image6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3.xml"/><Relationship Id="rId3" Type="http://schemas.openxmlformats.org/officeDocument/2006/relationships/image" Target="../media/image10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6.xml"/><Relationship Id="rId3" Type="http://schemas.openxmlformats.org/officeDocument/2006/relationships/image" Target="../media/image8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7.xml"/><Relationship Id="rId3" Type="http://schemas.openxmlformats.org/officeDocument/2006/relationships/image" Target="../media/image9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78.xml"/><Relationship Id="rId3" Type="http://schemas.openxmlformats.org/officeDocument/2006/relationships/image" Target="../media/image9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9.xml"/><Relationship Id="rId3" Type="http://schemas.openxmlformats.org/officeDocument/2006/relationships/hyperlink" Target="https://tidyr.tidyverse.org/articles/tidy-data.html"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0.xml"/><Relationship Id="rId3" Type="http://schemas.openxmlformats.org/officeDocument/2006/relationships/hyperlink" Target="https://tidyr.tidyverse.org/articles/tidy-data.html"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slide" Target="/ppt/slides/slide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0.xml"/><Relationship Id="rId3" Type="http://schemas.openxmlformats.org/officeDocument/2006/relationships/image" Target="../media/image83.png"/><Relationship Id="rId4" Type="http://schemas.openxmlformats.org/officeDocument/2006/relationships/image" Target="../media/image8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2.xml"/><Relationship Id="rId3" Type="http://schemas.openxmlformats.org/officeDocument/2006/relationships/hyperlink" Target="http://adv-r.had.co.nz/Style.html"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58"/>
          <p:cNvSpPr txBox="1"/>
          <p:nvPr>
            <p:ph idx="1" type="subTitle"/>
          </p:nvPr>
        </p:nvSpPr>
        <p:spPr>
          <a:xfrm>
            <a:off x="888300" y="354075"/>
            <a:ext cx="6640500" cy="408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[QSR]</a:t>
            </a:r>
            <a:endParaRPr/>
          </a:p>
        </p:txBody>
      </p:sp>
      <p:sp>
        <p:nvSpPr>
          <p:cNvPr id="221" name="Google Shape;221;p58"/>
          <p:cNvSpPr txBox="1"/>
          <p:nvPr>
            <p:ph type="title"/>
          </p:nvPr>
        </p:nvSpPr>
        <p:spPr>
          <a:xfrm>
            <a:off x="888300" y="826200"/>
            <a:ext cx="7305300" cy="8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 to R </a:t>
            </a:r>
            <a:endParaRPr/>
          </a:p>
          <a:p>
            <a:pPr indent="0" lvl="0" marL="0" rtl="0" algn="l">
              <a:spcBef>
                <a:spcPts val="0"/>
              </a:spcBef>
              <a:spcAft>
                <a:spcPts val="0"/>
              </a:spcAft>
              <a:buNone/>
            </a:pPr>
            <a:r>
              <a:rPr lang="en" sz="3400">
                <a:solidFill>
                  <a:srgbClr val="0096FF"/>
                </a:solidFill>
              </a:rPr>
              <a:t>NYC Workshop</a:t>
            </a:r>
            <a:endParaRPr sz="3400">
              <a:solidFill>
                <a:srgbClr val="0096FF"/>
              </a:solidFill>
            </a:endParaRPr>
          </a:p>
        </p:txBody>
      </p:sp>
      <p:sp>
        <p:nvSpPr>
          <p:cNvPr id="222" name="Google Shape;222;p58"/>
          <p:cNvSpPr txBox="1"/>
          <p:nvPr>
            <p:ph idx="2" type="subTitle"/>
          </p:nvPr>
        </p:nvSpPr>
        <p:spPr>
          <a:xfrm>
            <a:off x="888300" y="2450175"/>
            <a:ext cx="4429200" cy="503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2019- H2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78" name="Shape 278"/>
        <p:cNvGrpSpPr/>
        <p:nvPr/>
      </p:nvGrpSpPr>
      <p:grpSpPr>
        <a:xfrm>
          <a:off x="0" y="0"/>
          <a:ext cx="0" cy="0"/>
          <a:chOff x="0" y="0"/>
          <a:chExt cx="0" cy="0"/>
        </a:xfrm>
      </p:grpSpPr>
      <p:sp>
        <p:nvSpPr>
          <p:cNvPr id="279" name="Google Shape;279;p67"/>
          <p:cNvSpPr/>
          <p:nvPr/>
        </p:nvSpPr>
        <p:spPr>
          <a:xfrm>
            <a:off x="1359000" y="1431259"/>
            <a:ext cx="6570000" cy="2394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80" name="Google Shape;280;p67"/>
          <p:cNvSpPr txBox="1"/>
          <p:nvPr/>
        </p:nvSpPr>
        <p:spPr>
          <a:xfrm>
            <a:off x="1437261" y="4599238"/>
            <a:ext cx="5869200" cy="2631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1100">
                <a:latin typeface="Questrial"/>
                <a:ea typeface="Questrial"/>
                <a:cs typeface="Questrial"/>
                <a:sym typeface="Questrial"/>
              </a:rPr>
              <a:t>From </a:t>
            </a:r>
            <a:r>
              <a:rPr i="1" lang="en" sz="1100">
                <a:latin typeface="Questrial"/>
                <a:ea typeface="Questrial"/>
                <a:cs typeface="Questrial"/>
                <a:sym typeface="Questrial"/>
              </a:rPr>
              <a:t>R for Data Science </a:t>
            </a:r>
            <a:r>
              <a:rPr lang="en" sz="1100">
                <a:latin typeface="Questrial"/>
                <a:ea typeface="Questrial"/>
                <a:cs typeface="Questrial"/>
                <a:sym typeface="Questrial"/>
              </a:rPr>
              <a:t>by Hadley Wickham and Garrett Grolemund.</a:t>
            </a:r>
            <a:endParaRPr sz="1100">
              <a:latin typeface="Questrial"/>
              <a:ea typeface="Questrial"/>
              <a:cs typeface="Questrial"/>
              <a:sym typeface="Questrial"/>
            </a:endParaRPr>
          </a:p>
        </p:txBody>
      </p:sp>
      <p:sp>
        <p:nvSpPr>
          <p:cNvPr id="281" name="Google Shape;281;p67"/>
          <p:cNvSpPr txBox="1"/>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None/>
            </a:pPr>
            <a:r>
              <a:rPr b="1" lang="en" sz="3000">
                <a:latin typeface="Questrial"/>
                <a:ea typeface="Questrial"/>
                <a:cs typeface="Questrial"/>
                <a:sym typeface="Questrial"/>
              </a:rPr>
              <a:t>R: Designed for data</a:t>
            </a:r>
            <a:endParaRPr b="1" sz="3000">
              <a:latin typeface="Questrial"/>
              <a:ea typeface="Questrial"/>
              <a:cs typeface="Questrial"/>
              <a:sym typeface="Quest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1163" name="Shape 1163"/>
        <p:cNvGrpSpPr/>
        <p:nvPr/>
      </p:nvGrpSpPr>
      <p:grpSpPr>
        <a:xfrm>
          <a:off x="0" y="0"/>
          <a:ext cx="0" cy="0"/>
          <a:chOff x="0" y="0"/>
          <a:chExt cx="0" cy="0"/>
        </a:xfrm>
      </p:grpSpPr>
      <p:sp>
        <p:nvSpPr>
          <p:cNvPr id="1164" name="Google Shape;1164;p157"/>
          <p:cNvSpPr txBox="1"/>
          <p:nvPr>
            <p:ph idx="4294967295" type="ctrTitle"/>
          </p:nvPr>
        </p:nvSpPr>
        <p:spPr>
          <a:xfrm>
            <a:off x="476257" y="1778134"/>
            <a:ext cx="5009400" cy="1596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4200"/>
              <a:buFont typeface="Arial"/>
              <a:buNone/>
            </a:pPr>
            <a:r>
              <a:rPr lang="en">
                <a:latin typeface="Questrial"/>
                <a:ea typeface="Questrial"/>
                <a:cs typeface="Questrial"/>
                <a:sym typeface="Questrial"/>
              </a:rPr>
              <a:t>Data types</a:t>
            </a:r>
            <a:endParaRPr>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68" name="Shape 1168"/>
        <p:cNvGrpSpPr/>
        <p:nvPr/>
      </p:nvGrpSpPr>
      <p:grpSpPr>
        <a:xfrm>
          <a:off x="0" y="0"/>
          <a:ext cx="0" cy="0"/>
          <a:chOff x="0" y="0"/>
          <a:chExt cx="0" cy="0"/>
        </a:xfrm>
      </p:grpSpPr>
      <p:sp>
        <p:nvSpPr>
          <p:cNvPr id="1169" name="Google Shape;1169;p158"/>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170" name="Google Shape;1170;p158"/>
          <p:cNvSpPr/>
          <p:nvPr/>
        </p:nvSpPr>
        <p:spPr>
          <a:xfrm>
            <a:off x="5339029" y="1296887"/>
            <a:ext cx="3397800" cy="3571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171" name="Google Shape;1171;p158"/>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Warm up</a:t>
            </a:r>
            <a:endParaRPr b="1" sz="3000">
              <a:solidFill>
                <a:srgbClr val="000000"/>
              </a:solidFill>
              <a:latin typeface="Questrial"/>
              <a:ea typeface="Questrial"/>
              <a:cs typeface="Questrial"/>
              <a:sym typeface="Questrial"/>
            </a:endParaRPr>
          </a:p>
        </p:txBody>
      </p:sp>
      <p:sp>
        <p:nvSpPr>
          <p:cNvPr id="1172" name="Google Shape;1172;p158"/>
          <p:cNvSpPr txBox="1"/>
          <p:nvPr/>
        </p:nvSpPr>
        <p:spPr>
          <a:xfrm>
            <a:off x="476255" y="1913858"/>
            <a:ext cx="3626700" cy="4230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200">
                <a:latin typeface="Questrial"/>
                <a:ea typeface="Questrial"/>
                <a:cs typeface="Questrial"/>
                <a:sym typeface="Questrial"/>
              </a:rPr>
              <a:t>What types of data are in this spreadsheet? </a:t>
            </a:r>
            <a:endParaRPr sz="2200">
              <a:latin typeface="Questrial"/>
              <a:ea typeface="Questrial"/>
              <a:cs typeface="Questrial"/>
              <a:sym typeface="Quest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76" name="Shape 1176"/>
        <p:cNvGrpSpPr/>
        <p:nvPr/>
      </p:nvGrpSpPr>
      <p:grpSpPr>
        <a:xfrm>
          <a:off x="0" y="0"/>
          <a:ext cx="0" cy="0"/>
          <a:chOff x="0" y="0"/>
          <a:chExt cx="0" cy="0"/>
        </a:xfrm>
      </p:grpSpPr>
      <p:sp>
        <p:nvSpPr>
          <p:cNvPr id="1177" name="Google Shape;1177;p159"/>
          <p:cNvSpPr txBox="1"/>
          <p:nvPr/>
        </p:nvSpPr>
        <p:spPr>
          <a:xfrm>
            <a:off x="476255" y="1342856"/>
            <a:ext cx="6165900" cy="3366300"/>
          </a:xfrm>
          <a:prstGeom prst="rect">
            <a:avLst/>
          </a:prstGeom>
          <a:noFill/>
          <a:ln>
            <a:noFill/>
          </a:ln>
        </p:spPr>
        <p:txBody>
          <a:bodyPr anchorCtr="0" anchor="t" bIns="0" lIns="0" spcFirstLastPara="1" rIns="0" wrap="square" tIns="18475">
            <a:noAutofit/>
          </a:bodyPr>
          <a:lstStyle/>
          <a:p>
            <a:pPr indent="0" lvl="0" marL="0" marR="0" rtl="0" algn="l">
              <a:lnSpc>
                <a:spcPct val="118651"/>
              </a:lnSpc>
              <a:spcBef>
                <a:spcPts val="0"/>
              </a:spcBef>
              <a:spcAft>
                <a:spcPts val="0"/>
              </a:spcAft>
              <a:buNone/>
            </a:pPr>
            <a:r>
              <a:rPr lang="en" sz="1900">
                <a:latin typeface="Questrial"/>
                <a:ea typeface="Questrial"/>
                <a:cs typeface="Questrial"/>
                <a:sym typeface="Questrial"/>
              </a:rPr>
              <a:t>Like Excel, R can recognize  diﬀerent types of data.</a:t>
            </a:r>
            <a:endParaRPr sz="1900">
              <a:latin typeface="Questrial"/>
              <a:ea typeface="Questrial"/>
              <a:cs typeface="Questrial"/>
              <a:sym typeface="Questrial"/>
            </a:endParaRPr>
          </a:p>
          <a:p>
            <a:pPr indent="0" lvl="0" marL="0" marR="0" rtl="0" algn="l">
              <a:lnSpc>
                <a:spcPct val="100000"/>
              </a:lnSpc>
              <a:spcBef>
                <a:spcPts val="1900"/>
              </a:spcBef>
              <a:spcAft>
                <a:spcPts val="0"/>
              </a:spcAft>
              <a:buNone/>
            </a:pPr>
            <a:r>
              <a:rPr lang="en" sz="1900">
                <a:latin typeface="Questrial"/>
                <a:ea typeface="Questrial"/>
                <a:cs typeface="Questrial"/>
                <a:sym typeface="Questrial"/>
              </a:rPr>
              <a:t>We'll look at four basic data types:</a:t>
            </a:r>
            <a:endParaRPr sz="1900">
              <a:latin typeface="Questrial"/>
              <a:ea typeface="Questrial"/>
              <a:cs typeface="Questrial"/>
              <a:sym typeface="Questrial"/>
            </a:endParaRPr>
          </a:p>
          <a:p>
            <a:pPr indent="-146050" lvl="0" marL="406400" marR="0" rtl="0" algn="l">
              <a:lnSpc>
                <a:spcPct val="100000"/>
              </a:lnSpc>
              <a:spcBef>
                <a:spcPts val="1200"/>
              </a:spcBef>
              <a:spcAft>
                <a:spcPts val="0"/>
              </a:spcAft>
              <a:buClr>
                <a:srgbClr val="51A7F9"/>
              </a:buClr>
              <a:buSzPts val="1900"/>
              <a:buFont typeface="Questrial"/>
              <a:buChar char="•"/>
            </a:pPr>
            <a:r>
              <a:rPr lang="en" sz="1900">
                <a:solidFill>
                  <a:srgbClr val="51A7F9"/>
                </a:solidFill>
                <a:latin typeface="Questrial"/>
                <a:ea typeface="Questrial"/>
                <a:cs typeface="Questrial"/>
                <a:sym typeface="Questrial"/>
              </a:rPr>
              <a:t> numbers</a:t>
            </a:r>
            <a:endParaRPr sz="1900">
              <a:solidFill>
                <a:srgbClr val="51A7F9"/>
              </a:solidFill>
              <a:latin typeface="Questrial"/>
              <a:ea typeface="Questrial"/>
              <a:cs typeface="Questrial"/>
              <a:sym typeface="Questrial"/>
            </a:endParaRPr>
          </a:p>
          <a:p>
            <a:pPr indent="-146050" lvl="0" marL="406400" marR="0" rtl="0" algn="l">
              <a:lnSpc>
                <a:spcPct val="100000"/>
              </a:lnSpc>
              <a:spcBef>
                <a:spcPts val="1100"/>
              </a:spcBef>
              <a:spcAft>
                <a:spcPts val="0"/>
              </a:spcAft>
              <a:buClr>
                <a:srgbClr val="51A7F9"/>
              </a:buClr>
              <a:buSzPts val="1900"/>
              <a:buFont typeface="Questrial"/>
              <a:buChar char="•"/>
            </a:pPr>
            <a:r>
              <a:rPr lang="en" sz="1900">
                <a:solidFill>
                  <a:srgbClr val="51A7F9"/>
                </a:solidFill>
                <a:latin typeface="Questrial"/>
                <a:ea typeface="Questrial"/>
                <a:cs typeface="Questrial"/>
                <a:sym typeface="Questrial"/>
              </a:rPr>
              <a:t> character strings (text)</a:t>
            </a:r>
            <a:endParaRPr sz="1900">
              <a:solidFill>
                <a:srgbClr val="51A7F9"/>
              </a:solidFill>
              <a:latin typeface="Questrial"/>
              <a:ea typeface="Questrial"/>
              <a:cs typeface="Questrial"/>
              <a:sym typeface="Questrial"/>
            </a:endParaRPr>
          </a:p>
          <a:p>
            <a:pPr indent="-146050" lvl="0" marL="406400" marR="0" rtl="0" algn="l">
              <a:lnSpc>
                <a:spcPct val="100000"/>
              </a:lnSpc>
              <a:spcBef>
                <a:spcPts val="1100"/>
              </a:spcBef>
              <a:spcAft>
                <a:spcPts val="0"/>
              </a:spcAft>
              <a:buClr>
                <a:srgbClr val="51A7F9"/>
              </a:buClr>
              <a:buSzPts val="1900"/>
              <a:buFont typeface="Questrial"/>
              <a:buChar char="•"/>
            </a:pPr>
            <a:r>
              <a:rPr lang="en" sz="1900">
                <a:solidFill>
                  <a:srgbClr val="51A7F9"/>
                </a:solidFill>
                <a:latin typeface="Questrial"/>
                <a:ea typeface="Questrial"/>
                <a:cs typeface="Questrial"/>
                <a:sym typeface="Questrial"/>
              </a:rPr>
              <a:t> logical</a:t>
            </a:r>
            <a:endParaRPr sz="1900">
              <a:solidFill>
                <a:srgbClr val="51A7F9"/>
              </a:solidFill>
              <a:latin typeface="Questrial"/>
              <a:ea typeface="Questrial"/>
              <a:cs typeface="Questrial"/>
              <a:sym typeface="Questrial"/>
            </a:endParaRPr>
          </a:p>
          <a:p>
            <a:pPr indent="-146050" lvl="0" marL="406400" marR="0" rtl="0" algn="l">
              <a:lnSpc>
                <a:spcPct val="100000"/>
              </a:lnSpc>
              <a:spcBef>
                <a:spcPts val="1200"/>
              </a:spcBef>
              <a:spcAft>
                <a:spcPts val="0"/>
              </a:spcAft>
              <a:buClr>
                <a:srgbClr val="51A7F9"/>
              </a:buClr>
              <a:buSzPts val="1900"/>
              <a:buFont typeface="Questrial"/>
              <a:buChar char="•"/>
            </a:pPr>
            <a:r>
              <a:rPr lang="en" sz="1900">
                <a:solidFill>
                  <a:srgbClr val="51A7F9"/>
                </a:solidFill>
                <a:latin typeface="Questrial"/>
                <a:ea typeface="Questrial"/>
                <a:cs typeface="Questrial"/>
                <a:sym typeface="Questrial"/>
              </a:rPr>
              <a:t> factor</a:t>
            </a:r>
            <a:endParaRPr sz="1900">
              <a:solidFill>
                <a:srgbClr val="51A7F9"/>
              </a:solidFill>
              <a:latin typeface="Questrial"/>
              <a:ea typeface="Questrial"/>
              <a:cs typeface="Questrial"/>
              <a:sym typeface="Questrial"/>
            </a:endParaRPr>
          </a:p>
        </p:txBody>
      </p:sp>
      <p:sp>
        <p:nvSpPr>
          <p:cNvPr id="1178" name="Google Shape;1178;p159"/>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Data types</a:t>
            </a:r>
            <a:endParaRPr b="1" sz="3000">
              <a:solidFill>
                <a:srgbClr val="000000"/>
              </a:solidFill>
              <a:latin typeface="Questrial"/>
              <a:ea typeface="Questrial"/>
              <a:cs typeface="Questrial"/>
              <a:sym typeface="Quest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82" name="Shape 1182"/>
        <p:cNvGrpSpPr/>
        <p:nvPr/>
      </p:nvGrpSpPr>
      <p:grpSpPr>
        <a:xfrm>
          <a:off x="0" y="0"/>
          <a:ext cx="0" cy="0"/>
          <a:chOff x="0" y="0"/>
          <a:chExt cx="0" cy="0"/>
        </a:xfrm>
      </p:grpSpPr>
      <p:sp>
        <p:nvSpPr>
          <p:cNvPr id="1183" name="Google Shape;1183;p160"/>
          <p:cNvSpPr/>
          <p:nvPr/>
        </p:nvSpPr>
        <p:spPr>
          <a:xfrm>
            <a:off x="4800929" y="1430132"/>
            <a:ext cx="3454800" cy="28869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84" name="Google Shape;1184;p160"/>
          <p:cNvSpPr txBox="1"/>
          <p:nvPr/>
        </p:nvSpPr>
        <p:spPr>
          <a:xfrm>
            <a:off x="476255" y="1378796"/>
            <a:ext cx="4119900" cy="3383400"/>
          </a:xfrm>
          <a:prstGeom prst="rect">
            <a:avLst/>
          </a:prstGeom>
          <a:noFill/>
          <a:ln>
            <a:noFill/>
          </a:ln>
        </p:spPr>
        <p:txBody>
          <a:bodyPr anchorCtr="0" anchor="t" bIns="0" lIns="0" spcFirstLastPara="1" rIns="0" wrap="square" tIns="5200">
            <a:noAutofit/>
          </a:bodyPr>
          <a:lstStyle/>
          <a:p>
            <a:pPr indent="-222250" lvl="0" marL="203200" marR="0" rtl="0" algn="l">
              <a:lnSpc>
                <a:spcPct val="149000"/>
              </a:lnSpc>
              <a:spcBef>
                <a:spcPts val="0"/>
              </a:spcBef>
              <a:spcAft>
                <a:spcPts val="0"/>
              </a:spcAft>
              <a:buSzPts val="1900"/>
              <a:buFont typeface="Questrial"/>
              <a:buChar char="●"/>
            </a:pPr>
            <a:r>
              <a:rPr lang="en" sz="1900">
                <a:latin typeface="Questrial"/>
                <a:ea typeface="Questrial"/>
                <a:cs typeface="Questrial"/>
                <a:sym typeface="Questrial"/>
              </a:rPr>
              <a:t>Any number, no quotes.  </a:t>
            </a:r>
            <a:endParaRPr sz="1900">
              <a:latin typeface="Questrial"/>
              <a:ea typeface="Questrial"/>
              <a:cs typeface="Questrial"/>
              <a:sym typeface="Questrial"/>
            </a:endParaRPr>
          </a:p>
          <a:p>
            <a:pPr indent="-222250" lvl="0" marL="203200" marR="0" rtl="0" algn="l">
              <a:lnSpc>
                <a:spcPct val="149000"/>
              </a:lnSpc>
              <a:spcBef>
                <a:spcPts val="0"/>
              </a:spcBef>
              <a:spcAft>
                <a:spcPts val="0"/>
              </a:spcAft>
              <a:buSzPts val="1900"/>
              <a:buFont typeface="Questrial"/>
              <a:buChar char="●"/>
            </a:pPr>
            <a:r>
              <a:rPr lang="en" sz="1900">
                <a:latin typeface="Questrial"/>
                <a:ea typeface="Questrial"/>
                <a:cs typeface="Questrial"/>
                <a:sym typeface="Questrial"/>
              </a:rPr>
              <a:t>Appropriate for math.</a:t>
            </a:r>
            <a:endParaRPr sz="1900">
              <a:latin typeface="Questrial"/>
              <a:ea typeface="Questrial"/>
              <a:cs typeface="Questrial"/>
              <a:sym typeface="Questrial"/>
            </a:endParaRPr>
          </a:p>
        </p:txBody>
      </p:sp>
      <p:sp>
        <p:nvSpPr>
          <p:cNvPr id="1185" name="Google Shape;1185;p160"/>
          <p:cNvSpPr txBox="1"/>
          <p:nvPr>
            <p:ph idx="4294967295" type="ctrTitle"/>
          </p:nvPr>
        </p:nvSpPr>
        <p:spPr>
          <a:xfrm>
            <a:off x="476255" y="380998"/>
            <a:ext cx="46803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Data type: Numeric</a:t>
            </a:r>
            <a:endParaRPr b="1" sz="3000">
              <a:solidFill>
                <a:srgbClr val="000000"/>
              </a:solidFill>
              <a:latin typeface="Questrial"/>
              <a:ea typeface="Questrial"/>
              <a:cs typeface="Questrial"/>
              <a:sym typeface="Questrial"/>
            </a:endParaRPr>
          </a:p>
        </p:txBody>
      </p:sp>
      <p:sp>
        <p:nvSpPr>
          <p:cNvPr id="1186" name="Google Shape;1186;p160"/>
          <p:cNvSpPr txBox="1"/>
          <p:nvPr/>
        </p:nvSpPr>
        <p:spPr>
          <a:xfrm>
            <a:off x="5020476" y="1581865"/>
            <a:ext cx="3715500" cy="29337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200">
                <a:solidFill>
                  <a:schemeClr val="dk1"/>
                </a:solidFill>
                <a:latin typeface="Courier New"/>
                <a:ea typeface="Courier New"/>
                <a:cs typeface="Courier New"/>
                <a:sym typeface="Courier New"/>
              </a:rPr>
              <a:t>1 + 1</a:t>
            </a:r>
            <a:endParaRPr sz="2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2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200">
                <a:solidFill>
                  <a:schemeClr val="dk1"/>
                </a:solidFill>
                <a:latin typeface="Courier New"/>
                <a:ea typeface="Courier New"/>
                <a:cs typeface="Courier New"/>
                <a:sym typeface="Courier New"/>
              </a:rPr>
              <a:t>3000000</a:t>
            </a:r>
            <a:endParaRPr sz="2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Font typeface="Arial"/>
              <a:buNone/>
            </a:pPr>
            <a:r>
              <a:t/>
            </a:r>
            <a:endParaRPr sz="2200">
              <a:solidFill>
                <a:schemeClr val="dk1"/>
              </a:solidFill>
              <a:latin typeface="Courier New"/>
              <a:ea typeface="Courier New"/>
              <a:cs typeface="Courier New"/>
              <a:sym typeface="Courier New"/>
            </a:endParaRPr>
          </a:p>
          <a:p>
            <a:pPr indent="0" lvl="0" marL="0" marR="1130300" rtl="0" algn="l">
              <a:lnSpc>
                <a:spcPct val="125800"/>
              </a:lnSpc>
              <a:spcBef>
                <a:spcPts val="600"/>
              </a:spcBef>
              <a:spcAft>
                <a:spcPts val="0"/>
              </a:spcAft>
              <a:buClr>
                <a:schemeClr val="dk1"/>
              </a:buClr>
              <a:buFont typeface="Arial"/>
              <a:buNone/>
            </a:pPr>
            <a:r>
              <a:rPr lang="en" sz="2200">
                <a:solidFill>
                  <a:schemeClr val="dk1"/>
                </a:solidFill>
                <a:latin typeface="Courier New"/>
                <a:ea typeface="Courier New"/>
                <a:cs typeface="Courier New"/>
                <a:sym typeface="Courier New"/>
              </a:rPr>
              <a:t>class(0.00001)  </a:t>
            </a:r>
            <a:endParaRPr sz="2200">
              <a:solidFill>
                <a:schemeClr val="dk1"/>
              </a:solidFill>
              <a:latin typeface="Courier New"/>
              <a:ea typeface="Courier New"/>
              <a:cs typeface="Courier New"/>
              <a:sym typeface="Courier New"/>
            </a:endParaRPr>
          </a:p>
          <a:p>
            <a:pPr indent="0" lvl="0" marL="0" marR="1130300" rtl="0" algn="l">
              <a:lnSpc>
                <a:spcPct val="125800"/>
              </a:lnSpc>
              <a:spcBef>
                <a:spcPts val="600"/>
              </a:spcBef>
              <a:spcAft>
                <a:spcPts val="0"/>
              </a:spcAft>
              <a:buClr>
                <a:schemeClr val="dk1"/>
              </a:buClr>
              <a:buFont typeface="Arial"/>
              <a:buNone/>
            </a:pPr>
            <a:r>
              <a:rPr lang="en" sz="2200">
                <a:solidFill>
                  <a:srgbClr val="0096FF"/>
                </a:solidFill>
                <a:latin typeface="Courier New"/>
                <a:ea typeface="Courier New"/>
                <a:cs typeface="Courier New"/>
                <a:sym typeface="Courier New"/>
              </a:rPr>
              <a:t># "numeric"</a:t>
            </a:r>
            <a:endParaRPr sz="2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600">
              <a:latin typeface="Courier New"/>
              <a:ea typeface="Courier New"/>
              <a:cs typeface="Courier New"/>
              <a:sym typeface="Courier New"/>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90" name="Shape 1190"/>
        <p:cNvGrpSpPr/>
        <p:nvPr/>
      </p:nvGrpSpPr>
      <p:grpSpPr>
        <a:xfrm>
          <a:off x="0" y="0"/>
          <a:ext cx="0" cy="0"/>
          <a:chOff x="0" y="0"/>
          <a:chExt cx="0" cy="0"/>
        </a:xfrm>
      </p:grpSpPr>
      <p:sp>
        <p:nvSpPr>
          <p:cNvPr id="1191" name="Google Shape;1191;p161"/>
          <p:cNvSpPr/>
          <p:nvPr/>
        </p:nvSpPr>
        <p:spPr>
          <a:xfrm>
            <a:off x="5323884" y="1421559"/>
            <a:ext cx="3454800" cy="28869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92" name="Google Shape;1192;p161"/>
          <p:cNvSpPr txBox="1"/>
          <p:nvPr/>
        </p:nvSpPr>
        <p:spPr>
          <a:xfrm>
            <a:off x="476255" y="1421559"/>
            <a:ext cx="4119900" cy="3383400"/>
          </a:xfrm>
          <a:prstGeom prst="rect">
            <a:avLst/>
          </a:prstGeom>
          <a:noFill/>
          <a:ln>
            <a:noFill/>
          </a:ln>
        </p:spPr>
        <p:txBody>
          <a:bodyPr anchorCtr="0" anchor="t" bIns="0" lIns="0" spcFirstLastPara="1" rIns="0" wrap="square" tIns="5200">
            <a:noAutofit/>
          </a:bodyPr>
          <a:lstStyle/>
          <a:p>
            <a:pPr indent="-222250" lvl="0" marL="203200" marR="0" rtl="0" algn="l">
              <a:lnSpc>
                <a:spcPct val="115000"/>
              </a:lnSpc>
              <a:spcBef>
                <a:spcPts val="0"/>
              </a:spcBef>
              <a:spcAft>
                <a:spcPts val="0"/>
              </a:spcAft>
              <a:buSzPts val="1900"/>
              <a:buFont typeface="Questrial"/>
              <a:buChar char="●"/>
            </a:pPr>
            <a:r>
              <a:rPr lang="en" sz="1900">
                <a:latin typeface="Questrial"/>
                <a:ea typeface="Questrial"/>
                <a:cs typeface="Questrial"/>
                <a:sym typeface="Questrial"/>
              </a:rPr>
              <a:t>Any symbols surrounded by quotes.</a:t>
            </a:r>
            <a:endParaRPr sz="1900">
              <a:latin typeface="Questrial"/>
              <a:ea typeface="Questrial"/>
              <a:cs typeface="Questrial"/>
              <a:sym typeface="Questrial"/>
            </a:endParaRPr>
          </a:p>
          <a:p>
            <a:pPr indent="-222250" lvl="0" marL="203200" marR="0" rtl="0" algn="l">
              <a:lnSpc>
                <a:spcPct val="115000"/>
              </a:lnSpc>
              <a:spcBef>
                <a:spcPts val="500"/>
              </a:spcBef>
              <a:spcAft>
                <a:spcPts val="0"/>
              </a:spcAft>
              <a:buSzPts val="1900"/>
              <a:buFont typeface="Questrial"/>
              <a:buChar char="●"/>
            </a:pPr>
            <a:r>
              <a:rPr lang="en" sz="1900">
                <a:latin typeface="Questrial"/>
                <a:ea typeface="Questrial"/>
                <a:cs typeface="Questrial"/>
                <a:sym typeface="Questrial"/>
              </a:rPr>
              <a:t>Appropriate for words, variable names,  messages, any text.</a:t>
            </a:r>
            <a:endParaRPr sz="1900">
              <a:latin typeface="Questrial"/>
              <a:ea typeface="Questrial"/>
              <a:cs typeface="Questrial"/>
              <a:sym typeface="Questrial"/>
            </a:endParaRPr>
          </a:p>
          <a:p>
            <a:pPr indent="0" lvl="0" marL="0" marR="0" rtl="0" algn="l">
              <a:lnSpc>
                <a:spcPct val="149000"/>
              </a:lnSpc>
              <a:spcBef>
                <a:spcPts val="500"/>
              </a:spcBef>
              <a:spcAft>
                <a:spcPts val="0"/>
              </a:spcAft>
              <a:buNone/>
            </a:pPr>
            <a:r>
              <a:t/>
            </a:r>
            <a:endParaRPr sz="1900">
              <a:latin typeface="Questrial"/>
              <a:ea typeface="Questrial"/>
              <a:cs typeface="Questrial"/>
              <a:sym typeface="Questrial"/>
            </a:endParaRPr>
          </a:p>
        </p:txBody>
      </p:sp>
      <p:sp>
        <p:nvSpPr>
          <p:cNvPr id="1193" name="Google Shape;1193;p161"/>
          <p:cNvSpPr txBox="1"/>
          <p:nvPr>
            <p:ph idx="4294967295" type="ctrTitle"/>
          </p:nvPr>
        </p:nvSpPr>
        <p:spPr>
          <a:xfrm>
            <a:off x="476255" y="380998"/>
            <a:ext cx="46803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Data type: Character</a:t>
            </a:r>
            <a:endParaRPr b="1" sz="3000">
              <a:solidFill>
                <a:srgbClr val="000000"/>
              </a:solidFill>
              <a:latin typeface="Questrial"/>
              <a:ea typeface="Questrial"/>
              <a:cs typeface="Questrial"/>
              <a:sym typeface="Questrial"/>
            </a:endParaRPr>
          </a:p>
        </p:txBody>
      </p:sp>
      <p:sp>
        <p:nvSpPr>
          <p:cNvPr id="1194" name="Google Shape;1194;p161"/>
          <p:cNvSpPr txBox="1"/>
          <p:nvPr/>
        </p:nvSpPr>
        <p:spPr>
          <a:xfrm>
            <a:off x="5596636" y="1681171"/>
            <a:ext cx="3015900" cy="23394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2200">
                <a:solidFill>
                  <a:schemeClr val="dk1"/>
                </a:solidFill>
                <a:latin typeface="Courier New"/>
                <a:ea typeface="Courier New"/>
                <a:cs typeface="Courier New"/>
                <a:sym typeface="Courier New"/>
              </a:rPr>
              <a:t>"hello"</a:t>
            </a:r>
            <a:endParaRPr sz="2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2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200">
                <a:solidFill>
                  <a:schemeClr val="dk1"/>
                </a:solidFill>
                <a:latin typeface="Courier New"/>
                <a:ea typeface="Courier New"/>
                <a:cs typeface="Courier New"/>
                <a:sym typeface="Courier New"/>
              </a:rPr>
              <a:t>class("hello")  </a:t>
            </a:r>
            <a:endParaRPr sz="2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2200">
                <a:solidFill>
                  <a:srgbClr val="51A7F9"/>
                </a:solidFill>
                <a:latin typeface="Courier New"/>
                <a:ea typeface="Courier New"/>
                <a:cs typeface="Courier New"/>
                <a:sym typeface="Courier New"/>
              </a:rPr>
              <a:t># "character"</a:t>
            </a:r>
            <a:endParaRPr sz="2200">
              <a:solidFill>
                <a:srgbClr val="51A7F9"/>
              </a:solidFill>
              <a:latin typeface="Courier New"/>
              <a:ea typeface="Courier New"/>
              <a:cs typeface="Courier New"/>
              <a:sym typeface="Courier New"/>
            </a:endParaRPr>
          </a:p>
          <a:p>
            <a:pPr indent="0" lvl="0" marL="0" rtl="0" algn="l">
              <a:spcBef>
                <a:spcPts val="0"/>
              </a:spcBef>
              <a:spcAft>
                <a:spcPts val="0"/>
              </a:spcAft>
              <a:buNone/>
            </a:pPr>
            <a:r>
              <a:t/>
            </a:r>
            <a:endParaRPr sz="2200">
              <a:solidFill>
                <a:schemeClr val="dk1"/>
              </a:solidFill>
              <a:latin typeface="Courier New"/>
              <a:ea typeface="Courier New"/>
              <a:cs typeface="Courier New"/>
              <a:sym typeface="Courier New"/>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98" name="Shape 1198"/>
        <p:cNvGrpSpPr/>
        <p:nvPr/>
      </p:nvGrpSpPr>
      <p:grpSpPr>
        <a:xfrm>
          <a:off x="0" y="0"/>
          <a:ext cx="0" cy="0"/>
          <a:chOff x="0" y="0"/>
          <a:chExt cx="0" cy="0"/>
        </a:xfrm>
      </p:grpSpPr>
      <p:sp>
        <p:nvSpPr>
          <p:cNvPr id="1199" name="Google Shape;1199;p162"/>
          <p:cNvSpPr/>
          <p:nvPr/>
        </p:nvSpPr>
        <p:spPr>
          <a:xfrm>
            <a:off x="2706072" y="1006156"/>
            <a:ext cx="3448500" cy="3829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00" name="Google Shape;1200;p162"/>
          <p:cNvSpPr txBox="1"/>
          <p:nvPr/>
        </p:nvSpPr>
        <p:spPr>
          <a:xfrm>
            <a:off x="3192163" y="1274363"/>
            <a:ext cx="3267600" cy="2940600"/>
          </a:xfrm>
          <a:prstGeom prst="rect">
            <a:avLst/>
          </a:prstGeom>
          <a:noFill/>
          <a:ln>
            <a:noFill/>
          </a:ln>
        </p:spPr>
        <p:txBody>
          <a:bodyPr anchorCtr="0" anchor="t" bIns="0" lIns="0" spcFirstLastPara="1" rIns="0" wrap="square" tIns="5475">
            <a:noAutofit/>
          </a:bodyPr>
          <a:lstStyle/>
          <a:p>
            <a:pPr indent="0" lvl="0" marL="0" marR="609600" rtl="0" algn="l">
              <a:lnSpc>
                <a:spcPct val="129000"/>
              </a:lnSpc>
              <a:spcBef>
                <a:spcPts val="0"/>
              </a:spcBef>
              <a:spcAft>
                <a:spcPts val="0"/>
              </a:spcAft>
              <a:buNone/>
            </a:pPr>
            <a:r>
              <a:rPr lang="en" sz="2200">
                <a:latin typeface="Questrial"/>
                <a:ea typeface="Questrial"/>
                <a:cs typeface="Questrial"/>
                <a:sym typeface="Questrial"/>
              </a:rPr>
              <a:t>"hello" + "world"  </a:t>
            </a:r>
            <a:endParaRPr sz="2200">
              <a:latin typeface="Questrial"/>
              <a:ea typeface="Questrial"/>
              <a:cs typeface="Questrial"/>
              <a:sym typeface="Questrial"/>
            </a:endParaRPr>
          </a:p>
          <a:p>
            <a:pPr indent="0" lvl="0" marL="0" marR="609600" rtl="0" algn="l">
              <a:lnSpc>
                <a:spcPct val="129000"/>
              </a:lnSpc>
              <a:spcBef>
                <a:spcPts val="0"/>
              </a:spcBef>
              <a:spcAft>
                <a:spcPts val="0"/>
              </a:spcAft>
              <a:buNone/>
            </a:pPr>
            <a:r>
              <a:rPr lang="en" sz="2200">
                <a:solidFill>
                  <a:srgbClr val="0096FF"/>
                </a:solidFill>
                <a:latin typeface="Questrial"/>
                <a:ea typeface="Questrial"/>
                <a:cs typeface="Questrial"/>
                <a:sym typeface="Questrial"/>
              </a:rPr>
              <a:t># Error</a:t>
            </a:r>
            <a:endParaRPr sz="22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200">
              <a:latin typeface="Questrial"/>
              <a:ea typeface="Questrial"/>
              <a:cs typeface="Questrial"/>
              <a:sym typeface="Questrial"/>
            </a:endParaRPr>
          </a:p>
          <a:p>
            <a:pPr indent="0" lvl="0" marL="0" marR="863600" rtl="0" algn="l">
              <a:lnSpc>
                <a:spcPct val="129000"/>
              </a:lnSpc>
              <a:spcBef>
                <a:spcPts val="0"/>
              </a:spcBef>
              <a:spcAft>
                <a:spcPts val="0"/>
              </a:spcAft>
              <a:buNone/>
            </a:pPr>
            <a:r>
              <a:rPr lang="en" sz="2200">
                <a:latin typeface="Questrial"/>
                <a:ea typeface="Questrial"/>
                <a:cs typeface="Questrial"/>
                <a:sym typeface="Questrial"/>
              </a:rPr>
              <a:t>nchar("hello")  </a:t>
            </a:r>
            <a:endParaRPr sz="2200">
              <a:latin typeface="Questrial"/>
              <a:ea typeface="Questrial"/>
              <a:cs typeface="Questrial"/>
              <a:sym typeface="Questrial"/>
            </a:endParaRPr>
          </a:p>
          <a:p>
            <a:pPr indent="0" lvl="0" marL="0" marR="863600" rtl="0" algn="l">
              <a:lnSpc>
                <a:spcPct val="129000"/>
              </a:lnSpc>
              <a:spcBef>
                <a:spcPts val="0"/>
              </a:spcBef>
              <a:spcAft>
                <a:spcPts val="0"/>
              </a:spcAft>
              <a:buNone/>
            </a:pPr>
            <a:r>
              <a:rPr lang="en" sz="2200">
                <a:solidFill>
                  <a:srgbClr val="0096FF"/>
                </a:solidFill>
                <a:latin typeface="Questrial"/>
                <a:ea typeface="Questrial"/>
                <a:cs typeface="Questrial"/>
                <a:sym typeface="Questrial"/>
              </a:rPr>
              <a:t># 5</a:t>
            </a:r>
            <a:endParaRPr sz="22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200">
              <a:latin typeface="Questrial"/>
              <a:ea typeface="Questrial"/>
              <a:cs typeface="Questrial"/>
              <a:sym typeface="Questrial"/>
            </a:endParaRPr>
          </a:p>
          <a:p>
            <a:pPr indent="0" lvl="0" marL="0" marR="0" rtl="0" algn="l">
              <a:lnSpc>
                <a:spcPct val="127400"/>
              </a:lnSpc>
              <a:spcBef>
                <a:spcPts val="0"/>
              </a:spcBef>
              <a:spcAft>
                <a:spcPts val="0"/>
              </a:spcAft>
              <a:buNone/>
            </a:pPr>
            <a:r>
              <a:rPr lang="en" sz="2200">
                <a:latin typeface="Questrial"/>
                <a:ea typeface="Questrial"/>
                <a:cs typeface="Questrial"/>
                <a:sym typeface="Questrial"/>
              </a:rPr>
              <a:t>paste("hello", "world")  </a:t>
            </a:r>
            <a:endParaRPr sz="2200">
              <a:latin typeface="Questrial"/>
              <a:ea typeface="Questrial"/>
              <a:cs typeface="Questrial"/>
              <a:sym typeface="Questrial"/>
            </a:endParaRPr>
          </a:p>
          <a:p>
            <a:pPr indent="0" lvl="0" marL="0" marR="0" rtl="0" algn="l">
              <a:lnSpc>
                <a:spcPct val="127400"/>
              </a:lnSpc>
              <a:spcBef>
                <a:spcPts val="0"/>
              </a:spcBef>
              <a:spcAft>
                <a:spcPts val="0"/>
              </a:spcAft>
              <a:buNone/>
            </a:pPr>
            <a:r>
              <a:rPr lang="en" sz="2200">
                <a:solidFill>
                  <a:srgbClr val="0096FF"/>
                </a:solidFill>
                <a:latin typeface="Questrial"/>
                <a:ea typeface="Questrial"/>
                <a:cs typeface="Questrial"/>
                <a:sym typeface="Questrial"/>
              </a:rPr>
              <a:t># "hello world"</a:t>
            </a:r>
            <a:endParaRPr sz="2200">
              <a:latin typeface="Questrial"/>
              <a:ea typeface="Questrial"/>
              <a:cs typeface="Questrial"/>
              <a:sym typeface="Quest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04" name="Shape 1204"/>
        <p:cNvGrpSpPr/>
        <p:nvPr/>
      </p:nvGrpSpPr>
      <p:grpSpPr>
        <a:xfrm>
          <a:off x="0" y="0"/>
          <a:ext cx="0" cy="0"/>
          <a:chOff x="0" y="0"/>
          <a:chExt cx="0" cy="0"/>
        </a:xfrm>
      </p:grpSpPr>
      <p:sp>
        <p:nvSpPr>
          <p:cNvPr id="1205" name="Google Shape;1205;p163"/>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06" name="Google Shape;1206;p163"/>
          <p:cNvSpPr txBox="1"/>
          <p:nvPr/>
        </p:nvSpPr>
        <p:spPr>
          <a:xfrm>
            <a:off x="509026" y="1517023"/>
            <a:ext cx="4137300" cy="1407900"/>
          </a:xfrm>
          <a:prstGeom prst="rect">
            <a:avLst/>
          </a:prstGeom>
          <a:noFill/>
          <a:ln>
            <a:noFill/>
          </a:ln>
        </p:spPr>
        <p:txBody>
          <a:bodyPr anchorCtr="0" anchor="t" bIns="0" lIns="0" spcFirstLastPara="1" rIns="0" wrap="square" tIns="7500">
            <a:noAutofit/>
          </a:bodyPr>
          <a:lstStyle/>
          <a:p>
            <a:pPr indent="-241300" lvl="0" marL="203200" marR="0" rtl="0" algn="l">
              <a:lnSpc>
                <a:spcPct val="125052"/>
              </a:lnSpc>
              <a:spcBef>
                <a:spcPts val="0"/>
              </a:spcBef>
              <a:spcAft>
                <a:spcPts val="0"/>
              </a:spcAft>
              <a:buSzPts val="2200"/>
              <a:buFont typeface="Questrial"/>
              <a:buChar char="●"/>
            </a:pPr>
            <a:r>
              <a:rPr lang="en" sz="2200">
                <a:latin typeface="Questrial"/>
                <a:ea typeface="Questrial"/>
                <a:cs typeface="Questrial"/>
                <a:sym typeface="Questrial"/>
              </a:rPr>
              <a:t>Which of these are numbers?</a:t>
            </a:r>
            <a:endParaRPr sz="2200">
              <a:latin typeface="Questrial"/>
              <a:ea typeface="Questrial"/>
              <a:cs typeface="Questrial"/>
              <a:sym typeface="Questrial"/>
            </a:endParaRPr>
          </a:p>
          <a:p>
            <a:pPr indent="-241300" lvl="0" marL="203200" marR="0" rtl="0" algn="l">
              <a:lnSpc>
                <a:spcPct val="125052"/>
              </a:lnSpc>
              <a:spcBef>
                <a:spcPts val="0"/>
              </a:spcBef>
              <a:spcAft>
                <a:spcPts val="0"/>
              </a:spcAft>
              <a:buSzPts val="2200"/>
              <a:buFont typeface="Questrial"/>
              <a:buChar char="●"/>
            </a:pPr>
            <a:r>
              <a:rPr b="1" lang="en" sz="2200">
                <a:latin typeface="Questrial"/>
                <a:ea typeface="Questrial"/>
                <a:cs typeface="Questrial"/>
                <a:sym typeface="Questrial"/>
              </a:rPr>
              <a:t>What  are the others? </a:t>
            </a:r>
            <a:endParaRPr b="1" sz="2200">
              <a:latin typeface="Questrial"/>
              <a:ea typeface="Questrial"/>
              <a:cs typeface="Questrial"/>
              <a:sym typeface="Questrial"/>
            </a:endParaRPr>
          </a:p>
          <a:p>
            <a:pPr indent="-241300" lvl="0" marL="203200" marR="0" rtl="0" algn="l">
              <a:lnSpc>
                <a:spcPct val="125052"/>
              </a:lnSpc>
              <a:spcBef>
                <a:spcPts val="0"/>
              </a:spcBef>
              <a:spcAft>
                <a:spcPts val="0"/>
              </a:spcAft>
              <a:buSzPts val="2200"/>
              <a:buFont typeface="Questrial"/>
              <a:buChar char="●"/>
            </a:pPr>
            <a:r>
              <a:rPr lang="en" sz="2200">
                <a:latin typeface="Questrial"/>
                <a:ea typeface="Questrial"/>
                <a:cs typeface="Questrial"/>
                <a:sym typeface="Questrial"/>
              </a:rPr>
              <a:t>How can you tell?</a:t>
            </a:r>
            <a:endParaRPr sz="2200">
              <a:latin typeface="Questrial"/>
              <a:ea typeface="Questrial"/>
              <a:cs typeface="Questrial"/>
              <a:sym typeface="Questrial"/>
            </a:endParaRPr>
          </a:p>
        </p:txBody>
      </p:sp>
      <p:sp>
        <p:nvSpPr>
          <p:cNvPr id="1207" name="Google Shape;1207;p163"/>
          <p:cNvSpPr txBox="1"/>
          <p:nvPr>
            <p:ph idx="4294967295" type="ctrTitle"/>
          </p:nvPr>
        </p:nvSpPr>
        <p:spPr>
          <a:xfrm>
            <a:off x="476255" y="380998"/>
            <a:ext cx="46803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1208" name="Google Shape;1208;p163"/>
          <p:cNvSpPr/>
          <p:nvPr/>
        </p:nvSpPr>
        <p:spPr>
          <a:xfrm>
            <a:off x="5092419" y="1594486"/>
            <a:ext cx="3180600" cy="19974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09" name="Google Shape;1209;p163"/>
          <p:cNvSpPr txBox="1"/>
          <p:nvPr/>
        </p:nvSpPr>
        <p:spPr>
          <a:xfrm>
            <a:off x="5306748" y="1714496"/>
            <a:ext cx="2734800" cy="16974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000">
                <a:latin typeface="Courier New"/>
                <a:ea typeface="Courier New"/>
                <a:cs typeface="Courier New"/>
                <a:sym typeface="Courier New"/>
              </a:rPr>
              <a:t>1 </a:t>
            </a:r>
            <a:endParaRPr sz="2000">
              <a:latin typeface="Courier New"/>
              <a:ea typeface="Courier New"/>
              <a:cs typeface="Courier New"/>
              <a:sym typeface="Courier New"/>
            </a:endParaRPr>
          </a:p>
          <a:p>
            <a:pPr indent="0" lvl="0" marL="0" rtl="0" algn="l">
              <a:spcBef>
                <a:spcPts val="0"/>
              </a:spcBef>
              <a:spcAft>
                <a:spcPts val="0"/>
              </a:spcAft>
              <a:buNone/>
            </a:pPr>
            <a:r>
              <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“1”</a:t>
            </a:r>
            <a:endParaRPr sz="2000">
              <a:latin typeface="Courier New"/>
              <a:ea typeface="Courier New"/>
              <a:cs typeface="Courier New"/>
              <a:sym typeface="Courier New"/>
            </a:endParaRPr>
          </a:p>
          <a:p>
            <a:pPr indent="0" lvl="0" marL="0" rtl="0" algn="l">
              <a:spcBef>
                <a:spcPts val="0"/>
              </a:spcBef>
              <a:spcAft>
                <a:spcPts val="0"/>
              </a:spcAft>
              <a:buNone/>
            </a:pPr>
            <a:r>
              <a:t/>
            </a:r>
            <a:endParaRPr sz="2000">
              <a:latin typeface="Courier New"/>
              <a:ea typeface="Courier New"/>
              <a:cs typeface="Courier New"/>
              <a:sym typeface="Courier New"/>
            </a:endParaRPr>
          </a:p>
          <a:p>
            <a:pPr indent="0" lvl="0" marL="0" rtl="0" algn="l">
              <a:spcBef>
                <a:spcPts val="0"/>
              </a:spcBef>
              <a:spcAft>
                <a:spcPts val="0"/>
              </a:spcAft>
              <a:buNone/>
            </a:pPr>
            <a:r>
              <a:rPr lang="en" sz="2000">
                <a:latin typeface="Courier New"/>
                <a:ea typeface="Courier New"/>
                <a:cs typeface="Courier New"/>
                <a:sym typeface="Courier New"/>
              </a:rPr>
              <a:t>“one”</a:t>
            </a:r>
            <a:endParaRPr sz="2000">
              <a:latin typeface="Courier New"/>
              <a:ea typeface="Courier New"/>
              <a:cs typeface="Courier New"/>
              <a:sym typeface="Courier New"/>
            </a:endParaRP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13" name="Shape 1213"/>
        <p:cNvGrpSpPr/>
        <p:nvPr/>
      </p:nvGrpSpPr>
      <p:grpSpPr>
        <a:xfrm>
          <a:off x="0" y="0"/>
          <a:ext cx="0" cy="0"/>
          <a:chOff x="0" y="0"/>
          <a:chExt cx="0" cy="0"/>
        </a:xfrm>
      </p:grpSpPr>
      <p:sp>
        <p:nvSpPr>
          <p:cNvPr id="1214" name="Google Shape;1214;p164"/>
          <p:cNvSpPr txBox="1"/>
          <p:nvPr/>
        </p:nvSpPr>
        <p:spPr>
          <a:xfrm>
            <a:off x="476255" y="1188428"/>
            <a:ext cx="4093200" cy="2933700"/>
          </a:xfrm>
          <a:prstGeom prst="rect">
            <a:avLst/>
          </a:prstGeom>
          <a:noFill/>
          <a:ln>
            <a:noFill/>
          </a:ln>
        </p:spPr>
        <p:txBody>
          <a:bodyPr anchorCtr="0" anchor="t" bIns="0" lIns="0" spcFirstLastPara="1" rIns="0" wrap="square" tIns="166625">
            <a:noAutofit/>
          </a:bodyPr>
          <a:lstStyle/>
          <a:p>
            <a:pPr indent="-228600" lvl="0" marL="203200" marR="0" rtl="0" algn="l">
              <a:lnSpc>
                <a:spcPct val="100000"/>
              </a:lnSpc>
              <a:spcBef>
                <a:spcPts val="0"/>
              </a:spcBef>
              <a:spcAft>
                <a:spcPts val="0"/>
              </a:spcAft>
              <a:buSzPts val="2000"/>
              <a:buFont typeface="Questrial"/>
              <a:buChar char="●"/>
            </a:pPr>
            <a:r>
              <a:rPr lang="en" sz="2000">
                <a:latin typeface="Questrial"/>
                <a:ea typeface="Questrial"/>
                <a:cs typeface="Questrial"/>
                <a:sym typeface="Questrial"/>
              </a:rPr>
              <a:t>TRUE or FALSE</a:t>
            </a:r>
            <a:endParaRPr sz="2000">
              <a:latin typeface="Questrial"/>
              <a:ea typeface="Questrial"/>
              <a:cs typeface="Questrial"/>
              <a:sym typeface="Questrial"/>
            </a:endParaRPr>
          </a:p>
          <a:p>
            <a:pPr indent="0" lvl="0" marL="203200" marR="0" rtl="0" algn="l">
              <a:lnSpc>
                <a:spcPct val="100000"/>
              </a:lnSpc>
              <a:spcBef>
                <a:spcPts val="0"/>
              </a:spcBef>
              <a:spcAft>
                <a:spcPts val="0"/>
              </a:spcAft>
              <a:buNone/>
            </a:pPr>
            <a:r>
              <a:t/>
            </a:r>
            <a:endParaRPr sz="2000">
              <a:latin typeface="Questrial"/>
              <a:ea typeface="Questrial"/>
              <a:cs typeface="Questrial"/>
              <a:sym typeface="Questrial"/>
            </a:endParaRPr>
          </a:p>
          <a:p>
            <a:pPr indent="-228600" lvl="0" marL="203200" marR="0" rtl="0" algn="l">
              <a:lnSpc>
                <a:spcPct val="100000"/>
              </a:lnSpc>
              <a:spcBef>
                <a:spcPts val="1300"/>
              </a:spcBef>
              <a:spcAft>
                <a:spcPts val="0"/>
              </a:spcAft>
              <a:buSzPts val="2000"/>
              <a:buFont typeface="Questrial"/>
              <a:buChar char="●"/>
            </a:pPr>
            <a:r>
              <a:rPr lang="en" sz="2000">
                <a:latin typeface="Questrial"/>
                <a:ea typeface="Questrial"/>
                <a:cs typeface="Questrial"/>
                <a:sym typeface="Questrial"/>
              </a:rPr>
              <a:t>R's form of binary data. Useful for logical tests.</a:t>
            </a:r>
            <a:endParaRPr sz="2200">
              <a:latin typeface="Questrial"/>
              <a:ea typeface="Questrial"/>
              <a:cs typeface="Questrial"/>
              <a:sym typeface="Questrial"/>
            </a:endParaRPr>
          </a:p>
        </p:txBody>
      </p:sp>
      <p:sp>
        <p:nvSpPr>
          <p:cNvPr id="1215" name="Google Shape;1215;p164"/>
          <p:cNvSpPr txBox="1"/>
          <p:nvPr>
            <p:ph idx="4294967295" type="ctrTitle"/>
          </p:nvPr>
        </p:nvSpPr>
        <p:spPr>
          <a:xfrm>
            <a:off x="476255" y="380998"/>
            <a:ext cx="41829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Data type: Logical</a:t>
            </a:r>
            <a:endParaRPr b="1" sz="3000">
              <a:solidFill>
                <a:srgbClr val="000000"/>
              </a:solidFill>
              <a:latin typeface="Questrial"/>
              <a:ea typeface="Questrial"/>
              <a:cs typeface="Questrial"/>
              <a:sym typeface="Questrial"/>
            </a:endParaRPr>
          </a:p>
        </p:txBody>
      </p:sp>
      <p:sp>
        <p:nvSpPr>
          <p:cNvPr id="1216" name="Google Shape;1216;p164"/>
          <p:cNvSpPr/>
          <p:nvPr/>
        </p:nvSpPr>
        <p:spPr>
          <a:xfrm>
            <a:off x="4910907" y="1342583"/>
            <a:ext cx="3790800" cy="3018300"/>
          </a:xfrm>
          <a:prstGeom prst="rect">
            <a:avLst/>
          </a:prstGeom>
          <a:solidFill>
            <a:srgbClr val="EFEFEF"/>
          </a:solidFill>
          <a:ln cap="flat" cmpd="sng" w="9525">
            <a:solidFill>
              <a:srgbClr val="000000"/>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217" name="Google Shape;1217;p164"/>
          <p:cNvSpPr txBox="1"/>
          <p:nvPr/>
        </p:nvSpPr>
        <p:spPr>
          <a:xfrm>
            <a:off x="5171799" y="1473350"/>
            <a:ext cx="3015900" cy="29337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2200">
                <a:solidFill>
                  <a:schemeClr val="dk1"/>
                </a:solidFill>
                <a:latin typeface="Courier New"/>
                <a:ea typeface="Courier New"/>
                <a:cs typeface="Courier New"/>
                <a:sym typeface="Courier New"/>
              </a:rPr>
              <a:t>3 &lt; 4</a:t>
            </a:r>
            <a:endParaRPr sz="2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200">
                <a:solidFill>
                  <a:srgbClr val="51A7F9"/>
                </a:solidFill>
                <a:latin typeface="Courier New"/>
                <a:ea typeface="Courier New"/>
                <a:cs typeface="Courier New"/>
                <a:sym typeface="Courier New"/>
              </a:rPr>
              <a:t># TRUE</a:t>
            </a:r>
            <a:endParaRPr sz="2200">
              <a:solidFill>
                <a:srgbClr val="51A7F9"/>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2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200">
                <a:solidFill>
                  <a:schemeClr val="dk1"/>
                </a:solidFill>
                <a:latin typeface="Courier New"/>
                <a:ea typeface="Courier New"/>
                <a:cs typeface="Courier New"/>
                <a:sym typeface="Courier New"/>
              </a:rPr>
              <a:t>class(TRUE)</a:t>
            </a:r>
            <a:endParaRPr sz="2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200">
                <a:solidFill>
                  <a:srgbClr val="51A7F9"/>
                </a:solidFill>
                <a:latin typeface="Courier New"/>
                <a:ea typeface="Courier New"/>
                <a:cs typeface="Courier New"/>
                <a:sym typeface="Courier New"/>
              </a:rPr>
              <a:t># "logical"</a:t>
            </a:r>
            <a:endParaRPr sz="2200">
              <a:solidFill>
                <a:srgbClr val="51A7F9"/>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22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2200">
                <a:solidFill>
                  <a:schemeClr val="dk1"/>
                </a:solidFill>
                <a:latin typeface="Courier New"/>
                <a:ea typeface="Courier New"/>
                <a:cs typeface="Courier New"/>
                <a:sym typeface="Courier New"/>
              </a:rPr>
              <a:t>class(T)</a:t>
            </a:r>
            <a:endParaRPr sz="2200">
              <a:solidFill>
                <a:schemeClr val="dk1"/>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2200">
                <a:solidFill>
                  <a:srgbClr val="51A7F9"/>
                </a:solidFill>
                <a:latin typeface="Courier New"/>
                <a:ea typeface="Courier New"/>
                <a:cs typeface="Courier New"/>
                <a:sym typeface="Courier New"/>
              </a:rPr>
              <a:t># "logical"</a:t>
            </a:r>
            <a:endParaRPr sz="2200">
              <a:solidFill>
                <a:srgbClr val="51A7F9"/>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22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2200">
              <a:solidFill>
                <a:schemeClr val="dk1"/>
              </a:solidFill>
              <a:latin typeface="Courier New"/>
              <a:ea typeface="Courier New"/>
              <a:cs typeface="Courier New"/>
              <a:sym typeface="Courier New"/>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21" name="Shape 1221"/>
        <p:cNvGrpSpPr/>
        <p:nvPr/>
      </p:nvGrpSpPr>
      <p:grpSpPr>
        <a:xfrm>
          <a:off x="0" y="0"/>
          <a:ext cx="0" cy="0"/>
          <a:chOff x="0" y="0"/>
          <a:chExt cx="0" cy="0"/>
        </a:xfrm>
      </p:grpSpPr>
      <p:sp>
        <p:nvSpPr>
          <p:cNvPr id="1222" name="Google Shape;1222;p165"/>
          <p:cNvSpPr txBox="1"/>
          <p:nvPr/>
        </p:nvSpPr>
        <p:spPr>
          <a:xfrm>
            <a:off x="476255" y="1413452"/>
            <a:ext cx="4119900" cy="3383400"/>
          </a:xfrm>
          <a:prstGeom prst="rect">
            <a:avLst/>
          </a:prstGeom>
          <a:noFill/>
          <a:ln>
            <a:noFill/>
          </a:ln>
        </p:spPr>
        <p:txBody>
          <a:bodyPr anchorCtr="0" anchor="t" bIns="0" lIns="0" spcFirstLastPara="1" rIns="0" wrap="square" tIns="5200">
            <a:noAutofit/>
          </a:bodyPr>
          <a:lstStyle/>
          <a:p>
            <a:pPr indent="-222250" lvl="0" marL="203200" marR="0" rtl="0" algn="l">
              <a:lnSpc>
                <a:spcPct val="115000"/>
              </a:lnSpc>
              <a:spcBef>
                <a:spcPts val="0"/>
              </a:spcBef>
              <a:spcAft>
                <a:spcPts val="0"/>
              </a:spcAft>
              <a:buSzPts val="1900"/>
              <a:buFont typeface="Questrial"/>
              <a:buChar char="●"/>
            </a:pPr>
            <a:r>
              <a:rPr lang="en" sz="1900">
                <a:latin typeface="Questrial"/>
                <a:ea typeface="Questrial"/>
                <a:cs typeface="Questrial"/>
                <a:sym typeface="Questrial"/>
              </a:rPr>
              <a:t>R's form of categorical data. Saved as an  integer with a set of labels (e.g. levels).</a:t>
            </a:r>
            <a:endParaRPr sz="1900">
              <a:latin typeface="Questrial"/>
              <a:ea typeface="Questrial"/>
              <a:cs typeface="Questrial"/>
              <a:sym typeface="Questrial"/>
            </a:endParaRPr>
          </a:p>
          <a:p>
            <a:pPr indent="0" lvl="0" marL="203200" marR="0" rtl="0" algn="l">
              <a:lnSpc>
                <a:spcPct val="115000"/>
              </a:lnSpc>
              <a:spcBef>
                <a:spcPts val="0"/>
              </a:spcBef>
              <a:spcAft>
                <a:spcPts val="0"/>
              </a:spcAft>
              <a:buNone/>
            </a:pPr>
            <a:r>
              <a:t/>
            </a:r>
            <a:endParaRPr sz="1900">
              <a:latin typeface="Questrial"/>
              <a:ea typeface="Questrial"/>
              <a:cs typeface="Questrial"/>
              <a:sym typeface="Questrial"/>
            </a:endParaRPr>
          </a:p>
          <a:p>
            <a:pPr indent="-222250" lvl="0" marL="203200" marR="0" rtl="0" algn="l">
              <a:lnSpc>
                <a:spcPct val="115000"/>
              </a:lnSpc>
              <a:spcBef>
                <a:spcPts val="0"/>
              </a:spcBef>
              <a:spcAft>
                <a:spcPts val="0"/>
              </a:spcAft>
              <a:buSzPts val="1900"/>
              <a:buFont typeface="Questrial"/>
              <a:buChar char="●"/>
            </a:pPr>
            <a:r>
              <a:rPr lang="en" sz="1900">
                <a:latin typeface="Questrial"/>
                <a:ea typeface="Questrial"/>
                <a:cs typeface="Questrial"/>
                <a:sym typeface="Questrial"/>
              </a:rPr>
              <a:t>Factors are important when including categorical variables in regression models and plotting data</a:t>
            </a:r>
            <a:endParaRPr sz="1900">
              <a:latin typeface="Questrial"/>
              <a:ea typeface="Questrial"/>
              <a:cs typeface="Questrial"/>
              <a:sym typeface="Questrial"/>
            </a:endParaRPr>
          </a:p>
        </p:txBody>
      </p:sp>
      <p:sp>
        <p:nvSpPr>
          <p:cNvPr id="1223" name="Google Shape;1223;p165"/>
          <p:cNvSpPr txBox="1"/>
          <p:nvPr>
            <p:ph idx="4294967295" type="ctrTitle"/>
          </p:nvPr>
        </p:nvSpPr>
        <p:spPr>
          <a:xfrm>
            <a:off x="476255" y="380998"/>
            <a:ext cx="46803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Data type: Factor</a:t>
            </a:r>
            <a:endParaRPr b="1" sz="3000">
              <a:solidFill>
                <a:srgbClr val="000000"/>
              </a:solidFill>
              <a:latin typeface="Questrial"/>
              <a:ea typeface="Questrial"/>
              <a:cs typeface="Questrial"/>
              <a:sym typeface="Questrial"/>
            </a:endParaRPr>
          </a:p>
        </p:txBody>
      </p:sp>
      <p:sp>
        <p:nvSpPr>
          <p:cNvPr id="1224" name="Google Shape;1224;p165"/>
          <p:cNvSpPr txBox="1"/>
          <p:nvPr/>
        </p:nvSpPr>
        <p:spPr>
          <a:xfrm>
            <a:off x="5019316" y="1498568"/>
            <a:ext cx="3930900" cy="2365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None/>
            </a:pPr>
            <a:r>
              <a:rPr lang="en" sz="1500">
                <a:solidFill>
                  <a:schemeClr val="dk1"/>
                </a:solidFill>
                <a:latin typeface="Courier New"/>
                <a:ea typeface="Courier New"/>
                <a:cs typeface="Courier New"/>
                <a:sym typeface="Courier New"/>
              </a:rPr>
              <a:t>fac  &lt;- factor(c("a", "b", "c"))  fac</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51A7F9"/>
                </a:solidFill>
                <a:latin typeface="Courier New"/>
                <a:ea typeface="Courier New"/>
                <a:cs typeface="Courier New"/>
                <a:sym typeface="Courier New"/>
              </a:rPr>
              <a:t># a b c</a:t>
            </a:r>
            <a:endParaRPr sz="1500">
              <a:solidFill>
                <a:srgbClr val="51A7F9"/>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51A7F9"/>
                </a:solidFill>
                <a:latin typeface="Courier New"/>
                <a:ea typeface="Courier New"/>
                <a:cs typeface="Courier New"/>
                <a:sym typeface="Courier New"/>
              </a:rPr>
              <a:t># Levels: a b c</a:t>
            </a:r>
            <a:endParaRPr sz="1500">
              <a:solidFill>
                <a:srgbClr val="51A7F9"/>
              </a:solidFill>
              <a:latin typeface="Courier New"/>
              <a:ea typeface="Courier New"/>
              <a:cs typeface="Courier New"/>
              <a:sym typeface="Courier New"/>
            </a:endParaRPr>
          </a:p>
          <a:p>
            <a:pPr indent="0" lvl="0" marL="0" rtl="0" algn="l">
              <a:spcBef>
                <a:spcPts val="0"/>
              </a:spcBef>
              <a:spcAft>
                <a:spcPts val="0"/>
              </a:spcAft>
              <a:buNone/>
            </a:pPr>
            <a:r>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500">
                <a:solidFill>
                  <a:schemeClr val="dk1"/>
                </a:solidFill>
                <a:latin typeface="Courier New"/>
                <a:ea typeface="Courier New"/>
                <a:cs typeface="Courier New"/>
                <a:sym typeface="Courier New"/>
              </a:rPr>
              <a:t>class(fac)  </a:t>
            </a:r>
            <a:endParaRPr sz="1500">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51A7F9"/>
                </a:solidFill>
                <a:latin typeface="Courier New"/>
                <a:ea typeface="Courier New"/>
                <a:cs typeface="Courier New"/>
                <a:sym typeface="Courier New"/>
              </a:rPr>
              <a:t># factor</a:t>
            </a:r>
            <a:endParaRPr sz="1500">
              <a:solidFill>
                <a:srgbClr val="51A7F9"/>
              </a:solidFill>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1800">
              <a:solidFill>
                <a:schemeClr val="dk1"/>
              </a:solidFill>
              <a:latin typeface="Courier New"/>
              <a:ea typeface="Courier New"/>
              <a:cs typeface="Courier New"/>
              <a:sym typeface="Courier New"/>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28" name="Shape 1228"/>
        <p:cNvGrpSpPr/>
        <p:nvPr/>
      </p:nvGrpSpPr>
      <p:grpSpPr>
        <a:xfrm>
          <a:off x="0" y="0"/>
          <a:ext cx="0" cy="0"/>
          <a:chOff x="0" y="0"/>
          <a:chExt cx="0" cy="0"/>
        </a:xfrm>
      </p:grpSpPr>
      <p:graphicFrame>
        <p:nvGraphicFramePr>
          <p:cNvPr id="1229" name="Google Shape;1229;p166"/>
          <p:cNvGraphicFramePr/>
          <p:nvPr/>
        </p:nvGraphicFramePr>
        <p:xfrm>
          <a:off x="2830272" y="1381799"/>
          <a:ext cx="3000000" cy="3000000"/>
        </p:xfrm>
        <a:graphic>
          <a:graphicData uri="http://schemas.openxmlformats.org/drawingml/2006/table">
            <a:tbl>
              <a:tblPr bandRow="1" firstRow="1">
                <a:noFill/>
                <a:tableStyleId>{86380251-1022-4E59-A97C-39B196FD709A}</a:tableStyleId>
              </a:tblPr>
              <a:tblGrid>
                <a:gridCol w="1560050"/>
                <a:gridCol w="2961125"/>
              </a:tblGrid>
              <a:tr h="590875">
                <a:tc>
                  <a:txBody>
                    <a:bodyPr/>
                    <a:lstStyle/>
                    <a:p>
                      <a:pPr indent="0" lvl="0" marL="0" marR="0" rtl="0" algn="ctr">
                        <a:lnSpc>
                          <a:spcPct val="100000"/>
                        </a:lnSpc>
                        <a:spcBef>
                          <a:spcPts val="0"/>
                        </a:spcBef>
                        <a:spcAft>
                          <a:spcPts val="0"/>
                        </a:spcAft>
                        <a:buNone/>
                      </a:pPr>
                      <a:r>
                        <a:rPr b="1" lang="en" sz="2100">
                          <a:latin typeface="Questrial"/>
                          <a:ea typeface="Questrial"/>
                          <a:cs typeface="Questrial"/>
                          <a:sym typeface="Questrial"/>
                        </a:rPr>
                        <a:t>Type</a:t>
                      </a:r>
                      <a:endParaRPr b="1" sz="2100" u="none" cap="none" strike="noStrike">
                        <a:latin typeface="Questrial"/>
                        <a:ea typeface="Questrial"/>
                        <a:cs typeface="Questrial"/>
                        <a:sym typeface="Questrial"/>
                      </a:endParaRPr>
                    </a:p>
                  </a:txBody>
                  <a:tcPr marT="1865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96FF">
                        <a:alpha val="19610"/>
                      </a:srgbClr>
                    </a:solidFill>
                  </a:tcPr>
                </a:tc>
                <a:tc>
                  <a:txBody>
                    <a:bodyPr/>
                    <a:lstStyle/>
                    <a:p>
                      <a:pPr indent="0" lvl="0" marL="0" marR="0" rtl="0" algn="ctr">
                        <a:lnSpc>
                          <a:spcPct val="100000"/>
                        </a:lnSpc>
                        <a:spcBef>
                          <a:spcPts val="0"/>
                        </a:spcBef>
                        <a:spcAft>
                          <a:spcPts val="0"/>
                        </a:spcAft>
                        <a:buNone/>
                      </a:pPr>
                      <a:r>
                        <a:rPr b="1" lang="en" sz="2100">
                          <a:latin typeface="Questrial"/>
                          <a:ea typeface="Questrial"/>
                          <a:cs typeface="Questrial"/>
                          <a:sym typeface="Questrial"/>
                        </a:rPr>
                        <a:t>Examples</a:t>
                      </a:r>
                      <a:endParaRPr b="1" sz="2100" u="none" cap="none" strike="noStrike">
                        <a:latin typeface="Questrial"/>
                        <a:ea typeface="Questrial"/>
                        <a:cs typeface="Questrial"/>
                        <a:sym typeface="Questrial"/>
                      </a:endParaRPr>
                    </a:p>
                  </a:txBody>
                  <a:tcPr marT="1865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0096FF">
                        <a:alpha val="19610"/>
                      </a:srgbClr>
                    </a:solidFill>
                  </a:tcPr>
                </a:tc>
              </a:tr>
              <a:tr h="590875">
                <a:tc>
                  <a:txBody>
                    <a:bodyPr/>
                    <a:lstStyle/>
                    <a:p>
                      <a:pPr indent="0" lvl="0" marL="139700" marR="0" rtl="0" algn="l">
                        <a:lnSpc>
                          <a:spcPct val="100000"/>
                        </a:lnSpc>
                        <a:spcBef>
                          <a:spcPts val="0"/>
                        </a:spcBef>
                        <a:spcAft>
                          <a:spcPts val="0"/>
                        </a:spcAft>
                        <a:buNone/>
                      </a:pPr>
                      <a:r>
                        <a:rPr b="1" lang="en" sz="1600" u="none" cap="none" strike="noStrike">
                          <a:latin typeface="Questrial"/>
                          <a:ea typeface="Questrial"/>
                          <a:cs typeface="Questrial"/>
                          <a:sym typeface="Questrial"/>
                        </a:rPr>
                        <a:t>numeric</a:t>
                      </a:r>
                      <a:endParaRPr b="1" sz="1600" u="none" cap="none" strike="noStrike">
                        <a:latin typeface="Questrial"/>
                        <a:ea typeface="Questrial"/>
                        <a:cs typeface="Questrial"/>
                        <a:sym typeface="Questrial"/>
                      </a:endParaRPr>
                    </a:p>
                  </a:txBody>
                  <a:tcPr marT="2082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165100" marR="0" rtl="0" algn="l">
                        <a:lnSpc>
                          <a:spcPct val="100000"/>
                        </a:lnSpc>
                        <a:spcBef>
                          <a:spcPts val="0"/>
                        </a:spcBef>
                        <a:spcAft>
                          <a:spcPts val="0"/>
                        </a:spcAft>
                        <a:buNone/>
                      </a:pPr>
                      <a:r>
                        <a:rPr lang="en" sz="1600" u="none" cap="none" strike="noStrike">
                          <a:latin typeface="Questrial"/>
                          <a:ea typeface="Questrial"/>
                          <a:cs typeface="Questrial"/>
                          <a:sym typeface="Questrial"/>
                        </a:rPr>
                        <a:t>0, 1, -2, 3.1415, 0.0005</a:t>
                      </a:r>
                      <a:endParaRPr sz="1600" u="none" cap="none" strike="noStrike">
                        <a:latin typeface="Questrial"/>
                        <a:ea typeface="Questrial"/>
                        <a:cs typeface="Questrial"/>
                        <a:sym typeface="Questrial"/>
                      </a:endParaRPr>
                    </a:p>
                  </a:txBody>
                  <a:tcPr marT="2082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875">
                <a:tc>
                  <a:txBody>
                    <a:bodyPr/>
                    <a:lstStyle/>
                    <a:p>
                      <a:pPr indent="0" lvl="0" marL="139700" marR="0" rtl="0" algn="l">
                        <a:lnSpc>
                          <a:spcPct val="100000"/>
                        </a:lnSpc>
                        <a:spcBef>
                          <a:spcPts val="0"/>
                        </a:spcBef>
                        <a:spcAft>
                          <a:spcPts val="0"/>
                        </a:spcAft>
                        <a:buNone/>
                      </a:pPr>
                      <a:r>
                        <a:rPr lang="en" sz="1600" u="none" cap="none" strike="noStrike">
                          <a:latin typeface="Questrial"/>
                          <a:ea typeface="Questrial"/>
                          <a:cs typeface="Questrial"/>
                          <a:sym typeface="Questrial"/>
                        </a:rPr>
                        <a:t>character</a:t>
                      </a:r>
                      <a:endParaRPr sz="1600" u="none" cap="none" strike="noStrike">
                        <a:latin typeface="Questrial"/>
                        <a:ea typeface="Questrial"/>
                        <a:cs typeface="Questrial"/>
                        <a:sym typeface="Questrial"/>
                      </a:endParaRPr>
                    </a:p>
                  </a:txBody>
                  <a:tcPr marT="2105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165100" marR="0" rtl="0" algn="l">
                        <a:lnSpc>
                          <a:spcPct val="100000"/>
                        </a:lnSpc>
                        <a:spcBef>
                          <a:spcPts val="0"/>
                        </a:spcBef>
                        <a:spcAft>
                          <a:spcPts val="0"/>
                        </a:spcAft>
                        <a:buNone/>
                      </a:pPr>
                      <a:r>
                        <a:rPr lang="en" sz="1600" u="none" cap="none" strike="noStrike">
                          <a:latin typeface="Questrial"/>
                          <a:ea typeface="Questrial"/>
                          <a:cs typeface="Questrial"/>
                          <a:sym typeface="Questrial"/>
                        </a:rPr>
                        <a:t>"Amelia", "Agree", "31"</a:t>
                      </a:r>
                      <a:endParaRPr sz="1600" u="none" cap="none" strike="noStrike">
                        <a:latin typeface="Questrial"/>
                        <a:ea typeface="Questrial"/>
                        <a:cs typeface="Questrial"/>
                        <a:sym typeface="Questrial"/>
                      </a:endParaRPr>
                    </a:p>
                  </a:txBody>
                  <a:tcPr marT="2105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590875">
                <a:tc>
                  <a:txBody>
                    <a:bodyPr/>
                    <a:lstStyle/>
                    <a:p>
                      <a:pPr indent="0" lvl="0" marL="139700" marR="0" rtl="0" algn="l">
                        <a:lnSpc>
                          <a:spcPct val="100000"/>
                        </a:lnSpc>
                        <a:spcBef>
                          <a:spcPts val="0"/>
                        </a:spcBef>
                        <a:spcAft>
                          <a:spcPts val="0"/>
                        </a:spcAft>
                        <a:buNone/>
                      </a:pPr>
                      <a:r>
                        <a:rPr lang="en" sz="1600" u="none" cap="none" strike="noStrike">
                          <a:latin typeface="Questrial"/>
                          <a:ea typeface="Questrial"/>
                          <a:cs typeface="Questrial"/>
                          <a:sym typeface="Questrial"/>
                        </a:rPr>
                        <a:t>logical</a:t>
                      </a:r>
                      <a:endParaRPr sz="1600" u="none" cap="none" strike="noStrike">
                        <a:latin typeface="Questrial"/>
                        <a:ea typeface="Questrial"/>
                        <a:cs typeface="Questrial"/>
                        <a:sym typeface="Questrial"/>
                      </a:endParaRPr>
                    </a:p>
                  </a:txBody>
                  <a:tcPr marT="2125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165100" marR="0" rtl="0" algn="l">
                        <a:lnSpc>
                          <a:spcPct val="100000"/>
                        </a:lnSpc>
                        <a:spcBef>
                          <a:spcPts val="0"/>
                        </a:spcBef>
                        <a:spcAft>
                          <a:spcPts val="0"/>
                        </a:spcAft>
                        <a:buNone/>
                      </a:pPr>
                      <a:r>
                        <a:rPr lang="en" sz="1600" u="none" cap="none" strike="noStrike">
                          <a:latin typeface="Questrial"/>
                          <a:ea typeface="Questrial"/>
                          <a:cs typeface="Questrial"/>
                          <a:sym typeface="Questrial"/>
                        </a:rPr>
                        <a:t>TRUE, FALSE</a:t>
                      </a:r>
                      <a:endParaRPr sz="1600" u="none" cap="none" strike="noStrike">
                        <a:latin typeface="Questrial"/>
                        <a:ea typeface="Questrial"/>
                        <a:cs typeface="Questrial"/>
                        <a:sym typeface="Questrial"/>
                      </a:endParaRPr>
                    </a:p>
                  </a:txBody>
                  <a:tcPr marT="2125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814800">
                <a:tc>
                  <a:txBody>
                    <a:bodyPr/>
                    <a:lstStyle/>
                    <a:p>
                      <a:pPr indent="0" lvl="0" marL="0" marR="0" rtl="0" algn="l">
                        <a:lnSpc>
                          <a:spcPct val="100000"/>
                        </a:lnSpc>
                        <a:spcBef>
                          <a:spcPts val="0"/>
                        </a:spcBef>
                        <a:spcAft>
                          <a:spcPts val="0"/>
                        </a:spcAft>
                        <a:buNone/>
                      </a:pPr>
                      <a:r>
                        <a:t/>
                      </a:r>
                      <a:endParaRPr sz="1600" u="none" cap="none" strike="noStrike">
                        <a:latin typeface="Questrial"/>
                        <a:ea typeface="Questrial"/>
                        <a:cs typeface="Questrial"/>
                        <a:sym typeface="Questrial"/>
                      </a:endParaRPr>
                    </a:p>
                    <a:p>
                      <a:pPr indent="0" lvl="0" marL="139700" marR="0" rtl="0" algn="l">
                        <a:lnSpc>
                          <a:spcPct val="100000"/>
                        </a:lnSpc>
                        <a:spcBef>
                          <a:spcPts val="0"/>
                        </a:spcBef>
                        <a:spcAft>
                          <a:spcPts val="0"/>
                        </a:spcAft>
                        <a:buNone/>
                      </a:pPr>
                      <a:r>
                        <a:rPr lang="en" sz="1600" u="none" cap="none" strike="noStrike">
                          <a:latin typeface="Questrial"/>
                          <a:ea typeface="Questrial"/>
                          <a:cs typeface="Questrial"/>
                          <a:sym typeface="Questrial"/>
                        </a:rPr>
                        <a:t>factor</a:t>
                      </a:r>
                      <a:endParaRPr sz="1600" u="none" cap="none" strike="noStrike">
                        <a:latin typeface="Questrial"/>
                        <a:ea typeface="Questrial"/>
                        <a:cs typeface="Questrial"/>
                        <a:sym typeface="Questrial"/>
                      </a:endParaRPr>
                    </a:p>
                  </a:txBody>
                  <a:tcPr marT="14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165100" marR="1625600" rtl="0" algn="l">
                        <a:lnSpc>
                          <a:spcPct val="108536"/>
                        </a:lnSpc>
                        <a:spcBef>
                          <a:spcPts val="0"/>
                        </a:spcBef>
                        <a:spcAft>
                          <a:spcPts val="0"/>
                        </a:spcAft>
                        <a:buNone/>
                      </a:pPr>
                      <a:r>
                        <a:rPr lang="en" sz="1600" u="none" cap="none" strike="noStrike">
                          <a:latin typeface="Questrial"/>
                          <a:ea typeface="Questrial"/>
                          <a:cs typeface="Questrial"/>
                          <a:sym typeface="Questrial"/>
                        </a:rPr>
                        <a:t>a c c b  </a:t>
                      </a:r>
                      <a:endParaRPr sz="1600" u="none" cap="none" strike="noStrike">
                        <a:latin typeface="Questrial"/>
                        <a:ea typeface="Questrial"/>
                        <a:cs typeface="Questrial"/>
                        <a:sym typeface="Questrial"/>
                      </a:endParaRPr>
                    </a:p>
                    <a:p>
                      <a:pPr indent="0" lvl="0" marL="165100" marR="1625600" rtl="0" algn="l">
                        <a:lnSpc>
                          <a:spcPct val="108536"/>
                        </a:lnSpc>
                        <a:spcBef>
                          <a:spcPts val="0"/>
                        </a:spcBef>
                        <a:spcAft>
                          <a:spcPts val="0"/>
                        </a:spcAft>
                        <a:buNone/>
                      </a:pPr>
                      <a:r>
                        <a:rPr lang="en" sz="1600" u="none" cap="none" strike="noStrike">
                          <a:latin typeface="Questrial"/>
                          <a:ea typeface="Questrial"/>
                          <a:cs typeface="Questrial"/>
                          <a:sym typeface="Questrial"/>
                        </a:rPr>
                        <a:t>Levels: a b</a:t>
                      </a:r>
                      <a:r>
                        <a:rPr lang="en" sz="1600">
                          <a:latin typeface="Questrial"/>
                          <a:ea typeface="Questrial"/>
                          <a:cs typeface="Questrial"/>
                          <a:sym typeface="Questrial"/>
                        </a:rPr>
                        <a:t> </a:t>
                      </a:r>
                      <a:r>
                        <a:rPr lang="en" sz="1600" u="none" cap="none" strike="noStrike">
                          <a:latin typeface="Questrial"/>
                          <a:ea typeface="Questrial"/>
                          <a:cs typeface="Questrial"/>
                          <a:sym typeface="Questrial"/>
                        </a:rPr>
                        <a:t>c</a:t>
                      </a:r>
                      <a:endParaRPr sz="1600" u="none" cap="none" strike="noStrike">
                        <a:latin typeface="Questrial"/>
                        <a:ea typeface="Questrial"/>
                        <a:cs typeface="Questrial"/>
                        <a:sym typeface="Questrial"/>
                      </a:endParaRPr>
                    </a:p>
                  </a:txBody>
                  <a:tcPr marT="1793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1230" name="Google Shape;1230;p166"/>
          <p:cNvSpPr txBox="1"/>
          <p:nvPr>
            <p:ph idx="4294967295" type="ctrTitle"/>
          </p:nvPr>
        </p:nvSpPr>
        <p:spPr>
          <a:xfrm>
            <a:off x="476255" y="380998"/>
            <a:ext cx="43653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Basic data types</a:t>
            </a:r>
            <a:endParaRPr b="1" sz="3000">
              <a:solidFill>
                <a:srgbClr val="000000"/>
              </a:solidFill>
              <a:latin typeface="Questrial"/>
              <a:ea typeface="Questrial"/>
              <a:cs typeface="Questrial"/>
              <a:sym typeface="Quest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5" name="Shape 285"/>
        <p:cNvGrpSpPr/>
        <p:nvPr/>
      </p:nvGrpSpPr>
      <p:grpSpPr>
        <a:xfrm>
          <a:off x="0" y="0"/>
          <a:ext cx="0" cy="0"/>
          <a:chOff x="0" y="0"/>
          <a:chExt cx="0" cy="0"/>
        </a:xfrm>
      </p:grpSpPr>
      <p:sp>
        <p:nvSpPr>
          <p:cNvPr id="286" name="Google Shape;286;p68"/>
          <p:cNvSpPr/>
          <p:nvPr/>
        </p:nvSpPr>
        <p:spPr>
          <a:xfrm>
            <a:off x="3943325" y="1603850"/>
            <a:ext cx="5024400" cy="3183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87" name="Google Shape;287;p68"/>
          <p:cNvSpPr/>
          <p:nvPr/>
        </p:nvSpPr>
        <p:spPr>
          <a:xfrm>
            <a:off x="7991475" y="61908"/>
            <a:ext cx="1066800" cy="1066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88" name="Google Shape;288;p68"/>
          <p:cNvSpPr/>
          <p:nvPr/>
        </p:nvSpPr>
        <p:spPr>
          <a:xfrm>
            <a:off x="4641873" y="2535178"/>
            <a:ext cx="3663600" cy="2059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89" name="Google Shape;289;p68"/>
          <p:cNvSpPr/>
          <p:nvPr/>
        </p:nvSpPr>
        <p:spPr>
          <a:xfrm>
            <a:off x="5013999" y="3398863"/>
            <a:ext cx="800400" cy="3315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90" name="Google Shape;290;p68"/>
          <p:cNvSpPr txBox="1"/>
          <p:nvPr/>
        </p:nvSpPr>
        <p:spPr>
          <a:xfrm>
            <a:off x="476250" y="1912925"/>
            <a:ext cx="3346500" cy="1299600"/>
          </a:xfrm>
          <a:prstGeom prst="rect">
            <a:avLst/>
          </a:prstGeom>
          <a:noFill/>
          <a:ln>
            <a:noFill/>
          </a:ln>
        </p:spPr>
        <p:txBody>
          <a:bodyPr anchorCtr="0" anchor="t" bIns="0" lIns="0" spcFirstLastPara="1" rIns="0" wrap="square" tIns="6925">
            <a:noAutofit/>
          </a:bodyPr>
          <a:lstStyle/>
          <a:p>
            <a:pPr indent="-317500" lvl="0" marL="457200" marR="0" rtl="0" algn="l">
              <a:lnSpc>
                <a:spcPct val="100000"/>
              </a:lnSpc>
              <a:spcBef>
                <a:spcPts val="0"/>
              </a:spcBef>
              <a:spcAft>
                <a:spcPts val="0"/>
              </a:spcAft>
              <a:buSzPts val="1400"/>
              <a:buFont typeface="Questrial"/>
              <a:buChar char="●"/>
            </a:pPr>
            <a:r>
              <a:rPr lang="en">
                <a:latin typeface="Questrial"/>
                <a:ea typeface="Questrial"/>
                <a:cs typeface="Questrial"/>
                <a:sym typeface="Questrial"/>
              </a:rPr>
              <a:t>Go to </a:t>
            </a:r>
            <a:r>
              <a:rPr lang="en" u="sng">
                <a:solidFill>
                  <a:srgbClr val="0000FF"/>
                </a:solidFill>
                <a:latin typeface="Questrial"/>
                <a:ea typeface="Questrial"/>
                <a:cs typeface="Questrial"/>
                <a:sym typeface="Questrial"/>
                <a:hlinkClick r:id="rId7"/>
              </a:rPr>
              <a:t>https://ww</a:t>
            </a:r>
            <a:r>
              <a:rPr lang="en" u="sng">
                <a:solidFill>
                  <a:srgbClr val="0000FF"/>
                </a:solidFill>
                <a:latin typeface="Questrial"/>
                <a:ea typeface="Questrial"/>
                <a:cs typeface="Questrial"/>
                <a:sym typeface="Questrial"/>
              </a:rPr>
              <a:t>w</a:t>
            </a:r>
            <a:r>
              <a:rPr lang="en" u="sng">
                <a:solidFill>
                  <a:srgbClr val="0000FF"/>
                </a:solidFill>
                <a:latin typeface="Questrial"/>
                <a:ea typeface="Questrial"/>
                <a:cs typeface="Questrial"/>
                <a:sym typeface="Questrial"/>
                <a:hlinkClick r:id="rId8"/>
              </a:rPr>
              <a:t>.rstudio.com/products/rstudio/download/</a:t>
            </a:r>
            <a:endParaRPr>
              <a:solidFill>
                <a:srgbClr val="0000FF"/>
              </a:solidFill>
              <a:latin typeface="Questrial"/>
              <a:ea typeface="Questrial"/>
              <a:cs typeface="Questrial"/>
              <a:sym typeface="Questrial"/>
            </a:endParaRPr>
          </a:p>
          <a:p>
            <a:pPr indent="0" lvl="0" marL="457200" marR="0" rtl="0" algn="l">
              <a:lnSpc>
                <a:spcPct val="100000"/>
              </a:lnSpc>
              <a:spcBef>
                <a:spcPts val="500"/>
              </a:spcBef>
              <a:spcAft>
                <a:spcPts val="0"/>
              </a:spcAft>
              <a:buNone/>
            </a:pPr>
            <a:r>
              <a:t/>
            </a:r>
            <a:endParaRPr>
              <a:solidFill>
                <a:srgbClr val="0000FF"/>
              </a:solidFill>
              <a:latin typeface="Questrial"/>
              <a:ea typeface="Questrial"/>
              <a:cs typeface="Questrial"/>
              <a:sym typeface="Questrial"/>
            </a:endParaRPr>
          </a:p>
          <a:p>
            <a:pPr indent="-317500" lvl="0" marL="457200" marR="0" rtl="0" algn="l">
              <a:lnSpc>
                <a:spcPct val="100000"/>
              </a:lnSpc>
              <a:spcBef>
                <a:spcPts val="500"/>
              </a:spcBef>
              <a:spcAft>
                <a:spcPts val="0"/>
              </a:spcAft>
              <a:buSzPts val="1400"/>
              <a:buFont typeface="Questrial"/>
              <a:buChar char="●"/>
            </a:pPr>
            <a:r>
              <a:rPr lang="en">
                <a:latin typeface="Questrial"/>
                <a:ea typeface="Questrial"/>
                <a:cs typeface="Questrial"/>
                <a:sym typeface="Questrial"/>
              </a:rPr>
              <a:t>Select RStudio desktop</a:t>
            </a:r>
            <a:endParaRPr>
              <a:latin typeface="Questrial"/>
              <a:ea typeface="Questrial"/>
              <a:cs typeface="Questrial"/>
              <a:sym typeface="Questrial"/>
            </a:endParaRPr>
          </a:p>
          <a:p>
            <a:pPr indent="0" lvl="0" marL="457200" marR="0" rtl="0" algn="l">
              <a:lnSpc>
                <a:spcPct val="100000"/>
              </a:lnSpc>
              <a:spcBef>
                <a:spcPts val="500"/>
              </a:spcBef>
              <a:spcAft>
                <a:spcPts val="0"/>
              </a:spcAft>
              <a:buNone/>
            </a:pPr>
            <a:r>
              <a:t/>
            </a:r>
            <a:endParaRPr>
              <a:latin typeface="Questrial"/>
              <a:ea typeface="Questrial"/>
              <a:cs typeface="Questrial"/>
              <a:sym typeface="Questrial"/>
            </a:endParaRPr>
          </a:p>
          <a:p>
            <a:pPr indent="-317500" lvl="0" marL="457200" marR="0" rtl="0" algn="l">
              <a:lnSpc>
                <a:spcPct val="100000"/>
              </a:lnSpc>
              <a:spcBef>
                <a:spcPts val="500"/>
              </a:spcBef>
              <a:spcAft>
                <a:spcPts val="0"/>
              </a:spcAft>
              <a:buSzPts val="1400"/>
              <a:buFont typeface="Questrial"/>
              <a:buChar char="●"/>
            </a:pPr>
            <a:r>
              <a:rPr lang="en">
                <a:latin typeface="Questrial"/>
                <a:ea typeface="Questrial"/>
                <a:cs typeface="Questrial"/>
                <a:sym typeface="Questrial"/>
              </a:rPr>
              <a:t>Select your operating system</a:t>
            </a:r>
            <a:endParaRPr>
              <a:latin typeface="Questrial"/>
              <a:ea typeface="Questrial"/>
              <a:cs typeface="Questrial"/>
              <a:sym typeface="Questrial"/>
            </a:endParaRPr>
          </a:p>
        </p:txBody>
      </p:sp>
      <p:sp>
        <p:nvSpPr>
          <p:cNvPr id="291" name="Google Shape;291;p68"/>
          <p:cNvSpPr txBox="1"/>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None/>
            </a:pPr>
            <a:r>
              <a:rPr b="1" lang="en" sz="3000">
                <a:latin typeface="Questrial"/>
                <a:ea typeface="Questrial"/>
                <a:cs typeface="Questrial"/>
                <a:sym typeface="Questrial"/>
              </a:rPr>
              <a:t>Install RStudio</a:t>
            </a:r>
            <a:endParaRPr b="1" sz="3000">
              <a:latin typeface="Questrial"/>
              <a:ea typeface="Questrial"/>
              <a:cs typeface="Questrial"/>
              <a:sym typeface="Questrial"/>
            </a:endParaRPr>
          </a:p>
        </p:txBody>
      </p:sp>
      <p:sp>
        <p:nvSpPr>
          <p:cNvPr id="292" name="Google Shape;292;p68"/>
          <p:cNvSpPr txBox="1"/>
          <p:nvPr/>
        </p:nvSpPr>
        <p:spPr>
          <a:xfrm>
            <a:off x="400575" y="915050"/>
            <a:ext cx="69189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solidFill>
                  <a:schemeClr val="dk1"/>
                </a:solidFill>
                <a:latin typeface="Questrial"/>
                <a:ea typeface="Questrial"/>
                <a:cs typeface="Questrial"/>
                <a:sym typeface="Questrial"/>
              </a:rPr>
              <a:t>Then, install RStudio </a:t>
            </a:r>
            <a:r>
              <a:rPr lang="en" sz="1900">
                <a:solidFill>
                  <a:schemeClr val="dk1"/>
                </a:solidFill>
                <a:latin typeface="Questrial"/>
                <a:ea typeface="Questrial"/>
                <a:cs typeface="Questrial"/>
                <a:sym typeface="Questrial"/>
              </a:rPr>
              <a:t>(the application).</a:t>
            </a:r>
            <a:endParaRPr sz="1900">
              <a:solidFill>
                <a:schemeClr val="dk1"/>
              </a:solidFill>
              <a:latin typeface="Questrial"/>
              <a:ea typeface="Questrial"/>
              <a:cs typeface="Questrial"/>
              <a:sym typeface="Quest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34" name="Shape 1234"/>
        <p:cNvGrpSpPr/>
        <p:nvPr/>
      </p:nvGrpSpPr>
      <p:grpSpPr>
        <a:xfrm>
          <a:off x="0" y="0"/>
          <a:ext cx="0" cy="0"/>
          <a:chOff x="0" y="0"/>
          <a:chExt cx="0" cy="0"/>
        </a:xfrm>
      </p:grpSpPr>
      <p:sp>
        <p:nvSpPr>
          <p:cNvPr id="1235" name="Google Shape;1235;p167"/>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36" name="Google Shape;1236;p167"/>
          <p:cNvSpPr txBox="1"/>
          <p:nvPr/>
        </p:nvSpPr>
        <p:spPr>
          <a:xfrm>
            <a:off x="476255" y="1282365"/>
            <a:ext cx="4734900" cy="1440900"/>
          </a:xfrm>
          <a:prstGeom prst="rect">
            <a:avLst/>
          </a:prstGeom>
          <a:noFill/>
          <a:ln>
            <a:noFill/>
          </a:ln>
        </p:spPr>
        <p:txBody>
          <a:bodyPr anchorCtr="0" anchor="t" bIns="0" lIns="0" spcFirstLastPara="1" rIns="0" wrap="square" tIns="7500">
            <a:noAutofit/>
          </a:bodyPr>
          <a:lstStyle/>
          <a:p>
            <a:pPr indent="-241300" lvl="0" marL="203200" marR="0" rtl="0" algn="l">
              <a:lnSpc>
                <a:spcPct val="100000"/>
              </a:lnSpc>
              <a:spcBef>
                <a:spcPts val="0"/>
              </a:spcBef>
              <a:spcAft>
                <a:spcPts val="0"/>
              </a:spcAft>
              <a:buSzPts val="2200"/>
              <a:buFont typeface="Questrial"/>
              <a:buChar char="●"/>
            </a:pPr>
            <a:r>
              <a:rPr lang="en" sz="2200">
                <a:latin typeface="Questrial"/>
                <a:ea typeface="Questrial"/>
                <a:cs typeface="Questrial"/>
                <a:sym typeface="Questrial"/>
              </a:rPr>
              <a:t>Run: x &lt;- c(1, 2, 3)</a:t>
            </a:r>
            <a:endParaRPr sz="2200">
              <a:latin typeface="Questrial"/>
              <a:ea typeface="Questrial"/>
              <a:cs typeface="Questrial"/>
              <a:sym typeface="Questrial"/>
            </a:endParaRPr>
          </a:p>
          <a:p>
            <a:pPr indent="0" lvl="0" marL="203200" marR="0" rtl="0" algn="l">
              <a:lnSpc>
                <a:spcPct val="100000"/>
              </a:lnSpc>
              <a:spcBef>
                <a:spcPts val="500"/>
              </a:spcBef>
              <a:spcAft>
                <a:spcPts val="0"/>
              </a:spcAft>
              <a:buNone/>
            </a:pPr>
            <a:r>
              <a:t/>
            </a:r>
            <a:endParaRPr sz="2200">
              <a:latin typeface="Questrial"/>
              <a:ea typeface="Questrial"/>
              <a:cs typeface="Questrial"/>
              <a:sym typeface="Questrial"/>
            </a:endParaRPr>
          </a:p>
          <a:p>
            <a:pPr indent="-241300" lvl="0" marL="203200" marR="0" rtl="0" algn="l">
              <a:lnSpc>
                <a:spcPct val="100000"/>
              </a:lnSpc>
              <a:spcBef>
                <a:spcPts val="500"/>
              </a:spcBef>
              <a:spcAft>
                <a:spcPts val="500"/>
              </a:spcAft>
              <a:buSzPts val="2200"/>
              <a:buFont typeface="Questrial"/>
              <a:buChar char="●"/>
            </a:pPr>
            <a:r>
              <a:rPr lang="en" sz="2200">
                <a:latin typeface="Questrial"/>
                <a:ea typeface="Questrial"/>
                <a:cs typeface="Questrial"/>
                <a:sym typeface="Questrial"/>
              </a:rPr>
              <a:t>What is the diﬀerence between these?</a:t>
            </a:r>
            <a:endParaRPr sz="2200">
              <a:latin typeface="Questrial"/>
              <a:ea typeface="Questrial"/>
              <a:cs typeface="Questrial"/>
              <a:sym typeface="Questrial"/>
            </a:endParaRPr>
          </a:p>
        </p:txBody>
      </p:sp>
      <p:sp>
        <p:nvSpPr>
          <p:cNvPr id="1237" name="Google Shape;1237;p167"/>
          <p:cNvSpPr txBox="1"/>
          <p:nvPr>
            <p:ph idx="4294967295" type="ctrTitle"/>
          </p:nvPr>
        </p:nvSpPr>
        <p:spPr>
          <a:xfrm>
            <a:off x="476255" y="380998"/>
            <a:ext cx="43653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Quiz</a:t>
            </a:r>
            <a:endParaRPr b="1" sz="3000">
              <a:solidFill>
                <a:srgbClr val="000000"/>
              </a:solidFill>
              <a:latin typeface="Questrial"/>
              <a:ea typeface="Questrial"/>
              <a:cs typeface="Questrial"/>
              <a:sym typeface="Questrial"/>
            </a:endParaRPr>
          </a:p>
        </p:txBody>
      </p:sp>
      <p:sp>
        <p:nvSpPr>
          <p:cNvPr id="1238" name="Google Shape;1238;p167"/>
          <p:cNvSpPr txBox="1"/>
          <p:nvPr/>
        </p:nvSpPr>
        <p:spPr>
          <a:xfrm>
            <a:off x="1406202" y="3069875"/>
            <a:ext cx="2853000" cy="5178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None/>
            </a:pPr>
            <a:r>
              <a:rPr lang="en" sz="2200">
                <a:solidFill>
                  <a:schemeClr val="dk2"/>
                </a:solidFill>
                <a:latin typeface="Questrial"/>
                <a:ea typeface="Questrial"/>
                <a:cs typeface="Questrial"/>
                <a:sym typeface="Questrial"/>
              </a:rPr>
              <a:t>    X        vs. 		“X” </a:t>
            </a:r>
            <a:endParaRPr sz="2200">
              <a:solidFill>
                <a:schemeClr val="dk2"/>
              </a:solidFill>
              <a:latin typeface="Questrial"/>
              <a:ea typeface="Questrial"/>
              <a:cs typeface="Questrial"/>
              <a:sym typeface="Questrial"/>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42" name="Shape 1242"/>
        <p:cNvGrpSpPr/>
        <p:nvPr/>
      </p:nvGrpSpPr>
      <p:grpSpPr>
        <a:xfrm>
          <a:off x="0" y="0"/>
          <a:ext cx="0" cy="0"/>
          <a:chOff x="0" y="0"/>
          <a:chExt cx="0" cy="0"/>
        </a:xfrm>
      </p:grpSpPr>
      <p:sp>
        <p:nvSpPr>
          <p:cNvPr id="1243" name="Google Shape;1243;p168"/>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244" name="Google Shape;1244;p168"/>
          <p:cNvSpPr txBox="1"/>
          <p:nvPr/>
        </p:nvSpPr>
        <p:spPr>
          <a:xfrm>
            <a:off x="476255" y="1289553"/>
            <a:ext cx="5265600" cy="2825100"/>
          </a:xfrm>
          <a:prstGeom prst="rect">
            <a:avLst/>
          </a:prstGeom>
          <a:noFill/>
          <a:ln>
            <a:noFill/>
          </a:ln>
        </p:spPr>
        <p:txBody>
          <a:bodyPr anchorCtr="0" anchor="t" bIns="0" lIns="0" spcFirstLastPara="1" rIns="0" wrap="square" tIns="19050">
            <a:noAutofit/>
          </a:bodyPr>
          <a:lstStyle/>
          <a:p>
            <a:pPr indent="0" lvl="0" marL="0" marR="0" rtl="0" algn="l">
              <a:lnSpc>
                <a:spcPct val="119789"/>
              </a:lnSpc>
              <a:spcBef>
                <a:spcPts val="0"/>
              </a:spcBef>
              <a:spcAft>
                <a:spcPts val="0"/>
              </a:spcAft>
              <a:buNone/>
            </a:pPr>
            <a:r>
              <a:rPr lang="en" sz="1900">
                <a:latin typeface="Questrial"/>
                <a:ea typeface="Questrial"/>
                <a:cs typeface="Questrial"/>
                <a:sym typeface="Questrial"/>
              </a:rPr>
              <a:t>Make a vector that contains:</a:t>
            </a:r>
            <a:endParaRPr sz="1900">
              <a:latin typeface="Questrial"/>
              <a:ea typeface="Questrial"/>
              <a:cs typeface="Questrial"/>
              <a:sym typeface="Questrial"/>
            </a:endParaRPr>
          </a:p>
          <a:p>
            <a:pPr indent="-222250" lvl="0" marL="622300" marR="0" rtl="0" algn="l">
              <a:lnSpc>
                <a:spcPct val="119789"/>
              </a:lnSpc>
              <a:spcBef>
                <a:spcPts val="0"/>
              </a:spcBef>
              <a:spcAft>
                <a:spcPts val="0"/>
              </a:spcAft>
              <a:buSzPts val="1900"/>
              <a:buFont typeface="Questrial"/>
              <a:buChar char="●"/>
            </a:pPr>
            <a:r>
              <a:rPr lang="en" sz="1900">
                <a:latin typeface="Questrial"/>
                <a:ea typeface="Questrial"/>
                <a:cs typeface="Questrial"/>
                <a:sym typeface="Questrial"/>
              </a:rPr>
              <a:t>the number  1, </a:t>
            </a:r>
            <a:endParaRPr sz="1900">
              <a:latin typeface="Questrial"/>
              <a:ea typeface="Questrial"/>
              <a:cs typeface="Questrial"/>
              <a:sym typeface="Questrial"/>
            </a:endParaRPr>
          </a:p>
          <a:p>
            <a:pPr indent="-222250" lvl="0" marL="622300" marR="0" rtl="0" algn="l">
              <a:lnSpc>
                <a:spcPct val="119789"/>
              </a:lnSpc>
              <a:spcBef>
                <a:spcPts val="0"/>
              </a:spcBef>
              <a:spcAft>
                <a:spcPts val="0"/>
              </a:spcAft>
              <a:buSzPts val="1900"/>
              <a:buFont typeface="Questrial"/>
              <a:buChar char="●"/>
            </a:pPr>
            <a:r>
              <a:rPr lang="en" sz="1900">
                <a:latin typeface="Questrial"/>
                <a:ea typeface="Questrial"/>
                <a:cs typeface="Questrial"/>
                <a:sym typeface="Questrial"/>
              </a:rPr>
              <a:t>the letter R, </a:t>
            </a:r>
            <a:endParaRPr sz="1900">
              <a:latin typeface="Questrial"/>
              <a:ea typeface="Questrial"/>
              <a:cs typeface="Questrial"/>
              <a:sym typeface="Questrial"/>
            </a:endParaRPr>
          </a:p>
          <a:p>
            <a:pPr indent="-222250" lvl="0" marL="622300" marR="0" rtl="0" algn="l">
              <a:lnSpc>
                <a:spcPct val="119789"/>
              </a:lnSpc>
              <a:spcBef>
                <a:spcPts val="0"/>
              </a:spcBef>
              <a:spcAft>
                <a:spcPts val="0"/>
              </a:spcAft>
              <a:buSzPts val="1900"/>
              <a:buFont typeface="Questrial"/>
              <a:buChar char="●"/>
            </a:pPr>
            <a:r>
              <a:rPr lang="en" sz="1900">
                <a:latin typeface="Questrial"/>
                <a:ea typeface="Questrial"/>
                <a:cs typeface="Questrial"/>
                <a:sym typeface="Questrial"/>
              </a:rPr>
              <a:t>and the logical TRUE.</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900">
              <a:latin typeface="Questrial"/>
              <a:ea typeface="Questrial"/>
              <a:cs typeface="Questrial"/>
              <a:sym typeface="Questrial"/>
            </a:endParaRPr>
          </a:p>
          <a:p>
            <a:pPr indent="0" lvl="0" marL="0" marR="0" rtl="0" algn="l">
              <a:lnSpc>
                <a:spcPct val="100000"/>
              </a:lnSpc>
              <a:spcBef>
                <a:spcPts val="2100"/>
              </a:spcBef>
              <a:spcAft>
                <a:spcPts val="0"/>
              </a:spcAft>
              <a:buNone/>
            </a:pPr>
            <a:r>
              <a:rPr lang="en" sz="1900">
                <a:latin typeface="Questrial"/>
                <a:ea typeface="Questrial"/>
                <a:cs typeface="Questrial"/>
                <a:sym typeface="Questrial"/>
              </a:rPr>
              <a:t>What class of data is the vector?</a:t>
            </a:r>
            <a:endParaRPr sz="1900">
              <a:latin typeface="Questrial"/>
              <a:ea typeface="Questrial"/>
              <a:cs typeface="Questrial"/>
              <a:sym typeface="Questrial"/>
            </a:endParaRPr>
          </a:p>
        </p:txBody>
      </p:sp>
      <p:sp>
        <p:nvSpPr>
          <p:cNvPr id="1245" name="Google Shape;1245;p168"/>
          <p:cNvSpPr txBox="1"/>
          <p:nvPr>
            <p:ph idx="4294967295" type="ctrTitle"/>
          </p:nvPr>
        </p:nvSpPr>
        <p:spPr>
          <a:xfrm>
            <a:off x="476255" y="380998"/>
            <a:ext cx="43653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49" name="Shape 1249"/>
        <p:cNvGrpSpPr/>
        <p:nvPr/>
      </p:nvGrpSpPr>
      <p:grpSpPr>
        <a:xfrm>
          <a:off x="0" y="0"/>
          <a:ext cx="0" cy="0"/>
          <a:chOff x="0" y="0"/>
          <a:chExt cx="0" cy="0"/>
        </a:xfrm>
      </p:grpSpPr>
      <p:sp>
        <p:nvSpPr>
          <p:cNvPr id="1250" name="Google Shape;1250;p169"/>
          <p:cNvSpPr txBox="1"/>
          <p:nvPr/>
        </p:nvSpPr>
        <p:spPr>
          <a:xfrm>
            <a:off x="2829127" y="1651154"/>
            <a:ext cx="3909300" cy="29406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0" spcFirstLastPara="1" rIns="0" wrap="square" tIns="88100">
            <a:noAutofit/>
          </a:bodyPr>
          <a:lstStyle/>
          <a:p>
            <a:pPr indent="0" lvl="0" marL="0" marR="0" rtl="0" algn="l">
              <a:lnSpc>
                <a:spcPct val="100000"/>
              </a:lnSpc>
              <a:spcBef>
                <a:spcPts val="0"/>
              </a:spcBef>
              <a:spcAft>
                <a:spcPts val="0"/>
              </a:spcAft>
              <a:buNone/>
            </a:pPr>
            <a:r>
              <a:rPr lang="en" sz="1900">
                <a:latin typeface="Courier New"/>
                <a:ea typeface="Courier New"/>
                <a:cs typeface="Courier New"/>
                <a:sym typeface="Courier New"/>
              </a:rPr>
              <a:t>vec &lt;- c(1, "R", TRUE)</a:t>
            </a:r>
            <a:endParaRPr sz="1900">
              <a:latin typeface="Courier New"/>
              <a:ea typeface="Courier New"/>
              <a:cs typeface="Courier New"/>
              <a:sym typeface="Courier New"/>
            </a:endParaRPr>
          </a:p>
          <a:p>
            <a:pPr indent="0" lvl="0" marL="0" marR="0" rtl="0" algn="l">
              <a:lnSpc>
                <a:spcPct val="100000"/>
              </a:lnSpc>
              <a:spcBef>
                <a:spcPts val="600"/>
              </a:spcBef>
              <a:spcAft>
                <a:spcPts val="0"/>
              </a:spcAft>
              <a:buNone/>
            </a:pPr>
            <a:r>
              <a:rPr lang="en" sz="1900">
                <a:latin typeface="Courier New"/>
                <a:ea typeface="Courier New"/>
                <a:cs typeface="Courier New"/>
                <a:sym typeface="Courier New"/>
              </a:rPr>
              <a:t>class(vec)</a:t>
            </a:r>
            <a:endParaRPr sz="1900">
              <a:latin typeface="Courier New"/>
              <a:ea typeface="Courier New"/>
              <a:cs typeface="Courier New"/>
              <a:sym typeface="Courier New"/>
            </a:endParaRPr>
          </a:p>
          <a:p>
            <a:pPr indent="0" lvl="0" marL="0" marR="0" rtl="0" algn="l">
              <a:lnSpc>
                <a:spcPct val="100000"/>
              </a:lnSpc>
              <a:spcBef>
                <a:spcPts val="700"/>
              </a:spcBef>
              <a:spcAft>
                <a:spcPts val="0"/>
              </a:spcAft>
              <a:buNone/>
            </a:pPr>
            <a:r>
              <a:rPr lang="en" sz="1900">
                <a:solidFill>
                  <a:srgbClr val="0096FF"/>
                </a:solidFill>
                <a:latin typeface="Courier New"/>
                <a:ea typeface="Courier New"/>
                <a:cs typeface="Courier New"/>
                <a:sym typeface="Courier New"/>
              </a:rPr>
              <a:t># "character"</a:t>
            </a:r>
            <a:endParaRPr sz="19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900">
              <a:latin typeface="Courier New"/>
              <a:ea typeface="Courier New"/>
              <a:cs typeface="Courier New"/>
              <a:sym typeface="Courier New"/>
            </a:endParaRPr>
          </a:p>
          <a:p>
            <a:pPr indent="0" lvl="0" marL="0" marR="0" rtl="0" algn="l">
              <a:lnSpc>
                <a:spcPct val="100000"/>
              </a:lnSpc>
              <a:spcBef>
                <a:spcPts val="1400"/>
              </a:spcBef>
              <a:spcAft>
                <a:spcPts val="0"/>
              </a:spcAft>
              <a:buNone/>
            </a:pPr>
            <a:r>
              <a:rPr lang="en" sz="1900">
                <a:latin typeface="Courier New"/>
                <a:ea typeface="Courier New"/>
                <a:cs typeface="Courier New"/>
                <a:sym typeface="Courier New"/>
              </a:rPr>
              <a:t>vec</a:t>
            </a:r>
            <a:endParaRPr sz="1900">
              <a:latin typeface="Courier New"/>
              <a:ea typeface="Courier New"/>
              <a:cs typeface="Courier New"/>
              <a:sym typeface="Courier New"/>
            </a:endParaRPr>
          </a:p>
          <a:p>
            <a:pPr indent="0" lvl="0" marL="0" marR="0" rtl="0" algn="l">
              <a:lnSpc>
                <a:spcPct val="100000"/>
              </a:lnSpc>
              <a:spcBef>
                <a:spcPts val="700"/>
              </a:spcBef>
              <a:spcAft>
                <a:spcPts val="0"/>
              </a:spcAft>
              <a:buNone/>
            </a:pPr>
            <a:r>
              <a:rPr lang="en" sz="1900">
                <a:solidFill>
                  <a:srgbClr val="0096FF"/>
                </a:solidFill>
                <a:latin typeface="Courier New"/>
                <a:ea typeface="Courier New"/>
                <a:cs typeface="Courier New"/>
                <a:sym typeface="Courier New"/>
              </a:rPr>
              <a:t># "1"	"R"	"TRUE"</a:t>
            </a:r>
            <a:endParaRPr sz="1900">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900">
              <a:latin typeface="Questrial"/>
              <a:ea typeface="Questrial"/>
              <a:cs typeface="Questrial"/>
              <a:sym typeface="Questrial"/>
            </a:endParaRPr>
          </a:p>
          <a:p>
            <a:pPr indent="0" lvl="0" marL="0" marR="0" rtl="0" algn="l">
              <a:lnSpc>
                <a:spcPct val="100000"/>
              </a:lnSpc>
              <a:spcBef>
                <a:spcPts val="1400"/>
              </a:spcBef>
              <a:spcAft>
                <a:spcPts val="0"/>
              </a:spcAft>
              <a:buNone/>
            </a:pPr>
            <a:r>
              <a:t/>
            </a:r>
            <a:endParaRPr sz="1900">
              <a:latin typeface="Questrial"/>
              <a:ea typeface="Questrial"/>
              <a:cs typeface="Questrial"/>
              <a:sym typeface="Questrial"/>
            </a:endParaRPr>
          </a:p>
        </p:txBody>
      </p:sp>
      <p:sp>
        <p:nvSpPr>
          <p:cNvPr id="1251" name="Google Shape;1251;p169"/>
          <p:cNvSpPr txBox="1"/>
          <p:nvPr>
            <p:ph idx="4294967295" type="ctrTitle"/>
          </p:nvPr>
        </p:nvSpPr>
        <p:spPr>
          <a:xfrm>
            <a:off x="476255" y="380998"/>
            <a:ext cx="43653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What is R doing?</a:t>
            </a:r>
            <a:endParaRPr b="1" sz="3000">
              <a:solidFill>
                <a:srgbClr val="000000"/>
              </a:solidFill>
              <a:latin typeface="Questrial"/>
              <a:ea typeface="Questrial"/>
              <a:cs typeface="Questrial"/>
              <a:sym typeface="Questrial"/>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55" name="Shape 1255"/>
        <p:cNvGrpSpPr/>
        <p:nvPr/>
      </p:nvGrpSpPr>
      <p:grpSpPr>
        <a:xfrm>
          <a:off x="0" y="0"/>
          <a:ext cx="0" cy="0"/>
          <a:chOff x="0" y="0"/>
          <a:chExt cx="0" cy="0"/>
        </a:xfrm>
      </p:grpSpPr>
      <p:sp>
        <p:nvSpPr>
          <p:cNvPr id="1256" name="Google Shape;1256;p170"/>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257" name="Google Shape;1257;p170"/>
          <p:cNvSpPr txBox="1"/>
          <p:nvPr/>
        </p:nvSpPr>
        <p:spPr>
          <a:xfrm>
            <a:off x="476255" y="1329155"/>
            <a:ext cx="5312400" cy="1329000"/>
          </a:xfrm>
          <a:prstGeom prst="rect">
            <a:avLst/>
          </a:prstGeom>
          <a:noFill/>
          <a:ln>
            <a:noFill/>
          </a:ln>
        </p:spPr>
        <p:txBody>
          <a:bodyPr anchorCtr="0" anchor="t" bIns="0" lIns="0" spcFirstLastPara="1" rIns="0" wrap="square" tIns="19050">
            <a:noAutofit/>
          </a:bodyPr>
          <a:lstStyle/>
          <a:p>
            <a:pPr indent="-241300" lvl="0" marL="203200" marR="0" rtl="0" algn="l">
              <a:lnSpc>
                <a:spcPct val="119789"/>
              </a:lnSpc>
              <a:spcBef>
                <a:spcPts val="0"/>
              </a:spcBef>
              <a:spcAft>
                <a:spcPts val="0"/>
              </a:spcAft>
              <a:buSzPts val="2200"/>
              <a:buFont typeface="Questrial"/>
              <a:buChar char="●"/>
            </a:pPr>
            <a:r>
              <a:rPr lang="en" sz="2200">
                <a:latin typeface="Questrial"/>
                <a:ea typeface="Questrial"/>
                <a:cs typeface="Questrial"/>
                <a:sym typeface="Questrial"/>
              </a:rPr>
              <a:t>Another way to see the class of an  object is in the Environment pane.</a:t>
            </a:r>
            <a:endParaRPr sz="2200">
              <a:latin typeface="Questrial"/>
              <a:ea typeface="Questrial"/>
              <a:cs typeface="Questrial"/>
              <a:sym typeface="Questrial"/>
            </a:endParaRPr>
          </a:p>
          <a:p>
            <a:pPr indent="0" lvl="0" marL="203200" marR="0" rtl="0" algn="l">
              <a:lnSpc>
                <a:spcPct val="119789"/>
              </a:lnSpc>
              <a:spcBef>
                <a:spcPts val="0"/>
              </a:spcBef>
              <a:spcAft>
                <a:spcPts val="0"/>
              </a:spcAft>
              <a:buNone/>
            </a:pPr>
            <a:r>
              <a:t/>
            </a:r>
            <a:endParaRPr sz="2200">
              <a:latin typeface="Questrial"/>
              <a:ea typeface="Questrial"/>
              <a:cs typeface="Questrial"/>
              <a:sym typeface="Questrial"/>
            </a:endParaRPr>
          </a:p>
          <a:p>
            <a:pPr indent="-241300" lvl="0" marL="203200" marR="0" rtl="0" algn="l">
              <a:lnSpc>
                <a:spcPct val="115684"/>
              </a:lnSpc>
              <a:spcBef>
                <a:spcPts val="0"/>
              </a:spcBef>
              <a:spcAft>
                <a:spcPts val="0"/>
              </a:spcAft>
              <a:buSzPts val="2200"/>
              <a:buFont typeface="Questrial"/>
              <a:buChar char="●"/>
            </a:pPr>
            <a:r>
              <a:rPr lang="en" sz="2200">
                <a:latin typeface="Questrial"/>
                <a:ea typeface="Questrial"/>
                <a:cs typeface="Questrial"/>
                <a:sym typeface="Questrial"/>
              </a:rPr>
              <a:t>Does the Environment agree with what you found using class()?</a:t>
            </a:r>
            <a:endParaRPr sz="2200">
              <a:latin typeface="Questrial"/>
              <a:ea typeface="Questrial"/>
              <a:cs typeface="Questrial"/>
              <a:sym typeface="Questrial"/>
            </a:endParaRPr>
          </a:p>
        </p:txBody>
      </p:sp>
      <p:sp>
        <p:nvSpPr>
          <p:cNvPr id="1258" name="Google Shape;1258;p170"/>
          <p:cNvSpPr txBox="1"/>
          <p:nvPr>
            <p:ph idx="4294967295" type="ctrTitle"/>
          </p:nvPr>
        </p:nvSpPr>
        <p:spPr>
          <a:xfrm>
            <a:off x="476255" y="380998"/>
            <a:ext cx="43653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2" name="Shape 1262"/>
        <p:cNvGrpSpPr/>
        <p:nvPr/>
      </p:nvGrpSpPr>
      <p:grpSpPr>
        <a:xfrm>
          <a:off x="0" y="0"/>
          <a:ext cx="0" cy="0"/>
          <a:chOff x="0" y="0"/>
          <a:chExt cx="0" cy="0"/>
        </a:xfrm>
      </p:grpSpPr>
      <p:sp>
        <p:nvSpPr>
          <p:cNvPr id="1263" name="Google Shape;1263;p171"/>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Coercion</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67" name="Shape 1267"/>
        <p:cNvGrpSpPr/>
        <p:nvPr/>
      </p:nvGrpSpPr>
      <p:grpSpPr>
        <a:xfrm>
          <a:off x="0" y="0"/>
          <a:ext cx="0" cy="0"/>
          <a:chOff x="0" y="0"/>
          <a:chExt cx="0" cy="0"/>
        </a:xfrm>
      </p:grpSpPr>
      <p:sp>
        <p:nvSpPr>
          <p:cNvPr id="1268" name="Google Shape;1268;p172"/>
          <p:cNvSpPr/>
          <p:nvPr/>
        </p:nvSpPr>
        <p:spPr>
          <a:xfrm>
            <a:off x="1195983" y="1534756"/>
            <a:ext cx="1682100" cy="852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69" name="Google Shape;1269;p172"/>
          <p:cNvSpPr/>
          <p:nvPr/>
        </p:nvSpPr>
        <p:spPr>
          <a:xfrm>
            <a:off x="2788447" y="1329474"/>
            <a:ext cx="3574500" cy="3586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70" name="Google Shape;1270;p172"/>
          <p:cNvSpPr/>
          <p:nvPr/>
        </p:nvSpPr>
        <p:spPr>
          <a:xfrm>
            <a:off x="2358167" y="2933196"/>
            <a:ext cx="873131" cy="381959"/>
          </a:xfrm>
          <a:custGeom>
            <a:rect b="b" l="l" r="r" t="t"/>
            <a:pathLst>
              <a:path extrusionOk="0" h="839470" w="1918970">
                <a:moveTo>
                  <a:pt x="0" y="0"/>
                </a:moveTo>
                <a:lnTo>
                  <a:pt x="1918511" y="0"/>
                </a:lnTo>
                <a:lnTo>
                  <a:pt x="1918511" y="839307"/>
                </a:lnTo>
                <a:lnTo>
                  <a:pt x="0" y="839307"/>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71" name="Google Shape;1271;p172"/>
          <p:cNvSpPr txBox="1"/>
          <p:nvPr/>
        </p:nvSpPr>
        <p:spPr>
          <a:xfrm>
            <a:off x="2389745" y="2946775"/>
            <a:ext cx="11670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2200">
                <a:latin typeface="Questrial"/>
                <a:ea typeface="Questrial"/>
                <a:cs typeface="Questrial"/>
                <a:sym typeface="Questrial"/>
              </a:rPr>
              <a:t>logical</a:t>
            </a:r>
            <a:endParaRPr sz="2200">
              <a:latin typeface="Questrial"/>
              <a:ea typeface="Questrial"/>
              <a:cs typeface="Questrial"/>
              <a:sym typeface="Questrial"/>
            </a:endParaRPr>
          </a:p>
        </p:txBody>
      </p:sp>
      <p:sp>
        <p:nvSpPr>
          <p:cNvPr id="1272" name="Google Shape;1272;p172"/>
          <p:cNvSpPr/>
          <p:nvPr/>
        </p:nvSpPr>
        <p:spPr>
          <a:xfrm>
            <a:off x="3943616" y="1212120"/>
            <a:ext cx="1259713" cy="381959"/>
          </a:xfrm>
          <a:custGeom>
            <a:rect b="b" l="l" r="r" t="t"/>
            <a:pathLst>
              <a:path extrusionOk="0" h="839470" w="2768600">
                <a:moveTo>
                  <a:pt x="0" y="0"/>
                </a:moveTo>
                <a:lnTo>
                  <a:pt x="2768240" y="0"/>
                </a:lnTo>
                <a:lnTo>
                  <a:pt x="2768240" y="839307"/>
                </a:lnTo>
                <a:lnTo>
                  <a:pt x="0" y="839307"/>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73" name="Google Shape;1273;p172"/>
          <p:cNvSpPr/>
          <p:nvPr/>
        </p:nvSpPr>
        <p:spPr>
          <a:xfrm>
            <a:off x="5703837" y="2933196"/>
            <a:ext cx="1259713" cy="381959"/>
          </a:xfrm>
          <a:custGeom>
            <a:rect b="b" l="l" r="r" t="t"/>
            <a:pathLst>
              <a:path extrusionOk="0" h="839470" w="2768600">
                <a:moveTo>
                  <a:pt x="0" y="0"/>
                </a:moveTo>
                <a:lnTo>
                  <a:pt x="2768240" y="0"/>
                </a:lnTo>
                <a:lnTo>
                  <a:pt x="2768240" y="839307"/>
                </a:lnTo>
                <a:lnTo>
                  <a:pt x="0" y="839307"/>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74" name="Google Shape;1274;p172"/>
          <p:cNvSpPr txBox="1"/>
          <p:nvPr/>
        </p:nvSpPr>
        <p:spPr>
          <a:xfrm>
            <a:off x="5742556" y="2946767"/>
            <a:ext cx="14214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2200">
                <a:latin typeface="Questrial"/>
                <a:ea typeface="Questrial"/>
                <a:cs typeface="Questrial"/>
                <a:sym typeface="Questrial"/>
              </a:rPr>
              <a:t>character</a:t>
            </a:r>
            <a:endParaRPr sz="2200">
              <a:latin typeface="Questrial"/>
              <a:ea typeface="Questrial"/>
              <a:cs typeface="Questrial"/>
              <a:sym typeface="Questrial"/>
            </a:endParaRPr>
          </a:p>
        </p:txBody>
      </p:sp>
      <p:sp>
        <p:nvSpPr>
          <p:cNvPr id="1275" name="Google Shape;1275;p172"/>
          <p:cNvSpPr/>
          <p:nvPr/>
        </p:nvSpPr>
        <p:spPr>
          <a:xfrm>
            <a:off x="3733609" y="1404160"/>
            <a:ext cx="243900" cy="259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76" name="Google Shape;1276;p172"/>
          <p:cNvSpPr/>
          <p:nvPr/>
        </p:nvSpPr>
        <p:spPr>
          <a:xfrm>
            <a:off x="6178229" y="2748535"/>
            <a:ext cx="260100" cy="2370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77" name="Google Shape;1277;p172"/>
          <p:cNvSpPr/>
          <p:nvPr/>
        </p:nvSpPr>
        <p:spPr>
          <a:xfrm>
            <a:off x="6177029" y="3301359"/>
            <a:ext cx="241200" cy="2814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78" name="Google Shape;1278;p172"/>
          <p:cNvSpPr/>
          <p:nvPr/>
        </p:nvSpPr>
        <p:spPr>
          <a:xfrm>
            <a:off x="2045434" y="1656351"/>
            <a:ext cx="317100" cy="1689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79" name="Google Shape;1279;p172"/>
          <p:cNvSpPr/>
          <p:nvPr/>
        </p:nvSpPr>
        <p:spPr>
          <a:xfrm>
            <a:off x="2042468" y="1978571"/>
            <a:ext cx="317100" cy="16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80" name="Google Shape;1280;p172"/>
          <p:cNvSpPr txBox="1"/>
          <p:nvPr/>
        </p:nvSpPr>
        <p:spPr>
          <a:xfrm>
            <a:off x="3733607" y="1222868"/>
            <a:ext cx="1341900" cy="381900"/>
          </a:xfrm>
          <a:prstGeom prst="rect">
            <a:avLst/>
          </a:prstGeom>
          <a:noFill/>
          <a:ln>
            <a:noFill/>
          </a:ln>
        </p:spPr>
        <p:txBody>
          <a:bodyPr anchorCtr="0" anchor="t" bIns="0" lIns="0" spcFirstLastPara="1" rIns="0" wrap="square" tIns="7500">
            <a:noAutofit/>
          </a:bodyPr>
          <a:lstStyle/>
          <a:p>
            <a:pPr indent="0" lvl="0" marL="0" marR="0" rtl="0" algn="r">
              <a:lnSpc>
                <a:spcPct val="100000"/>
              </a:lnSpc>
              <a:spcBef>
                <a:spcPts val="0"/>
              </a:spcBef>
              <a:spcAft>
                <a:spcPts val="0"/>
              </a:spcAft>
              <a:buNone/>
            </a:pPr>
            <a:r>
              <a:rPr lang="en" sz="2200">
                <a:latin typeface="Questrial"/>
                <a:ea typeface="Questrial"/>
                <a:cs typeface="Questrial"/>
                <a:sym typeface="Questrial"/>
              </a:rPr>
              <a:t>numeric</a:t>
            </a:r>
            <a:endParaRPr sz="2200">
              <a:latin typeface="Questrial"/>
              <a:ea typeface="Questrial"/>
              <a:cs typeface="Questrial"/>
              <a:sym typeface="Questrial"/>
            </a:endParaRPr>
          </a:p>
          <a:p>
            <a:pPr indent="0" lvl="0" marL="0" marR="0" rtl="0" algn="l">
              <a:lnSpc>
                <a:spcPct val="78736"/>
              </a:lnSpc>
              <a:spcBef>
                <a:spcPts val="100"/>
              </a:spcBef>
              <a:spcAft>
                <a:spcPts val="0"/>
              </a:spcAft>
              <a:buNone/>
            </a:pPr>
            <a:r>
              <a:t/>
            </a:r>
            <a:endParaRPr sz="2200">
              <a:latin typeface="Questrial"/>
              <a:ea typeface="Questrial"/>
              <a:cs typeface="Questrial"/>
              <a:sym typeface="Questrial"/>
            </a:endParaRPr>
          </a:p>
        </p:txBody>
      </p:sp>
      <p:sp>
        <p:nvSpPr>
          <p:cNvPr id="1281" name="Google Shape;1281;p172"/>
          <p:cNvSpPr txBox="1"/>
          <p:nvPr/>
        </p:nvSpPr>
        <p:spPr>
          <a:xfrm>
            <a:off x="1371150" y="1614440"/>
            <a:ext cx="671400" cy="2814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latin typeface="Questrial"/>
                <a:ea typeface="Questrial"/>
                <a:cs typeface="Questrial"/>
                <a:sym typeface="Questrial"/>
              </a:rPr>
              <a:t>True</a:t>
            </a:r>
            <a:endParaRPr sz="1400">
              <a:latin typeface="Questrial"/>
              <a:ea typeface="Questrial"/>
              <a:cs typeface="Questrial"/>
              <a:sym typeface="Questrial"/>
            </a:endParaRPr>
          </a:p>
        </p:txBody>
      </p:sp>
      <p:sp>
        <p:nvSpPr>
          <p:cNvPr id="1282" name="Google Shape;1282;p172"/>
          <p:cNvSpPr txBox="1"/>
          <p:nvPr/>
        </p:nvSpPr>
        <p:spPr>
          <a:xfrm>
            <a:off x="1379268" y="1922727"/>
            <a:ext cx="616500" cy="2370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latin typeface="Questrial"/>
                <a:ea typeface="Questrial"/>
                <a:cs typeface="Questrial"/>
                <a:sym typeface="Questrial"/>
              </a:rPr>
              <a:t>False</a:t>
            </a:r>
            <a:endParaRPr sz="1400">
              <a:latin typeface="Questrial"/>
              <a:ea typeface="Questrial"/>
              <a:cs typeface="Questrial"/>
              <a:sym typeface="Questrial"/>
            </a:endParaRPr>
          </a:p>
        </p:txBody>
      </p:sp>
      <p:sp>
        <p:nvSpPr>
          <p:cNvPr id="1283" name="Google Shape;1283;p172"/>
          <p:cNvSpPr txBox="1"/>
          <p:nvPr/>
        </p:nvSpPr>
        <p:spPr>
          <a:xfrm>
            <a:off x="2490800" y="1630665"/>
            <a:ext cx="317100" cy="2814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latin typeface="Questrial"/>
                <a:ea typeface="Questrial"/>
                <a:cs typeface="Questrial"/>
                <a:sym typeface="Questrial"/>
              </a:rPr>
              <a:t>1</a:t>
            </a:r>
            <a:endParaRPr sz="1400">
              <a:latin typeface="Questrial"/>
              <a:ea typeface="Questrial"/>
              <a:cs typeface="Questrial"/>
              <a:sym typeface="Questrial"/>
            </a:endParaRPr>
          </a:p>
        </p:txBody>
      </p:sp>
      <p:sp>
        <p:nvSpPr>
          <p:cNvPr id="1284" name="Google Shape;1284;p172"/>
          <p:cNvSpPr txBox="1"/>
          <p:nvPr/>
        </p:nvSpPr>
        <p:spPr>
          <a:xfrm>
            <a:off x="2515133" y="1930845"/>
            <a:ext cx="241200" cy="2166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latin typeface="Questrial"/>
                <a:ea typeface="Questrial"/>
                <a:cs typeface="Questrial"/>
                <a:sym typeface="Questrial"/>
              </a:rPr>
              <a:t>0</a:t>
            </a:r>
            <a:endParaRPr sz="1400">
              <a:latin typeface="Questrial"/>
              <a:ea typeface="Questrial"/>
              <a:cs typeface="Questrial"/>
              <a:sym typeface="Questrial"/>
            </a:endParaRPr>
          </a:p>
        </p:txBody>
      </p:sp>
      <p:sp>
        <p:nvSpPr>
          <p:cNvPr id="1285" name="Google Shape;1285;p172"/>
          <p:cNvSpPr txBox="1"/>
          <p:nvPr/>
        </p:nvSpPr>
        <p:spPr>
          <a:xfrm>
            <a:off x="476255" y="353403"/>
            <a:ext cx="30126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Coercion</a:t>
            </a:r>
            <a:endParaRPr b="1" sz="3000">
              <a:latin typeface="Questrial"/>
              <a:ea typeface="Questrial"/>
              <a:cs typeface="Questrial"/>
              <a:sym typeface="Questrial"/>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89" name="Shape 1289"/>
        <p:cNvGrpSpPr/>
        <p:nvPr/>
      </p:nvGrpSpPr>
      <p:grpSpPr>
        <a:xfrm>
          <a:off x="0" y="0"/>
          <a:ext cx="0" cy="0"/>
          <a:chOff x="0" y="0"/>
          <a:chExt cx="0" cy="0"/>
        </a:xfrm>
      </p:grpSpPr>
      <p:sp>
        <p:nvSpPr>
          <p:cNvPr id="1290" name="Google Shape;1290;p173"/>
          <p:cNvSpPr/>
          <p:nvPr/>
        </p:nvSpPr>
        <p:spPr>
          <a:xfrm>
            <a:off x="1751367" y="1249781"/>
            <a:ext cx="5945400" cy="3700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91" name="Google Shape;1291;p173"/>
          <p:cNvSpPr/>
          <p:nvPr/>
        </p:nvSpPr>
        <p:spPr>
          <a:xfrm>
            <a:off x="4388762" y="1539372"/>
            <a:ext cx="586500" cy="437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92" name="Google Shape;1292;p173"/>
          <p:cNvSpPr txBox="1"/>
          <p:nvPr>
            <p:ph type="title"/>
          </p:nvPr>
        </p:nvSpPr>
        <p:spPr>
          <a:xfrm>
            <a:off x="531800" y="666872"/>
            <a:ext cx="8197500" cy="494700"/>
          </a:xfrm>
          <a:prstGeom prst="rect">
            <a:avLst/>
          </a:prstGeom>
          <a:noFill/>
          <a:ln>
            <a:noFill/>
          </a:ln>
        </p:spPr>
        <p:txBody>
          <a:bodyPr anchorCtr="0" anchor="t" bIns="0" lIns="0" spcFirstLastPara="1" rIns="0" wrap="square" tIns="30600">
            <a:noAutofit/>
          </a:bodyPr>
          <a:lstStyle/>
          <a:p>
            <a:pPr indent="-1333500" lvl="0" marL="1333500" marR="0" rtl="0" algn="l">
              <a:lnSpc>
                <a:spcPct val="114526"/>
              </a:lnSpc>
              <a:spcBef>
                <a:spcPts val="0"/>
              </a:spcBef>
              <a:spcAft>
                <a:spcPts val="0"/>
              </a:spcAft>
              <a:buNone/>
            </a:pPr>
            <a:r>
              <a:rPr lang="en" sz="1600">
                <a:solidFill>
                  <a:srgbClr val="000000"/>
                </a:solidFill>
                <a:latin typeface="Questrial"/>
                <a:ea typeface="Questrial"/>
                <a:cs typeface="Questrial"/>
                <a:sym typeface="Questrial"/>
              </a:rPr>
              <a:t>Use the </a:t>
            </a:r>
            <a:r>
              <a:rPr lang="en" sz="1600">
                <a:solidFill>
                  <a:srgbClr val="0096FF"/>
                </a:solidFill>
                <a:latin typeface="Questrial"/>
                <a:ea typeface="Questrial"/>
                <a:cs typeface="Questrial"/>
                <a:sym typeface="Questrial"/>
              </a:rPr>
              <a:t>Insert button</a:t>
            </a:r>
            <a:r>
              <a:rPr lang="en" sz="1600">
                <a:solidFill>
                  <a:srgbClr val="000000"/>
                </a:solidFill>
                <a:latin typeface="Questrial"/>
                <a:ea typeface="Questrial"/>
                <a:cs typeface="Questrial"/>
                <a:sym typeface="Questrial"/>
              </a:rPr>
              <a:t> or</a:t>
            </a:r>
            <a:r>
              <a:rPr lang="en" sz="1600">
                <a:solidFill>
                  <a:srgbClr val="0096FF"/>
                </a:solidFill>
                <a:latin typeface="Questrial"/>
                <a:ea typeface="Questrial"/>
                <a:cs typeface="Questrial"/>
                <a:sym typeface="Questrial"/>
              </a:rPr>
              <a:t> cmd + opt + i</a:t>
            </a:r>
            <a:r>
              <a:rPr lang="en" sz="1600">
                <a:solidFill>
                  <a:srgbClr val="000000"/>
                </a:solidFill>
                <a:latin typeface="Questrial"/>
                <a:ea typeface="Questrial"/>
                <a:cs typeface="Questrial"/>
                <a:sym typeface="Questrial"/>
              </a:rPr>
              <a:t> to insert a chunk.</a:t>
            </a:r>
            <a:endParaRPr sz="1600">
              <a:latin typeface="Questrial"/>
              <a:ea typeface="Questrial"/>
              <a:cs typeface="Questrial"/>
              <a:sym typeface="Quest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296" name="Shape 1296"/>
        <p:cNvGrpSpPr/>
        <p:nvPr/>
      </p:nvGrpSpPr>
      <p:grpSpPr>
        <a:xfrm>
          <a:off x="0" y="0"/>
          <a:ext cx="0" cy="0"/>
          <a:chOff x="0" y="0"/>
          <a:chExt cx="0" cy="0"/>
        </a:xfrm>
      </p:grpSpPr>
      <p:sp>
        <p:nvSpPr>
          <p:cNvPr id="1297" name="Google Shape;1297;p174"/>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298" name="Google Shape;1298;p174"/>
          <p:cNvSpPr txBox="1"/>
          <p:nvPr>
            <p:ph idx="4294967295" type="body"/>
          </p:nvPr>
        </p:nvSpPr>
        <p:spPr>
          <a:xfrm>
            <a:off x="476255" y="1270201"/>
            <a:ext cx="4732500" cy="3430200"/>
          </a:xfrm>
          <a:prstGeom prst="rect">
            <a:avLst/>
          </a:prstGeom>
          <a:noFill/>
          <a:ln>
            <a:noFill/>
          </a:ln>
        </p:spPr>
        <p:txBody>
          <a:bodyPr anchorCtr="0" anchor="t" bIns="0" lIns="0" spcFirstLastPara="1" rIns="0" wrap="square" tIns="19050">
            <a:noAutofit/>
          </a:bodyPr>
          <a:lstStyle/>
          <a:p>
            <a:pPr indent="0" lvl="0" marL="0" marR="1066800" rtl="0" algn="l">
              <a:lnSpc>
                <a:spcPct val="121063"/>
              </a:lnSpc>
              <a:spcBef>
                <a:spcPts val="0"/>
              </a:spcBef>
              <a:spcAft>
                <a:spcPts val="0"/>
              </a:spcAft>
              <a:buNone/>
            </a:pPr>
            <a:r>
              <a:rPr lang="en">
                <a:solidFill>
                  <a:srgbClr val="000000"/>
                </a:solidFill>
                <a:latin typeface="Questrial"/>
                <a:ea typeface="Questrial"/>
                <a:cs typeface="Questrial"/>
                <a:sym typeface="Questrial"/>
              </a:rPr>
              <a:t>What type of data will result?</a:t>
            </a:r>
            <a:endParaRPr>
              <a:solidFill>
                <a:srgbClr val="000000"/>
              </a:solidFill>
              <a:latin typeface="Questrial"/>
              <a:ea typeface="Questrial"/>
              <a:cs typeface="Questrial"/>
              <a:sym typeface="Questrial"/>
            </a:endParaRPr>
          </a:p>
          <a:p>
            <a:pPr indent="0" lvl="0" marL="0" marR="1066800" rtl="0" algn="l">
              <a:lnSpc>
                <a:spcPct val="121063"/>
              </a:lnSpc>
              <a:spcBef>
                <a:spcPts val="0"/>
              </a:spcBef>
              <a:spcAft>
                <a:spcPts val="0"/>
              </a:spcAft>
              <a:buNone/>
            </a:pPr>
            <a:r>
              <a:t/>
            </a:r>
            <a:endParaRPr>
              <a:solidFill>
                <a:srgbClr val="000000"/>
              </a:solidFill>
              <a:latin typeface="Questrial"/>
              <a:ea typeface="Questrial"/>
              <a:cs typeface="Questrial"/>
              <a:sym typeface="Questrial"/>
            </a:endParaRPr>
          </a:p>
          <a:p>
            <a:pPr indent="0" lvl="0" marL="825500" marR="0" rtl="0" algn="l">
              <a:lnSpc>
                <a:spcPct val="150000"/>
              </a:lnSpc>
              <a:spcBef>
                <a:spcPts val="800"/>
              </a:spcBef>
              <a:spcAft>
                <a:spcPts val="0"/>
              </a:spcAft>
              <a:buClr>
                <a:schemeClr val="dk1"/>
              </a:buClr>
              <a:buSzPts val="500"/>
              <a:buFont typeface="Arial"/>
              <a:buNone/>
            </a:pPr>
            <a:r>
              <a:rPr lang="en" sz="1900">
                <a:solidFill>
                  <a:srgbClr val="000000"/>
                </a:solidFill>
                <a:latin typeface="Questrial"/>
                <a:ea typeface="Questrial"/>
                <a:cs typeface="Questrial"/>
                <a:sym typeface="Questrial"/>
              </a:rPr>
              <a:t>c(5, "two")</a:t>
            </a:r>
            <a:endParaRPr sz="1900">
              <a:solidFill>
                <a:srgbClr val="000000"/>
              </a:solidFill>
              <a:latin typeface="Questrial"/>
              <a:ea typeface="Questrial"/>
              <a:cs typeface="Questrial"/>
              <a:sym typeface="Questrial"/>
            </a:endParaRPr>
          </a:p>
          <a:p>
            <a:pPr indent="0" lvl="0" marL="825500" marR="0" rtl="0" algn="l">
              <a:lnSpc>
                <a:spcPct val="150000"/>
              </a:lnSpc>
              <a:spcBef>
                <a:spcPts val="800"/>
              </a:spcBef>
              <a:spcAft>
                <a:spcPts val="0"/>
              </a:spcAft>
              <a:buClr>
                <a:schemeClr val="dk1"/>
              </a:buClr>
              <a:buSzPts val="500"/>
              <a:buFont typeface="Arial"/>
              <a:buNone/>
            </a:pPr>
            <a:r>
              <a:rPr lang="en" sz="1900">
                <a:solidFill>
                  <a:srgbClr val="000000"/>
                </a:solidFill>
                <a:latin typeface="Questrial"/>
                <a:ea typeface="Questrial"/>
                <a:cs typeface="Questrial"/>
                <a:sym typeface="Questrial"/>
              </a:rPr>
              <a:t>c(TRUE, "a")</a:t>
            </a:r>
            <a:endParaRPr sz="1900">
              <a:solidFill>
                <a:srgbClr val="000000"/>
              </a:solidFill>
              <a:latin typeface="Questrial"/>
              <a:ea typeface="Questrial"/>
              <a:cs typeface="Questrial"/>
              <a:sym typeface="Questrial"/>
            </a:endParaRPr>
          </a:p>
          <a:p>
            <a:pPr indent="0" lvl="0" marL="825500" marR="0" rtl="0" algn="l">
              <a:lnSpc>
                <a:spcPct val="150000"/>
              </a:lnSpc>
              <a:spcBef>
                <a:spcPts val="800"/>
              </a:spcBef>
              <a:spcAft>
                <a:spcPts val="0"/>
              </a:spcAft>
              <a:buClr>
                <a:schemeClr val="dk1"/>
              </a:buClr>
              <a:buSzPts val="500"/>
              <a:buFont typeface="Arial"/>
              <a:buNone/>
            </a:pPr>
            <a:r>
              <a:rPr lang="en" sz="1900">
                <a:solidFill>
                  <a:srgbClr val="000000"/>
                </a:solidFill>
                <a:latin typeface="Questrial"/>
                <a:ea typeface="Questrial"/>
                <a:cs typeface="Questrial"/>
                <a:sym typeface="Questrial"/>
              </a:rPr>
              <a:t>c(1, "TRUE")</a:t>
            </a:r>
            <a:endParaRPr sz="1900">
              <a:solidFill>
                <a:srgbClr val="000000"/>
              </a:solidFill>
              <a:latin typeface="Questrial"/>
              <a:ea typeface="Questrial"/>
              <a:cs typeface="Questrial"/>
              <a:sym typeface="Questrial"/>
            </a:endParaRPr>
          </a:p>
          <a:p>
            <a:pPr indent="0" lvl="0" marL="825500" marR="0" rtl="0" algn="l">
              <a:lnSpc>
                <a:spcPct val="150000"/>
              </a:lnSpc>
              <a:spcBef>
                <a:spcPts val="800"/>
              </a:spcBef>
              <a:spcAft>
                <a:spcPts val="0"/>
              </a:spcAft>
              <a:buSzPts val="500"/>
              <a:buNone/>
            </a:pPr>
            <a:r>
              <a:rPr lang="en" sz="1900">
                <a:solidFill>
                  <a:srgbClr val="000000"/>
                </a:solidFill>
                <a:latin typeface="Questrial"/>
                <a:ea typeface="Questrial"/>
                <a:cs typeface="Questrial"/>
                <a:sym typeface="Questrial"/>
              </a:rPr>
              <a:t>TRUE + 5</a:t>
            </a:r>
            <a:endParaRPr sz="1900">
              <a:solidFill>
                <a:srgbClr val="000000"/>
              </a:solidFill>
              <a:latin typeface="Questrial"/>
              <a:ea typeface="Questrial"/>
              <a:cs typeface="Questrial"/>
              <a:sym typeface="Questrial"/>
            </a:endParaRPr>
          </a:p>
        </p:txBody>
      </p:sp>
      <p:sp>
        <p:nvSpPr>
          <p:cNvPr id="1299" name="Google Shape;1299;p174"/>
          <p:cNvSpPr/>
          <p:nvPr/>
        </p:nvSpPr>
        <p:spPr>
          <a:xfrm>
            <a:off x="5583699" y="1900473"/>
            <a:ext cx="3138600" cy="2523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300" name="Google Shape;1300;p174"/>
          <p:cNvSpPr txBox="1"/>
          <p:nvPr/>
        </p:nvSpPr>
        <p:spPr>
          <a:xfrm>
            <a:off x="476255" y="353403"/>
            <a:ext cx="3799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Quiz</a:t>
            </a:r>
            <a:endParaRPr b="1" sz="3000">
              <a:latin typeface="Questrial"/>
              <a:ea typeface="Questrial"/>
              <a:cs typeface="Questrial"/>
              <a:sym typeface="Questrial"/>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04" name="Shape 1304"/>
        <p:cNvGrpSpPr/>
        <p:nvPr/>
      </p:nvGrpSpPr>
      <p:grpSpPr>
        <a:xfrm>
          <a:off x="0" y="0"/>
          <a:ext cx="0" cy="0"/>
          <a:chOff x="0" y="0"/>
          <a:chExt cx="0" cy="0"/>
        </a:xfrm>
      </p:grpSpPr>
      <p:sp>
        <p:nvSpPr>
          <p:cNvPr id="1305" name="Google Shape;1305;p175"/>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306" name="Google Shape;1306;p175"/>
          <p:cNvSpPr txBox="1"/>
          <p:nvPr>
            <p:ph idx="4294967295" type="body"/>
          </p:nvPr>
        </p:nvSpPr>
        <p:spPr>
          <a:xfrm>
            <a:off x="476255" y="1270201"/>
            <a:ext cx="4732500" cy="3430200"/>
          </a:xfrm>
          <a:prstGeom prst="rect">
            <a:avLst/>
          </a:prstGeom>
          <a:noFill/>
          <a:ln>
            <a:noFill/>
          </a:ln>
        </p:spPr>
        <p:txBody>
          <a:bodyPr anchorCtr="0" anchor="t" bIns="0" lIns="0" spcFirstLastPara="1" rIns="0" wrap="square" tIns="19050">
            <a:noAutofit/>
          </a:bodyPr>
          <a:lstStyle/>
          <a:p>
            <a:pPr indent="0" lvl="0" marL="0" marR="1066800" rtl="0" algn="l">
              <a:lnSpc>
                <a:spcPct val="121063"/>
              </a:lnSpc>
              <a:spcBef>
                <a:spcPts val="0"/>
              </a:spcBef>
              <a:spcAft>
                <a:spcPts val="0"/>
              </a:spcAft>
              <a:buNone/>
            </a:pPr>
            <a:r>
              <a:rPr lang="en">
                <a:solidFill>
                  <a:srgbClr val="000000"/>
                </a:solidFill>
                <a:latin typeface="Questrial"/>
                <a:ea typeface="Questrial"/>
                <a:cs typeface="Questrial"/>
                <a:sym typeface="Questrial"/>
              </a:rPr>
              <a:t>What type of data will result?</a:t>
            </a:r>
            <a:endParaRPr>
              <a:solidFill>
                <a:srgbClr val="000000"/>
              </a:solidFill>
              <a:latin typeface="Questrial"/>
              <a:ea typeface="Questrial"/>
              <a:cs typeface="Questrial"/>
              <a:sym typeface="Questrial"/>
            </a:endParaRPr>
          </a:p>
          <a:p>
            <a:pPr indent="0" lvl="0" marL="0" marR="1066800" rtl="0" algn="l">
              <a:lnSpc>
                <a:spcPct val="121063"/>
              </a:lnSpc>
              <a:spcBef>
                <a:spcPts val="0"/>
              </a:spcBef>
              <a:spcAft>
                <a:spcPts val="0"/>
              </a:spcAft>
              <a:buNone/>
            </a:pPr>
            <a:r>
              <a:t/>
            </a:r>
            <a:endParaRPr>
              <a:solidFill>
                <a:srgbClr val="000000"/>
              </a:solidFill>
              <a:latin typeface="Questrial"/>
              <a:ea typeface="Questrial"/>
              <a:cs typeface="Questrial"/>
              <a:sym typeface="Questrial"/>
            </a:endParaRPr>
          </a:p>
          <a:p>
            <a:pPr indent="0" lvl="0" marL="825500" marR="0" rtl="0" algn="l">
              <a:lnSpc>
                <a:spcPct val="150000"/>
              </a:lnSpc>
              <a:spcBef>
                <a:spcPts val="800"/>
              </a:spcBef>
              <a:spcAft>
                <a:spcPts val="0"/>
              </a:spcAft>
              <a:buSzPts val="500"/>
              <a:buNone/>
            </a:pPr>
            <a:r>
              <a:rPr lang="en" sz="1900">
                <a:solidFill>
                  <a:srgbClr val="000000"/>
                </a:solidFill>
                <a:latin typeface="Questrial"/>
                <a:ea typeface="Questrial"/>
                <a:cs typeface="Questrial"/>
                <a:sym typeface="Questrial"/>
              </a:rPr>
              <a:t>c(5, "two")</a:t>
            </a:r>
            <a:endParaRPr sz="1900">
              <a:solidFill>
                <a:srgbClr val="000000"/>
              </a:solidFill>
              <a:latin typeface="Questrial"/>
              <a:ea typeface="Questrial"/>
              <a:cs typeface="Questrial"/>
              <a:sym typeface="Questrial"/>
            </a:endParaRPr>
          </a:p>
          <a:p>
            <a:pPr indent="0" lvl="0" marL="825500" marR="0" rtl="0" algn="l">
              <a:lnSpc>
                <a:spcPct val="150000"/>
              </a:lnSpc>
              <a:spcBef>
                <a:spcPts val="800"/>
              </a:spcBef>
              <a:spcAft>
                <a:spcPts val="0"/>
              </a:spcAft>
              <a:buSzPts val="500"/>
              <a:buNone/>
            </a:pPr>
            <a:r>
              <a:rPr lang="en" sz="1900">
                <a:solidFill>
                  <a:srgbClr val="000000"/>
                </a:solidFill>
                <a:latin typeface="Questrial"/>
                <a:ea typeface="Questrial"/>
                <a:cs typeface="Questrial"/>
                <a:sym typeface="Questrial"/>
              </a:rPr>
              <a:t>c(TRUE, "a")</a:t>
            </a:r>
            <a:endParaRPr sz="1900">
              <a:solidFill>
                <a:srgbClr val="000000"/>
              </a:solidFill>
              <a:latin typeface="Questrial"/>
              <a:ea typeface="Questrial"/>
              <a:cs typeface="Questrial"/>
              <a:sym typeface="Questrial"/>
            </a:endParaRPr>
          </a:p>
          <a:p>
            <a:pPr indent="0" lvl="0" marL="825500" marR="0" rtl="0" algn="l">
              <a:lnSpc>
                <a:spcPct val="150000"/>
              </a:lnSpc>
              <a:spcBef>
                <a:spcPts val="800"/>
              </a:spcBef>
              <a:spcAft>
                <a:spcPts val="0"/>
              </a:spcAft>
              <a:buSzPts val="500"/>
              <a:buNone/>
            </a:pPr>
            <a:r>
              <a:rPr lang="en" sz="1900">
                <a:solidFill>
                  <a:srgbClr val="000000"/>
                </a:solidFill>
                <a:latin typeface="Questrial"/>
                <a:ea typeface="Questrial"/>
                <a:cs typeface="Questrial"/>
                <a:sym typeface="Questrial"/>
              </a:rPr>
              <a:t>c(1, "TRUE")</a:t>
            </a:r>
            <a:endParaRPr sz="1900">
              <a:solidFill>
                <a:srgbClr val="000000"/>
              </a:solidFill>
              <a:latin typeface="Questrial"/>
              <a:ea typeface="Questrial"/>
              <a:cs typeface="Questrial"/>
              <a:sym typeface="Questrial"/>
            </a:endParaRPr>
          </a:p>
          <a:p>
            <a:pPr indent="0" lvl="0" marL="825500" marR="0" rtl="0" algn="l">
              <a:lnSpc>
                <a:spcPct val="150000"/>
              </a:lnSpc>
              <a:spcBef>
                <a:spcPts val="800"/>
              </a:spcBef>
              <a:spcAft>
                <a:spcPts val="0"/>
              </a:spcAft>
              <a:buSzPts val="500"/>
              <a:buNone/>
            </a:pPr>
            <a:r>
              <a:rPr lang="en" sz="1900">
                <a:solidFill>
                  <a:srgbClr val="000000"/>
                </a:solidFill>
                <a:latin typeface="Questrial"/>
                <a:ea typeface="Questrial"/>
                <a:cs typeface="Questrial"/>
                <a:sym typeface="Questrial"/>
              </a:rPr>
              <a:t>TRUE + 5</a:t>
            </a:r>
            <a:endParaRPr sz="1900">
              <a:solidFill>
                <a:srgbClr val="000000"/>
              </a:solidFill>
              <a:latin typeface="Questrial"/>
              <a:ea typeface="Questrial"/>
              <a:cs typeface="Questrial"/>
              <a:sym typeface="Questrial"/>
            </a:endParaRPr>
          </a:p>
        </p:txBody>
      </p:sp>
      <p:sp>
        <p:nvSpPr>
          <p:cNvPr id="1307" name="Google Shape;1307;p175"/>
          <p:cNvSpPr/>
          <p:nvPr/>
        </p:nvSpPr>
        <p:spPr>
          <a:xfrm>
            <a:off x="5583699" y="1900473"/>
            <a:ext cx="3138600" cy="2523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308" name="Google Shape;1308;p175"/>
          <p:cNvSpPr txBox="1"/>
          <p:nvPr/>
        </p:nvSpPr>
        <p:spPr>
          <a:xfrm>
            <a:off x="476255" y="353403"/>
            <a:ext cx="3799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Quiz</a:t>
            </a:r>
            <a:endParaRPr b="1" sz="3000">
              <a:latin typeface="Questrial"/>
              <a:ea typeface="Questrial"/>
              <a:cs typeface="Questrial"/>
              <a:sym typeface="Questrial"/>
            </a:endParaRPr>
          </a:p>
        </p:txBody>
      </p:sp>
      <p:sp>
        <p:nvSpPr>
          <p:cNvPr id="1309" name="Google Shape;1309;p175"/>
          <p:cNvSpPr txBox="1"/>
          <p:nvPr/>
        </p:nvSpPr>
        <p:spPr>
          <a:xfrm>
            <a:off x="3237226" y="2125545"/>
            <a:ext cx="1314300" cy="3489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900">
                <a:solidFill>
                  <a:srgbClr val="51A7F9"/>
                </a:solidFill>
                <a:latin typeface="Questrial"/>
                <a:ea typeface="Questrial"/>
                <a:cs typeface="Questrial"/>
                <a:sym typeface="Questrial"/>
              </a:rPr>
              <a:t>#character</a:t>
            </a:r>
            <a:endParaRPr sz="1900">
              <a:solidFill>
                <a:srgbClr val="51A7F9"/>
              </a:solidFill>
              <a:latin typeface="Questrial"/>
              <a:ea typeface="Questrial"/>
              <a:cs typeface="Questrial"/>
              <a:sym typeface="Questrial"/>
            </a:endParaRPr>
          </a:p>
        </p:txBody>
      </p:sp>
      <p:sp>
        <p:nvSpPr>
          <p:cNvPr id="1310" name="Google Shape;1310;p175"/>
          <p:cNvSpPr txBox="1"/>
          <p:nvPr/>
        </p:nvSpPr>
        <p:spPr>
          <a:xfrm>
            <a:off x="3237226" y="2681630"/>
            <a:ext cx="1314300" cy="3489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900">
                <a:solidFill>
                  <a:srgbClr val="51A7F9"/>
                </a:solidFill>
                <a:latin typeface="Questrial"/>
                <a:ea typeface="Questrial"/>
                <a:cs typeface="Questrial"/>
                <a:sym typeface="Questrial"/>
              </a:rPr>
              <a:t>#character</a:t>
            </a:r>
            <a:endParaRPr sz="1900">
              <a:solidFill>
                <a:srgbClr val="51A7F9"/>
              </a:solidFill>
              <a:latin typeface="Questrial"/>
              <a:ea typeface="Questrial"/>
              <a:cs typeface="Questrial"/>
              <a:sym typeface="Questrial"/>
            </a:endParaRPr>
          </a:p>
        </p:txBody>
      </p:sp>
      <p:sp>
        <p:nvSpPr>
          <p:cNvPr id="1311" name="Google Shape;1311;p175"/>
          <p:cNvSpPr txBox="1"/>
          <p:nvPr/>
        </p:nvSpPr>
        <p:spPr>
          <a:xfrm>
            <a:off x="3237226" y="3197135"/>
            <a:ext cx="1314300" cy="3489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900">
                <a:solidFill>
                  <a:srgbClr val="51A7F9"/>
                </a:solidFill>
                <a:latin typeface="Questrial"/>
                <a:ea typeface="Questrial"/>
                <a:cs typeface="Questrial"/>
                <a:sym typeface="Questrial"/>
              </a:rPr>
              <a:t>#character</a:t>
            </a:r>
            <a:endParaRPr sz="1900">
              <a:solidFill>
                <a:srgbClr val="51A7F9"/>
              </a:solidFill>
              <a:latin typeface="Questrial"/>
              <a:ea typeface="Questrial"/>
              <a:cs typeface="Questrial"/>
              <a:sym typeface="Questrial"/>
            </a:endParaRPr>
          </a:p>
        </p:txBody>
      </p:sp>
      <p:sp>
        <p:nvSpPr>
          <p:cNvPr id="1312" name="Google Shape;1312;p175"/>
          <p:cNvSpPr txBox="1"/>
          <p:nvPr/>
        </p:nvSpPr>
        <p:spPr>
          <a:xfrm>
            <a:off x="3237226" y="3712640"/>
            <a:ext cx="1314300" cy="3489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900">
                <a:solidFill>
                  <a:srgbClr val="51A7F9"/>
                </a:solidFill>
                <a:latin typeface="Questrial"/>
                <a:ea typeface="Questrial"/>
                <a:cs typeface="Questrial"/>
                <a:sym typeface="Questrial"/>
              </a:rPr>
              <a:t>#numeric</a:t>
            </a:r>
            <a:endParaRPr sz="1900">
              <a:solidFill>
                <a:srgbClr val="51A7F9"/>
              </a:solidFill>
              <a:latin typeface="Questrial"/>
              <a:ea typeface="Questrial"/>
              <a:cs typeface="Questrial"/>
              <a:sym typeface="Questrial"/>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16" name="Shape 1316"/>
        <p:cNvGrpSpPr/>
        <p:nvPr/>
      </p:nvGrpSpPr>
      <p:grpSpPr>
        <a:xfrm>
          <a:off x="0" y="0"/>
          <a:ext cx="0" cy="0"/>
          <a:chOff x="0" y="0"/>
          <a:chExt cx="0" cy="0"/>
        </a:xfrm>
      </p:grpSpPr>
      <p:graphicFrame>
        <p:nvGraphicFramePr>
          <p:cNvPr id="1317" name="Google Shape;1317;p176"/>
          <p:cNvGraphicFramePr/>
          <p:nvPr/>
        </p:nvGraphicFramePr>
        <p:xfrm>
          <a:off x="2075307" y="1681891"/>
          <a:ext cx="3000000" cy="3000000"/>
        </p:xfrm>
        <a:graphic>
          <a:graphicData uri="http://schemas.openxmlformats.org/drawingml/2006/table">
            <a:tbl>
              <a:tblPr bandRow="1" firstRow="1">
                <a:noFill/>
                <a:tableStyleId>{86380251-1022-4E59-A97C-39B196FD709A}</a:tableStyleId>
              </a:tblPr>
              <a:tblGrid>
                <a:gridCol w="2081375"/>
                <a:gridCol w="2530075"/>
              </a:tblGrid>
              <a:tr h="481600">
                <a:tc>
                  <a:txBody>
                    <a:bodyPr/>
                    <a:lstStyle/>
                    <a:p>
                      <a:pPr indent="0" lvl="0" marL="457200" marR="0" rtl="0" algn="ctr">
                        <a:lnSpc>
                          <a:spcPct val="100000"/>
                        </a:lnSpc>
                        <a:spcBef>
                          <a:spcPts val="0"/>
                        </a:spcBef>
                        <a:spcAft>
                          <a:spcPts val="0"/>
                        </a:spcAft>
                        <a:buNone/>
                      </a:pPr>
                      <a:r>
                        <a:rPr b="1" lang="en" sz="2100" u="none" cap="none" strike="noStrike">
                          <a:solidFill>
                            <a:srgbClr val="000000"/>
                          </a:solidFill>
                          <a:latin typeface="Questrial"/>
                          <a:ea typeface="Questrial"/>
                          <a:cs typeface="Questrial"/>
                          <a:sym typeface="Questrial"/>
                        </a:rPr>
                        <a:t>function</a:t>
                      </a:r>
                      <a:endParaRPr sz="2100" u="none" cap="none" strike="noStrike">
                        <a:solidFill>
                          <a:srgbClr val="000000"/>
                        </a:solidFill>
                        <a:latin typeface="Questrial"/>
                        <a:ea typeface="Questrial"/>
                        <a:cs typeface="Questrial"/>
                        <a:sym typeface="Questrial"/>
                      </a:endParaRPr>
                    </a:p>
                  </a:txBody>
                  <a:tcPr marT="675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b="1" lang="en" sz="2100" u="none" cap="none" strike="noStrike">
                          <a:solidFill>
                            <a:srgbClr val="000000"/>
                          </a:solidFill>
                          <a:latin typeface="Questrial"/>
                          <a:ea typeface="Questrial"/>
                          <a:cs typeface="Questrial"/>
                          <a:sym typeface="Questrial"/>
                        </a:rPr>
                        <a:t>coerces data to</a:t>
                      </a:r>
                      <a:endParaRPr sz="2100" u="none" cap="none" strike="noStrike">
                        <a:solidFill>
                          <a:srgbClr val="000000"/>
                        </a:solidFill>
                        <a:latin typeface="Questrial"/>
                        <a:ea typeface="Questrial"/>
                        <a:cs typeface="Questrial"/>
                        <a:sym typeface="Questrial"/>
                      </a:endParaRPr>
                    </a:p>
                  </a:txBody>
                  <a:tcPr marT="675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FEFEF"/>
                    </a:solidFill>
                  </a:tcPr>
                </a:tc>
              </a:tr>
              <a:tr h="481600">
                <a:tc>
                  <a:txBody>
                    <a:bodyPr/>
                    <a:lstStyle/>
                    <a:p>
                      <a:pPr indent="0" lvl="0" marL="139700" marR="0" rtl="0" algn="l">
                        <a:lnSpc>
                          <a:spcPct val="100000"/>
                        </a:lnSpc>
                        <a:spcBef>
                          <a:spcPts val="0"/>
                        </a:spcBef>
                        <a:spcAft>
                          <a:spcPts val="0"/>
                        </a:spcAft>
                        <a:buNone/>
                      </a:pPr>
                      <a:r>
                        <a:rPr lang="en" sz="1900" u="none" cap="none" strike="noStrike">
                          <a:latin typeface="Questrial"/>
                          <a:ea typeface="Questrial"/>
                          <a:cs typeface="Questrial"/>
                          <a:sym typeface="Questrial"/>
                        </a:rPr>
                        <a:t>as.numeric</a:t>
                      </a:r>
                      <a:endParaRPr sz="1900" u="none" cap="none" strike="noStrike">
                        <a:latin typeface="Questrial"/>
                        <a:ea typeface="Questrial"/>
                        <a:cs typeface="Questrial"/>
                        <a:sym typeface="Questrial"/>
                      </a:endParaRPr>
                    </a:p>
                  </a:txBody>
                  <a:tcPr marT="1291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165100" marR="0" rtl="0" algn="l">
                        <a:lnSpc>
                          <a:spcPct val="100000"/>
                        </a:lnSpc>
                        <a:spcBef>
                          <a:spcPts val="0"/>
                        </a:spcBef>
                        <a:spcAft>
                          <a:spcPts val="0"/>
                        </a:spcAft>
                        <a:buNone/>
                      </a:pPr>
                      <a:r>
                        <a:rPr lang="en" sz="1900" u="none" cap="none" strike="noStrike">
                          <a:latin typeface="Questrial"/>
                          <a:ea typeface="Questrial"/>
                          <a:cs typeface="Questrial"/>
                          <a:sym typeface="Questrial"/>
                        </a:rPr>
                        <a:t>numeric</a:t>
                      </a:r>
                      <a:endParaRPr sz="1900" u="none" cap="none" strike="noStrike">
                        <a:latin typeface="Questrial"/>
                        <a:ea typeface="Questrial"/>
                        <a:cs typeface="Questrial"/>
                        <a:sym typeface="Questrial"/>
                      </a:endParaRPr>
                    </a:p>
                  </a:txBody>
                  <a:tcPr marT="1481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00">
                <a:tc>
                  <a:txBody>
                    <a:bodyPr/>
                    <a:lstStyle/>
                    <a:p>
                      <a:pPr indent="0" lvl="0" marL="139700" marR="0" rtl="0" algn="l">
                        <a:lnSpc>
                          <a:spcPct val="100000"/>
                        </a:lnSpc>
                        <a:spcBef>
                          <a:spcPts val="0"/>
                        </a:spcBef>
                        <a:spcAft>
                          <a:spcPts val="0"/>
                        </a:spcAft>
                        <a:buNone/>
                      </a:pPr>
                      <a:r>
                        <a:rPr lang="en" sz="1900" u="none" cap="none" strike="noStrike">
                          <a:latin typeface="Questrial"/>
                          <a:ea typeface="Questrial"/>
                          <a:cs typeface="Questrial"/>
                          <a:sym typeface="Questrial"/>
                        </a:rPr>
                        <a:t>as.character</a:t>
                      </a:r>
                      <a:endParaRPr sz="1900" u="none" cap="none" strike="noStrike">
                        <a:latin typeface="Questrial"/>
                        <a:ea typeface="Questrial"/>
                        <a:cs typeface="Questrial"/>
                        <a:sym typeface="Questrial"/>
                      </a:endParaRPr>
                    </a:p>
                  </a:txBody>
                  <a:tcPr marT="1285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165100" marR="0" rtl="0" algn="l">
                        <a:lnSpc>
                          <a:spcPct val="100000"/>
                        </a:lnSpc>
                        <a:spcBef>
                          <a:spcPts val="0"/>
                        </a:spcBef>
                        <a:spcAft>
                          <a:spcPts val="0"/>
                        </a:spcAft>
                        <a:buNone/>
                      </a:pPr>
                      <a:r>
                        <a:rPr lang="en" sz="1900" u="none" cap="none" strike="noStrike">
                          <a:latin typeface="Questrial"/>
                          <a:ea typeface="Questrial"/>
                          <a:cs typeface="Questrial"/>
                          <a:sym typeface="Questrial"/>
                        </a:rPr>
                        <a:t>character</a:t>
                      </a:r>
                      <a:endParaRPr sz="1900" u="none" cap="none" strike="noStrike">
                        <a:latin typeface="Questrial"/>
                        <a:ea typeface="Questrial"/>
                        <a:cs typeface="Questrial"/>
                        <a:sym typeface="Questrial"/>
                      </a:endParaRPr>
                    </a:p>
                  </a:txBody>
                  <a:tcPr marT="1475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00">
                <a:tc>
                  <a:txBody>
                    <a:bodyPr/>
                    <a:lstStyle/>
                    <a:p>
                      <a:pPr indent="0" lvl="0" marL="139700" marR="0" rtl="0" algn="l">
                        <a:lnSpc>
                          <a:spcPct val="100000"/>
                        </a:lnSpc>
                        <a:spcBef>
                          <a:spcPts val="0"/>
                        </a:spcBef>
                        <a:spcAft>
                          <a:spcPts val="0"/>
                        </a:spcAft>
                        <a:buNone/>
                      </a:pPr>
                      <a:r>
                        <a:rPr lang="en" sz="1900" u="none" cap="none" strike="noStrike">
                          <a:latin typeface="Questrial"/>
                          <a:ea typeface="Questrial"/>
                          <a:cs typeface="Questrial"/>
                          <a:sym typeface="Questrial"/>
                        </a:rPr>
                        <a:t>as.logical</a:t>
                      </a:r>
                      <a:endParaRPr sz="1900" u="none" cap="none" strike="noStrike">
                        <a:latin typeface="Questrial"/>
                        <a:ea typeface="Questrial"/>
                        <a:cs typeface="Questrial"/>
                        <a:sym typeface="Questrial"/>
                      </a:endParaRPr>
                    </a:p>
                  </a:txBody>
                  <a:tcPr marT="127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165100" marR="0" rtl="0" algn="l">
                        <a:lnSpc>
                          <a:spcPct val="100000"/>
                        </a:lnSpc>
                        <a:spcBef>
                          <a:spcPts val="0"/>
                        </a:spcBef>
                        <a:spcAft>
                          <a:spcPts val="0"/>
                        </a:spcAft>
                        <a:buNone/>
                      </a:pPr>
                      <a:r>
                        <a:rPr lang="en" sz="1900" u="none" cap="none" strike="noStrike">
                          <a:latin typeface="Questrial"/>
                          <a:ea typeface="Questrial"/>
                          <a:cs typeface="Questrial"/>
                          <a:sym typeface="Questrial"/>
                        </a:rPr>
                        <a:t>logical</a:t>
                      </a:r>
                      <a:endParaRPr sz="1900" u="none" cap="none" strike="noStrike">
                        <a:latin typeface="Questrial"/>
                        <a:ea typeface="Questrial"/>
                        <a:cs typeface="Questrial"/>
                        <a:sym typeface="Questrial"/>
                      </a:endParaRPr>
                    </a:p>
                  </a:txBody>
                  <a:tcPr marT="1470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81600">
                <a:tc>
                  <a:txBody>
                    <a:bodyPr/>
                    <a:lstStyle/>
                    <a:p>
                      <a:pPr indent="0" lvl="0" marL="139700" marR="0" rtl="0" algn="l">
                        <a:lnSpc>
                          <a:spcPct val="100000"/>
                        </a:lnSpc>
                        <a:spcBef>
                          <a:spcPts val="0"/>
                        </a:spcBef>
                        <a:spcAft>
                          <a:spcPts val="0"/>
                        </a:spcAft>
                        <a:buNone/>
                      </a:pPr>
                      <a:r>
                        <a:rPr lang="en" sz="1900" u="none" cap="none" strike="noStrike">
                          <a:latin typeface="Questrial"/>
                          <a:ea typeface="Questrial"/>
                          <a:cs typeface="Questrial"/>
                          <a:sym typeface="Questrial"/>
                        </a:rPr>
                        <a:t>as.factor</a:t>
                      </a:r>
                      <a:endParaRPr sz="1900" u="none" cap="none" strike="noStrike">
                        <a:latin typeface="Questrial"/>
                        <a:ea typeface="Questrial"/>
                        <a:cs typeface="Questrial"/>
                        <a:sym typeface="Questrial"/>
                      </a:endParaRPr>
                    </a:p>
                  </a:txBody>
                  <a:tcPr marT="1273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165100" marR="0" rtl="0" algn="l">
                        <a:lnSpc>
                          <a:spcPct val="100000"/>
                        </a:lnSpc>
                        <a:spcBef>
                          <a:spcPts val="0"/>
                        </a:spcBef>
                        <a:spcAft>
                          <a:spcPts val="0"/>
                        </a:spcAft>
                        <a:buNone/>
                      </a:pPr>
                      <a:r>
                        <a:rPr lang="en" sz="1900" u="none" cap="none" strike="noStrike">
                          <a:latin typeface="Questrial"/>
                          <a:ea typeface="Questrial"/>
                          <a:cs typeface="Questrial"/>
                          <a:sym typeface="Questrial"/>
                        </a:rPr>
                        <a:t>factor</a:t>
                      </a:r>
                      <a:endParaRPr sz="1900" u="none" cap="none" strike="noStrike">
                        <a:latin typeface="Questrial"/>
                        <a:ea typeface="Questrial"/>
                        <a:cs typeface="Questrial"/>
                        <a:sym typeface="Questrial"/>
                      </a:endParaRPr>
                    </a:p>
                  </a:txBody>
                  <a:tcPr marT="1464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1318" name="Google Shape;1318;p176"/>
          <p:cNvSpPr txBox="1"/>
          <p:nvPr/>
        </p:nvSpPr>
        <p:spPr>
          <a:xfrm>
            <a:off x="476255" y="353403"/>
            <a:ext cx="3799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chemeClr val="dk1"/>
                </a:solidFill>
                <a:latin typeface="Questrial"/>
                <a:ea typeface="Questrial"/>
                <a:cs typeface="Questrial"/>
                <a:sym typeface="Questrial"/>
              </a:rPr>
              <a:t>Manual coercion</a:t>
            </a:r>
            <a:endParaRPr b="1" sz="3000">
              <a:latin typeface="Questrial"/>
              <a:ea typeface="Questrial"/>
              <a:cs typeface="Questrial"/>
              <a:sym typeface="Quest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96" name="Shape 296"/>
        <p:cNvGrpSpPr/>
        <p:nvPr/>
      </p:nvGrpSpPr>
      <p:grpSpPr>
        <a:xfrm>
          <a:off x="0" y="0"/>
          <a:ext cx="0" cy="0"/>
          <a:chOff x="0" y="0"/>
          <a:chExt cx="0" cy="0"/>
        </a:xfrm>
      </p:grpSpPr>
      <p:sp>
        <p:nvSpPr>
          <p:cNvPr id="297" name="Google Shape;297;p69"/>
          <p:cNvSpPr/>
          <p:nvPr/>
        </p:nvSpPr>
        <p:spPr>
          <a:xfrm>
            <a:off x="2466975" y="466692"/>
            <a:ext cx="4209900" cy="4209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22" name="Shape 1322"/>
        <p:cNvGrpSpPr/>
        <p:nvPr/>
      </p:nvGrpSpPr>
      <p:grpSpPr>
        <a:xfrm>
          <a:off x="0" y="0"/>
          <a:ext cx="0" cy="0"/>
          <a:chOff x="0" y="0"/>
          <a:chExt cx="0" cy="0"/>
        </a:xfrm>
      </p:grpSpPr>
      <p:sp>
        <p:nvSpPr>
          <p:cNvPr id="1323" name="Google Shape;1323;p177"/>
          <p:cNvSpPr txBox="1"/>
          <p:nvPr/>
        </p:nvSpPr>
        <p:spPr>
          <a:xfrm>
            <a:off x="3476075" y="1899675"/>
            <a:ext cx="3324600" cy="1163700"/>
          </a:xfrm>
          <a:prstGeom prst="rect">
            <a:avLst/>
          </a:prstGeom>
          <a:solidFill>
            <a:srgbClr val="EFEFEF"/>
          </a:solidFill>
          <a:ln cap="flat" cmpd="sng" w="9525">
            <a:solidFill>
              <a:srgbClr val="666666"/>
            </a:solidFill>
            <a:prstDash val="solid"/>
            <a:round/>
            <a:headEnd len="sm" w="sm" type="none"/>
            <a:tailEnd len="sm" w="sm" type="none"/>
          </a:ln>
        </p:spPr>
        <p:txBody>
          <a:bodyPr anchorCtr="0" anchor="t" bIns="0" lIns="0" spcFirstLastPara="1" rIns="0" wrap="square" tIns="5475">
            <a:noAutofit/>
          </a:bodyPr>
          <a:lstStyle/>
          <a:p>
            <a:pPr indent="0" lvl="0" marL="0" marR="0" rtl="0" algn="l">
              <a:lnSpc>
                <a:spcPct val="129000"/>
              </a:lnSpc>
              <a:spcBef>
                <a:spcPts val="0"/>
              </a:spcBef>
              <a:spcAft>
                <a:spcPts val="0"/>
              </a:spcAft>
              <a:buNone/>
            </a:pPr>
            <a:r>
              <a:rPr lang="en" sz="1900">
                <a:latin typeface="Courier New"/>
                <a:ea typeface="Courier New"/>
                <a:cs typeface="Courier New"/>
                <a:sym typeface="Courier New"/>
              </a:rPr>
              <a:t>as.numeric("1")</a:t>
            </a:r>
            <a:endParaRPr sz="1900">
              <a:latin typeface="Courier New"/>
              <a:ea typeface="Courier New"/>
              <a:cs typeface="Courier New"/>
              <a:sym typeface="Courier New"/>
            </a:endParaRPr>
          </a:p>
          <a:p>
            <a:pPr indent="0" lvl="0" marL="0" marR="0" rtl="0" algn="l">
              <a:lnSpc>
                <a:spcPct val="129000"/>
              </a:lnSpc>
              <a:spcBef>
                <a:spcPts val="0"/>
              </a:spcBef>
              <a:spcAft>
                <a:spcPts val="0"/>
              </a:spcAft>
              <a:buNone/>
            </a:pPr>
            <a:r>
              <a:t/>
            </a:r>
            <a:endParaRPr sz="1900">
              <a:latin typeface="Courier New"/>
              <a:ea typeface="Courier New"/>
              <a:cs typeface="Courier New"/>
              <a:sym typeface="Courier New"/>
            </a:endParaRPr>
          </a:p>
          <a:p>
            <a:pPr indent="0" lvl="0" marL="0" marR="0" rtl="0" algn="l">
              <a:lnSpc>
                <a:spcPct val="129000"/>
              </a:lnSpc>
              <a:spcBef>
                <a:spcPts val="0"/>
              </a:spcBef>
              <a:spcAft>
                <a:spcPts val="0"/>
              </a:spcAft>
              <a:buNone/>
            </a:pPr>
            <a:r>
              <a:rPr lang="en" sz="1900">
                <a:latin typeface="Courier New"/>
                <a:ea typeface="Courier New"/>
                <a:cs typeface="Courier New"/>
                <a:sym typeface="Courier New"/>
              </a:rPr>
              <a:t>as.character(TRUE)</a:t>
            </a:r>
            <a:endParaRPr sz="1900">
              <a:latin typeface="Courier New"/>
              <a:ea typeface="Courier New"/>
              <a:cs typeface="Courier New"/>
              <a:sym typeface="Courier New"/>
            </a:endParaRPr>
          </a:p>
        </p:txBody>
      </p:sp>
      <p:sp>
        <p:nvSpPr>
          <p:cNvPr id="1324" name="Google Shape;1324;p177"/>
          <p:cNvSpPr txBox="1"/>
          <p:nvPr/>
        </p:nvSpPr>
        <p:spPr>
          <a:xfrm>
            <a:off x="476255" y="353403"/>
            <a:ext cx="3799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solidFill>
                  <a:schemeClr val="dk1"/>
                </a:solidFill>
                <a:latin typeface="Questrial"/>
                <a:ea typeface="Questrial"/>
                <a:cs typeface="Questrial"/>
                <a:sym typeface="Questrial"/>
              </a:rPr>
              <a:t>Manual coercion</a:t>
            </a:r>
            <a:endParaRPr b="1" sz="3000">
              <a:latin typeface="Questrial"/>
              <a:ea typeface="Questrial"/>
              <a:cs typeface="Questrial"/>
              <a:sym typeface="Questrial"/>
            </a:endParaRPr>
          </a:p>
        </p:txBody>
      </p:sp>
      <p:sp>
        <p:nvSpPr>
          <p:cNvPr id="1325" name="Google Shape;1325;p177"/>
          <p:cNvSpPr txBox="1"/>
          <p:nvPr/>
        </p:nvSpPr>
        <p:spPr>
          <a:xfrm>
            <a:off x="444300" y="1041525"/>
            <a:ext cx="4127700" cy="57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Questrial"/>
                <a:ea typeface="Questrial"/>
                <a:cs typeface="Questrial"/>
                <a:sym typeface="Questrial"/>
              </a:rPr>
              <a:t>Try the code below</a:t>
            </a:r>
            <a:endParaRPr sz="1800">
              <a:latin typeface="Questrial"/>
              <a:ea typeface="Questrial"/>
              <a:cs typeface="Questrial"/>
              <a:sym typeface="Questrial"/>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78"/>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frames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34" name="Shape 1334"/>
        <p:cNvGrpSpPr/>
        <p:nvPr/>
      </p:nvGrpSpPr>
      <p:grpSpPr>
        <a:xfrm>
          <a:off x="0" y="0"/>
          <a:ext cx="0" cy="0"/>
          <a:chOff x="0" y="0"/>
          <a:chExt cx="0" cy="0"/>
        </a:xfrm>
      </p:grpSpPr>
      <p:sp>
        <p:nvSpPr>
          <p:cNvPr id="1335" name="Google Shape;1335;p179"/>
          <p:cNvSpPr txBox="1"/>
          <p:nvPr/>
        </p:nvSpPr>
        <p:spPr>
          <a:xfrm>
            <a:off x="476255" y="1466414"/>
            <a:ext cx="3664500" cy="3276000"/>
          </a:xfrm>
          <a:prstGeom prst="rect">
            <a:avLst/>
          </a:prstGeom>
          <a:noFill/>
          <a:ln>
            <a:noFill/>
          </a:ln>
        </p:spPr>
        <p:txBody>
          <a:bodyPr anchorCtr="0" anchor="t" bIns="0" lIns="0" spcFirstLastPara="1" rIns="0" wrap="square" tIns="6650">
            <a:noAutofit/>
          </a:bodyPr>
          <a:lstStyle/>
          <a:p>
            <a:pPr indent="0" lvl="0" marL="0" marR="685800" rtl="0" algn="l">
              <a:lnSpc>
                <a:spcPct val="100000"/>
              </a:lnSpc>
              <a:spcBef>
                <a:spcPts val="0"/>
              </a:spcBef>
              <a:spcAft>
                <a:spcPts val="0"/>
              </a:spcAft>
              <a:buNone/>
            </a:pPr>
            <a:r>
              <a:rPr lang="en" sz="1600">
                <a:latin typeface="Questrial"/>
                <a:ea typeface="Questrial"/>
                <a:cs typeface="Questrial"/>
                <a:sym typeface="Questrial"/>
              </a:rPr>
              <a:t>A data frame is a two dimensional group of R objects.</a:t>
            </a:r>
            <a:endParaRPr sz="1600">
              <a:latin typeface="Questrial"/>
              <a:ea typeface="Questrial"/>
              <a:cs typeface="Questrial"/>
              <a:sym typeface="Questrial"/>
            </a:endParaRPr>
          </a:p>
          <a:p>
            <a:pPr indent="0" lvl="0" marL="0" marR="0" rtl="0" algn="l">
              <a:lnSpc>
                <a:spcPct val="100000"/>
              </a:lnSpc>
              <a:spcBef>
                <a:spcPts val="1100"/>
              </a:spcBef>
              <a:spcAft>
                <a:spcPts val="0"/>
              </a:spcAft>
              <a:buNone/>
            </a:pPr>
            <a:r>
              <a:rPr lang="en" sz="1600">
                <a:latin typeface="Questrial"/>
                <a:ea typeface="Questrial"/>
                <a:cs typeface="Questrial"/>
                <a:sym typeface="Questrial"/>
              </a:rPr>
              <a:t>Each column in a data frame can be a diﬀerent data type. </a:t>
            </a:r>
            <a:endParaRPr sz="1600">
              <a:latin typeface="Questrial"/>
              <a:ea typeface="Questrial"/>
              <a:cs typeface="Questrial"/>
              <a:sym typeface="Questrial"/>
            </a:endParaRPr>
          </a:p>
          <a:p>
            <a:pPr indent="0" lvl="0" marL="0" marR="0" rtl="0" algn="l">
              <a:lnSpc>
                <a:spcPct val="100000"/>
              </a:lnSpc>
              <a:spcBef>
                <a:spcPts val="1100"/>
              </a:spcBef>
              <a:spcAft>
                <a:spcPts val="0"/>
              </a:spcAft>
              <a:buNone/>
            </a:pPr>
            <a:r>
              <a:rPr lang="en" sz="1600">
                <a:latin typeface="Questrial"/>
                <a:ea typeface="Questrial"/>
                <a:cs typeface="Questrial"/>
                <a:sym typeface="Questrial"/>
              </a:rPr>
              <a:t>A data frame has:</a:t>
            </a:r>
            <a:endParaRPr sz="1600">
              <a:latin typeface="Questrial"/>
              <a:ea typeface="Questrial"/>
              <a:cs typeface="Questrial"/>
              <a:sym typeface="Questrial"/>
            </a:endParaRPr>
          </a:p>
          <a:p>
            <a:pPr indent="-330200" lvl="0" marL="457200" marR="0" rtl="0" algn="l">
              <a:lnSpc>
                <a:spcPct val="100000"/>
              </a:lnSpc>
              <a:spcBef>
                <a:spcPts val="1100"/>
              </a:spcBef>
              <a:spcAft>
                <a:spcPts val="0"/>
              </a:spcAft>
              <a:buSzPts val="1600"/>
              <a:buFont typeface="Questrial"/>
              <a:buChar char="●"/>
            </a:pPr>
            <a:r>
              <a:rPr lang="en" sz="1600">
                <a:latin typeface="Questrial"/>
                <a:ea typeface="Questrial"/>
                <a:cs typeface="Questrial"/>
                <a:sym typeface="Questrial"/>
              </a:rPr>
              <a:t>Variables of a data set as columns</a:t>
            </a:r>
            <a:endParaRPr sz="1600">
              <a:latin typeface="Questrial"/>
              <a:ea typeface="Questrial"/>
              <a:cs typeface="Questrial"/>
              <a:sym typeface="Questrial"/>
            </a:endParaRPr>
          </a:p>
          <a:p>
            <a:pPr indent="-330200" lvl="0" marL="457200" marR="0" rtl="0" algn="l">
              <a:lnSpc>
                <a:spcPct val="100000"/>
              </a:lnSpc>
              <a:spcBef>
                <a:spcPts val="0"/>
              </a:spcBef>
              <a:spcAft>
                <a:spcPts val="0"/>
              </a:spcAft>
              <a:buSzPts val="1600"/>
              <a:buFont typeface="Questrial"/>
              <a:buChar char="●"/>
            </a:pPr>
            <a:r>
              <a:rPr lang="en" sz="1600">
                <a:latin typeface="Questrial"/>
                <a:ea typeface="Questrial"/>
                <a:cs typeface="Questrial"/>
                <a:sym typeface="Questrial"/>
              </a:rPr>
              <a:t>Observations as rows.</a:t>
            </a:r>
            <a:endParaRPr sz="1600">
              <a:latin typeface="Questrial"/>
              <a:ea typeface="Questrial"/>
              <a:cs typeface="Questrial"/>
              <a:sym typeface="Questrial"/>
            </a:endParaRPr>
          </a:p>
          <a:p>
            <a:pPr indent="0" lvl="0" marL="0" marR="0" rtl="0" algn="l">
              <a:lnSpc>
                <a:spcPct val="100000"/>
              </a:lnSpc>
              <a:spcBef>
                <a:spcPts val="1100"/>
              </a:spcBef>
              <a:spcAft>
                <a:spcPts val="0"/>
              </a:spcAft>
              <a:buNone/>
            </a:pPr>
            <a:r>
              <a:t/>
            </a:r>
            <a:endParaRPr sz="1600">
              <a:latin typeface="Questrial"/>
              <a:ea typeface="Questrial"/>
              <a:cs typeface="Questrial"/>
              <a:sym typeface="Questrial"/>
            </a:endParaRPr>
          </a:p>
        </p:txBody>
      </p:sp>
      <p:sp>
        <p:nvSpPr>
          <p:cNvPr id="1336" name="Google Shape;1336;p179"/>
          <p:cNvSpPr txBox="1"/>
          <p:nvPr/>
        </p:nvSpPr>
        <p:spPr>
          <a:xfrm>
            <a:off x="476255" y="353403"/>
            <a:ext cx="49521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Data frame ~ Data table</a:t>
            </a:r>
            <a:endParaRPr b="1" sz="3000">
              <a:latin typeface="Questrial"/>
              <a:ea typeface="Questrial"/>
              <a:cs typeface="Questrial"/>
              <a:sym typeface="Questrial"/>
            </a:endParaRPr>
          </a:p>
        </p:txBody>
      </p:sp>
      <p:sp>
        <p:nvSpPr>
          <p:cNvPr id="1337" name="Google Shape;1337;p179"/>
          <p:cNvSpPr/>
          <p:nvPr/>
        </p:nvSpPr>
        <p:spPr>
          <a:xfrm>
            <a:off x="4471482" y="1522354"/>
            <a:ext cx="4499400" cy="1931400"/>
          </a:xfrm>
          <a:prstGeom prst="rect">
            <a:avLst/>
          </a:prstGeom>
          <a:solidFill>
            <a:srgbClr val="EFEFEF"/>
          </a:solidFill>
          <a:ln cap="flat" cmpd="sng" w="9525">
            <a:solidFill>
              <a:srgbClr val="434343"/>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sz="600"/>
          </a:p>
        </p:txBody>
      </p:sp>
      <p:sp>
        <p:nvSpPr>
          <p:cNvPr id="1338" name="Google Shape;1338;p179"/>
          <p:cNvSpPr txBox="1"/>
          <p:nvPr/>
        </p:nvSpPr>
        <p:spPr>
          <a:xfrm>
            <a:off x="4563165" y="1650426"/>
            <a:ext cx="4847700" cy="1716300"/>
          </a:xfrm>
          <a:prstGeom prst="rect">
            <a:avLst/>
          </a:prstGeom>
          <a:noFill/>
          <a:ln>
            <a:noFill/>
          </a:ln>
        </p:spPr>
        <p:txBody>
          <a:bodyPr anchorCtr="0" anchor="t" bIns="41575" lIns="41575" spcFirstLastPara="1" rIns="41575" wrap="square" tIns="41575">
            <a:noAutofit/>
          </a:bodyPr>
          <a:lstStyle/>
          <a:p>
            <a:pPr indent="0" lvl="0" marL="0" marR="647700" rtl="0" algn="l">
              <a:lnSpc>
                <a:spcPct val="100000"/>
              </a:lnSpc>
              <a:spcBef>
                <a:spcPts val="0"/>
              </a:spcBef>
              <a:spcAft>
                <a:spcPts val="0"/>
              </a:spcAft>
              <a:buClr>
                <a:schemeClr val="dk1"/>
              </a:buClr>
              <a:buSzPts val="500"/>
              <a:buFont typeface="Arial"/>
              <a:buNone/>
            </a:pPr>
            <a:r>
              <a:rPr lang="en" sz="1400">
                <a:solidFill>
                  <a:schemeClr val="dk1"/>
                </a:solidFill>
                <a:latin typeface="Courier New"/>
                <a:ea typeface="Courier New"/>
                <a:cs typeface="Courier New"/>
                <a:sym typeface="Courier New"/>
              </a:rPr>
              <a:t>df &lt;- data.frame(c(1, 2, 3),</a:t>
            </a:r>
            <a:endParaRPr sz="1400">
              <a:solidFill>
                <a:schemeClr val="dk1"/>
              </a:solidFill>
              <a:latin typeface="Courier New"/>
              <a:ea typeface="Courier New"/>
              <a:cs typeface="Courier New"/>
              <a:sym typeface="Courier New"/>
            </a:endParaRPr>
          </a:p>
          <a:p>
            <a:pPr indent="0" lvl="0" marL="0" marR="647700" rtl="0" algn="l">
              <a:lnSpc>
                <a:spcPct val="100000"/>
              </a:lnSpc>
              <a:spcBef>
                <a:spcPts val="0"/>
              </a:spcBef>
              <a:spcAft>
                <a:spcPts val="0"/>
              </a:spcAft>
              <a:buClr>
                <a:schemeClr val="dk1"/>
              </a:buClr>
              <a:buSzPts val="500"/>
              <a:buFont typeface="Arial"/>
              <a:buNone/>
            </a:pPr>
            <a:r>
              <a:rPr lang="en" sz="1400">
                <a:solidFill>
                  <a:schemeClr val="dk1"/>
                </a:solidFill>
                <a:latin typeface="Courier New"/>
                <a:ea typeface="Courier New"/>
                <a:cs typeface="Courier New"/>
                <a:sym typeface="Courier New"/>
              </a:rPr>
              <a:t>                 c("R","S","T"), </a:t>
            </a:r>
            <a:endParaRPr sz="1400">
              <a:solidFill>
                <a:schemeClr val="dk1"/>
              </a:solidFill>
              <a:latin typeface="Courier New"/>
              <a:ea typeface="Courier New"/>
              <a:cs typeface="Courier New"/>
              <a:sym typeface="Courier New"/>
            </a:endParaRPr>
          </a:p>
          <a:p>
            <a:pPr indent="0" lvl="0" marL="0" marR="647700" rtl="0" algn="l">
              <a:lnSpc>
                <a:spcPct val="100000"/>
              </a:lnSpc>
              <a:spcBef>
                <a:spcPts val="0"/>
              </a:spcBef>
              <a:spcAft>
                <a:spcPts val="0"/>
              </a:spcAft>
              <a:buClr>
                <a:schemeClr val="dk1"/>
              </a:buClr>
              <a:buSzPts val="500"/>
              <a:buFont typeface="Arial"/>
              <a:buNone/>
            </a:pPr>
            <a:r>
              <a:rPr lang="en" sz="1400">
                <a:solidFill>
                  <a:schemeClr val="dk1"/>
                </a:solidFill>
                <a:latin typeface="Courier New"/>
                <a:ea typeface="Courier New"/>
                <a:cs typeface="Courier New"/>
                <a:sym typeface="Courier New"/>
              </a:rPr>
              <a:t>                 c(TRUE, FALSE, TRUE))</a:t>
            </a:r>
            <a:endParaRPr sz="1400">
              <a:solidFill>
                <a:schemeClr val="dk1"/>
              </a:solidFill>
              <a:latin typeface="Courier New"/>
              <a:ea typeface="Courier New"/>
              <a:cs typeface="Courier New"/>
              <a:sym typeface="Courier New"/>
            </a:endParaRPr>
          </a:p>
          <a:p>
            <a:pPr indent="0" lvl="0" marL="0" marR="647700" rtl="0" algn="l">
              <a:lnSpc>
                <a:spcPct val="100000"/>
              </a:lnSpc>
              <a:spcBef>
                <a:spcPts val="0"/>
              </a:spcBef>
              <a:spcAft>
                <a:spcPts val="0"/>
              </a:spcAft>
              <a:buClr>
                <a:schemeClr val="dk1"/>
              </a:buClr>
              <a:buFont typeface="Arial"/>
              <a:buNone/>
            </a:pPr>
            <a:r>
              <a:t/>
            </a:r>
            <a:endParaRPr sz="1400">
              <a:solidFill>
                <a:schemeClr val="dk1"/>
              </a:solidFill>
              <a:latin typeface="Courier New"/>
              <a:ea typeface="Courier New"/>
              <a:cs typeface="Courier New"/>
              <a:sym typeface="Courier New"/>
            </a:endParaRPr>
          </a:p>
          <a:p>
            <a:pPr indent="0" lvl="0" marL="0" marR="647700" rtl="0" algn="l">
              <a:lnSpc>
                <a:spcPct val="100000"/>
              </a:lnSpc>
              <a:spcBef>
                <a:spcPts val="0"/>
              </a:spcBef>
              <a:spcAft>
                <a:spcPts val="0"/>
              </a:spcAft>
              <a:buClr>
                <a:schemeClr val="dk1"/>
              </a:buClr>
              <a:buFont typeface="Arial"/>
              <a:buNone/>
            </a:pPr>
            <a:r>
              <a:rPr lang="en" sz="1400">
                <a:solidFill>
                  <a:schemeClr val="dk1"/>
                </a:solidFill>
                <a:latin typeface="Courier New"/>
                <a:ea typeface="Courier New"/>
                <a:cs typeface="Courier New"/>
                <a:sym typeface="Courier New"/>
              </a:rPr>
              <a:t>class(df)</a:t>
            </a:r>
            <a:endParaRPr sz="1400">
              <a:solidFill>
                <a:schemeClr val="dk1"/>
              </a:solidFill>
              <a:latin typeface="Courier New"/>
              <a:ea typeface="Courier New"/>
              <a:cs typeface="Courier New"/>
              <a:sym typeface="Courier New"/>
            </a:endParaRPr>
          </a:p>
          <a:p>
            <a:pPr indent="0" lvl="0" marL="0" rtl="0" algn="l">
              <a:lnSpc>
                <a:spcPct val="100000"/>
              </a:lnSpc>
              <a:spcBef>
                <a:spcPts val="1100"/>
              </a:spcBef>
              <a:spcAft>
                <a:spcPts val="0"/>
              </a:spcAft>
              <a:buClr>
                <a:schemeClr val="dk1"/>
              </a:buClr>
              <a:buFont typeface="Arial"/>
              <a:buNone/>
            </a:pPr>
            <a:r>
              <a:rPr lang="en" sz="1400">
                <a:solidFill>
                  <a:srgbClr val="0096FF"/>
                </a:solidFill>
                <a:latin typeface="Courier New"/>
                <a:ea typeface="Courier New"/>
                <a:cs typeface="Courier New"/>
                <a:sym typeface="Courier New"/>
              </a:rPr>
              <a:t># "data.frame"</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42" name="Shape 1342"/>
        <p:cNvGrpSpPr/>
        <p:nvPr/>
      </p:nvGrpSpPr>
      <p:grpSpPr>
        <a:xfrm>
          <a:off x="0" y="0"/>
          <a:ext cx="0" cy="0"/>
          <a:chOff x="0" y="0"/>
          <a:chExt cx="0" cy="0"/>
        </a:xfrm>
      </p:grpSpPr>
      <p:sp>
        <p:nvSpPr>
          <p:cNvPr id="1343" name="Google Shape;1343;p180"/>
          <p:cNvSpPr txBox="1"/>
          <p:nvPr/>
        </p:nvSpPr>
        <p:spPr>
          <a:xfrm>
            <a:off x="5482190" y="3575394"/>
            <a:ext cx="730800" cy="252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500">
                <a:solidFill>
                  <a:srgbClr val="FF9300"/>
                </a:solidFill>
                <a:latin typeface="Questrial"/>
                <a:ea typeface="Questrial"/>
                <a:cs typeface="Questrial"/>
                <a:sym typeface="Questrial"/>
              </a:rPr>
              <a:t>numeric</a:t>
            </a:r>
            <a:endParaRPr sz="1500">
              <a:latin typeface="Questrial"/>
              <a:ea typeface="Questrial"/>
              <a:cs typeface="Questrial"/>
              <a:sym typeface="Questrial"/>
            </a:endParaRPr>
          </a:p>
        </p:txBody>
      </p:sp>
      <p:sp>
        <p:nvSpPr>
          <p:cNvPr id="1344" name="Google Shape;1344;p180"/>
          <p:cNvSpPr txBox="1"/>
          <p:nvPr/>
        </p:nvSpPr>
        <p:spPr>
          <a:xfrm>
            <a:off x="6639750" y="3575400"/>
            <a:ext cx="640200" cy="6699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1" lang="en" sz="1500">
                <a:solidFill>
                  <a:srgbClr val="FF0000"/>
                </a:solidFill>
                <a:latin typeface="Questrial"/>
                <a:ea typeface="Questrial"/>
                <a:cs typeface="Questrial"/>
                <a:sym typeface="Questrial"/>
              </a:rPr>
              <a:t>factor</a:t>
            </a:r>
            <a:endParaRPr b="1" sz="1500">
              <a:solidFill>
                <a:srgbClr val="FF0000"/>
              </a:solidFill>
              <a:latin typeface="Questrial"/>
              <a:ea typeface="Questrial"/>
              <a:cs typeface="Questrial"/>
              <a:sym typeface="Questrial"/>
            </a:endParaRPr>
          </a:p>
        </p:txBody>
      </p:sp>
      <p:sp>
        <p:nvSpPr>
          <p:cNvPr id="1345" name="Google Shape;1345;p180"/>
          <p:cNvSpPr txBox="1"/>
          <p:nvPr/>
        </p:nvSpPr>
        <p:spPr>
          <a:xfrm>
            <a:off x="7610171" y="3575394"/>
            <a:ext cx="589500" cy="252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500">
                <a:solidFill>
                  <a:srgbClr val="77BB41"/>
                </a:solidFill>
                <a:latin typeface="Questrial"/>
                <a:ea typeface="Questrial"/>
                <a:cs typeface="Questrial"/>
                <a:sym typeface="Questrial"/>
              </a:rPr>
              <a:t>logical</a:t>
            </a:r>
            <a:endParaRPr sz="1500">
              <a:latin typeface="Questrial"/>
              <a:ea typeface="Questrial"/>
              <a:cs typeface="Questrial"/>
              <a:sym typeface="Questrial"/>
            </a:endParaRPr>
          </a:p>
        </p:txBody>
      </p:sp>
      <p:sp>
        <p:nvSpPr>
          <p:cNvPr id="1346" name="Google Shape;1346;p180"/>
          <p:cNvSpPr/>
          <p:nvPr/>
        </p:nvSpPr>
        <p:spPr>
          <a:xfrm>
            <a:off x="5428287" y="1533290"/>
            <a:ext cx="837594" cy="670017"/>
          </a:xfrm>
          <a:custGeom>
            <a:rect b="b" l="l" r="r" t="t"/>
            <a:pathLst>
              <a:path extrusionOk="0" h="1472565" w="1840865">
                <a:moveTo>
                  <a:pt x="0" y="0"/>
                </a:moveTo>
                <a:lnTo>
                  <a:pt x="1840584" y="0"/>
                </a:lnTo>
                <a:lnTo>
                  <a:pt x="1840584" y="1472468"/>
                </a:lnTo>
                <a:lnTo>
                  <a:pt x="0" y="1472468"/>
                </a:lnTo>
                <a:lnTo>
                  <a:pt x="0" y="0"/>
                </a:lnTo>
                <a:close/>
              </a:path>
            </a:pathLst>
          </a:custGeom>
          <a:noFill/>
          <a:ln cap="flat" cmpd="sng" w="20925">
            <a:solidFill>
              <a:srgbClr val="D6D6D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347" name="Google Shape;1347;p180"/>
          <p:cNvSpPr/>
          <p:nvPr/>
        </p:nvSpPr>
        <p:spPr>
          <a:xfrm>
            <a:off x="5428287" y="2202970"/>
            <a:ext cx="837594" cy="670017"/>
          </a:xfrm>
          <a:custGeom>
            <a:rect b="b" l="l" r="r" t="t"/>
            <a:pathLst>
              <a:path extrusionOk="0" h="1472565" w="1840865">
                <a:moveTo>
                  <a:pt x="0" y="0"/>
                </a:moveTo>
                <a:lnTo>
                  <a:pt x="1840584" y="0"/>
                </a:lnTo>
                <a:lnTo>
                  <a:pt x="1840584" y="1472468"/>
                </a:lnTo>
                <a:lnTo>
                  <a:pt x="0" y="1472468"/>
                </a:lnTo>
                <a:lnTo>
                  <a:pt x="0" y="0"/>
                </a:lnTo>
                <a:close/>
              </a:path>
            </a:pathLst>
          </a:custGeom>
          <a:noFill/>
          <a:ln cap="flat" cmpd="sng" w="20925">
            <a:solidFill>
              <a:srgbClr val="D6D6D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348" name="Google Shape;1348;p180"/>
          <p:cNvSpPr/>
          <p:nvPr/>
        </p:nvSpPr>
        <p:spPr>
          <a:xfrm>
            <a:off x="5428287" y="2859254"/>
            <a:ext cx="837594" cy="670017"/>
          </a:xfrm>
          <a:custGeom>
            <a:rect b="b" l="l" r="r" t="t"/>
            <a:pathLst>
              <a:path extrusionOk="0" h="1472565" w="1840865">
                <a:moveTo>
                  <a:pt x="0" y="0"/>
                </a:moveTo>
                <a:lnTo>
                  <a:pt x="1840584" y="0"/>
                </a:lnTo>
                <a:lnTo>
                  <a:pt x="1840584" y="1472468"/>
                </a:lnTo>
                <a:lnTo>
                  <a:pt x="0" y="1472468"/>
                </a:lnTo>
                <a:lnTo>
                  <a:pt x="0" y="0"/>
                </a:lnTo>
                <a:close/>
              </a:path>
            </a:pathLst>
          </a:custGeom>
          <a:solidFill>
            <a:srgbClr val="FF9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349" name="Google Shape;1349;p180"/>
          <p:cNvSpPr/>
          <p:nvPr/>
        </p:nvSpPr>
        <p:spPr>
          <a:xfrm>
            <a:off x="5428287" y="2859254"/>
            <a:ext cx="837594" cy="670017"/>
          </a:xfrm>
          <a:custGeom>
            <a:rect b="b" l="l" r="r" t="t"/>
            <a:pathLst>
              <a:path extrusionOk="0" h="1472565" w="1840865">
                <a:moveTo>
                  <a:pt x="0" y="0"/>
                </a:moveTo>
                <a:lnTo>
                  <a:pt x="1840584" y="0"/>
                </a:lnTo>
                <a:lnTo>
                  <a:pt x="1840584" y="1472468"/>
                </a:lnTo>
                <a:lnTo>
                  <a:pt x="0" y="1472468"/>
                </a:lnTo>
                <a:lnTo>
                  <a:pt x="0" y="0"/>
                </a:lnTo>
                <a:close/>
              </a:path>
            </a:pathLst>
          </a:custGeom>
          <a:noFill/>
          <a:ln cap="flat" cmpd="sng" w="20925">
            <a:solidFill>
              <a:srgbClr val="D6D6D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350" name="Google Shape;1350;p180"/>
          <p:cNvSpPr/>
          <p:nvPr/>
        </p:nvSpPr>
        <p:spPr>
          <a:xfrm>
            <a:off x="5431635" y="1529941"/>
            <a:ext cx="830948" cy="1996760"/>
          </a:xfrm>
          <a:custGeom>
            <a:rect b="b" l="l" r="r" t="t"/>
            <a:pathLst>
              <a:path extrusionOk="0" h="4388484" w="1826259">
                <a:moveTo>
                  <a:pt x="0" y="4387955"/>
                </a:moveTo>
                <a:lnTo>
                  <a:pt x="0" y="0"/>
                </a:lnTo>
                <a:lnTo>
                  <a:pt x="1825860" y="0"/>
                </a:lnTo>
                <a:lnTo>
                  <a:pt x="1825860" y="4387955"/>
                </a:lnTo>
                <a:lnTo>
                  <a:pt x="0" y="4387955"/>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351" name="Google Shape;1351;p180"/>
          <p:cNvSpPr txBox="1"/>
          <p:nvPr/>
        </p:nvSpPr>
        <p:spPr>
          <a:xfrm>
            <a:off x="5436398" y="1538052"/>
            <a:ext cx="821100" cy="660300"/>
          </a:xfrm>
          <a:prstGeom prst="rect">
            <a:avLst/>
          </a:prstGeom>
          <a:solidFill>
            <a:srgbClr val="FF9300"/>
          </a:solidFill>
          <a:ln>
            <a:noFill/>
          </a:ln>
        </p:spPr>
        <p:txBody>
          <a:bodyPr anchorCtr="0" anchor="t" bIns="0" lIns="0" spcFirstLastPara="1" rIns="0" wrap="square" tIns="182825">
            <a:noAutofit/>
          </a:bodyPr>
          <a:lstStyle/>
          <a:p>
            <a:pPr indent="0" lvl="0" marL="0" marR="0" rtl="0" algn="ctr">
              <a:lnSpc>
                <a:spcPct val="100000"/>
              </a:lnSpc>
              <a:spcBef>
                <a:spcPts val="0"/>
              </a:spcBef>
              <a:spcAft>
                <a:spcPts val="0"/>
              </a:spcAft>
              <a:buNone/>
            </a:pPr>
            <a:r>
              <a:rPr lang="en" sz="2200">
                <a:latin typeface="Questrial"/>
                <a:ea typeface="Questrial"/>
                <a:cs typeface="Questrial"/>
                <a:sym typeface="Questrial"/>
              </a:rPr>
              <a:t>1</a:t>
            </a:r>
            <a:endParaRPr sz="2200">
              <a:latin typeface="Questrial"/>
              <a:ea typeface="Questrial"/>
              <a:cs typeface="Questrial"/>
              <a:sym typeface="Questrial"/>
            </a:endParaRPr>
          </a:p>
        </p:txBody>
      </p:sp>
      <p:sp>
        <p:nvSpPr>
          <p:cNvPr id="1352" name="Google Shape;1352;p180"/>
          <p:cNvSpPr txBox="1"/>
          <p:nvPr/>
        </p:nvSpPr>
        <p:spPr>
          <a:xfrm>
            <a:off x="5436398" y="2207732"/>
            <a:ext cx="821100" cy="646800"/>
          </a:xfrm>
          <a:prstGeom prst="rect">
            <a:avLst/>
          </a:prstGeom>
          <a:solidFill>
            <a:srgbClr val="FF9300"/>
          </a:solidFill>
          <a:ln>
            <a:noFill/>
          </a:ln>
        </p:spPr>
        <p:txBody>
          <a:bodyPr anchorCtr="0" anchor="t" bIns="0" lIns="0" spcFirstLastPara="1" rIns="0" wrap="square" tIns="184550">
            <a:noAutofit/>
          </a:bodyPr>
          <a:lstStyle/>
          <a:p>
            <a:pPr indent="0" lvl="0" marL="12700" marR="0" rtl="0" algn="ctr">
              <a:lnSpc>
                <a:spcPct val="100000"/>
              </a:lnSpc>
              <a:spcBef>
                <a:spcPts val="0"/>
              </a:spcBef>
              <a:spcAft>
                <a:spcPts val="0"/>
              </a:spcAft>
              <a:buNone/>
            </a:pPr>
            <a:r>
              <a:rPr lang="en" sz="2200">
                <a:latin typeface="Questrial"/>
                <a:ea typeface="Questrial"/>
                <a:cs typeface="Questrial"/>
                <a:sym typeface="Questrial"/>
              </a:rPr>
              <a:t>2</a:t>
            </a:r>
            <a:endParaRPr sz="2200">
              <a:latin typeface="Questrial"/>
              <a:ea typeface="Questrial"/>
              <a:cs typeface="Questrial"/>
              <a:sym typeface="Questrial"/>
            </a:endParaRPr>
          </a:p>
        </p:txBody>
      </p:sp>
      <p:sp>
        <p:nvSpPr>
          <p:cNvPr id="1353" name="Google Shape;1353;p180"/>
          <p:cNvSpPr txBox="1"/>
          <p:nvPr/>
        </p:nvSpPr>
        <p:spPr>
          <a:xfrm>
            <a:off x="5436398" y="3056318"/>
            <a:ext cx="821100" cy="343200"/>
          </a:xfrm>
          <a:prstGeom prst="rect">
            <a:avLst/>
          </a:prstGeom>
          <a:noFill/>
          <a:ln>
            <a:noFill/>
          </a:ln>
        </p:spPr>
        <p:txBody>
          <a:bodyPr anchorCtr="0" anchor="t" bIns="0" lIns="0" spcFirstLastPara="1" rIns="0" wrap="square" tIns="7500">
            <a:noAutofit/>
          </a:bodyPr>
          <a:lstStyle/>
          <a:p>
            <a:pPr indent="0" lvl="0" marL="12700" marR="0" rtl="0" algn="ctr">
              <a:lnSpc>
                <a:spcPct val="100000"/>
              </a:lnSpc>
              <a:spcBef>
                <a:spcPts val="0"/>
              </a:spcBef>
              <a:spcAft>
                <a:spcPts val="0"/>
              </a:spcAft>
              <a:buNone/>
            </a:pPr>
            <a:r>
              <a:rPr lang="en" sz="2200">
                <a:latin typeface="Questrial"/>
                <a:ea typeface="Questrial"/>
                <a:cs typeface="Questrial"/>
                <a:sym typeface="Questrial"/>
              </a:rPr>
              <a:t>3</a:t>
            </a:r>
            <a:endParaRPr sz="2200">
              <a:latin typeface="Questrial"/>
              <a:ea typeface="Questrial"/>
              <a:cs typeface="Questrial"/>
              <a:sym typeface="Questrial"/>
            </a:endParaRPr>
          </a:p>
        </p:txBody>
      </p:sp>
      <p:graphicFrame>
        <p:nvGraphicFramePr>
          <p:cNvPr id="1354" name="Google Shape;1354;p180"/>
          <p:cNvGraphicFramePr/>
          <p:nvPr/>
        </p:nvGraphicFramePr>
        <p:xfrm>
          <a:off x="6434811" y="1528527"/>
          <a:ext cx="3000000" cy="3000000"/>
        </p:xfrm>
        <a:graphic>
          <a:graphicData uri="http://schemas.openxmlformats.org/drawingml/2006/table">
            <a:tbl>
              <a:tblPr bandRow="1" firstRow="1">
                <a:noFill/>
                <a:tableStyleId>{86380251-1022-4E59-A97C-39B196FD709A}</a:tableStyleId>
              </a:tblPr>
              <a:tblGrid>
                <a:gridCol w="833825"/>
              </a:tblGrid>
              <a:tr h="669675">
                <a:tc>
                  <a:txBody>
                    <a:bodyPr/>
                    <a:lstStyle/>
                    <a:p>
                      <a:pPr indent="0" lvl="0" marL="0" marR="203200" rtl="0" algn="r">
                        <a:lnSpc>
                          <a:spcPct val="100000"/>
                        </a:lnSpc>
                        <a:spcBef>
                          <a:spcPts val="0"/>
                        </a:spcBef>
                        <a:spcAft>
                          <a:spcPts val="0"/>
                        </a:spcAft>
                        <a:buNone/>
                      </a:pPr>
                      <a:r>
                        <a:rPr lang="en" sz="2200" u="none" cap="none" strike="noStrike">
                          <a:latin typeface="Questrial"/>
                          <a:ea typeface="Questrial"/>
                          <a:cs typeface="Questrial"/>
                          <a:sym typeface="Questrial"/>
                        </a:rPr>
                        <a:t>"R"</a:t>
                      </a:r>
                      <a:endParaRPr sz="2200" u="none" cap="none" strike="noStrike">
                        <a:latin typeface="Questrial"/>
                        <a:ea typeface="Questrial"/>
                        <a:cs typeface="Questrial"/>
                        <a:sym typeface="Questrial"/>
                      </a:endParaRPr>
                    </a:p>
                  </a:txBody>
                  <a:tcPr marT="192325" marB="0" marR="0" marL="0">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D6D6D6"/>
                      </a:solidFill>
                      <a:prstDash val="solid"/>
                      <a:round/>
                      <a:headEnd len="sm" w="sm" type="none"/>
                      <a:tailEnd len="sm" w="sm" type="none"/>
                    </a:lnB>
                    <a:solidFill>
                      <a:srgbClr val="76D6FF"/>
                    </a:solidFill>
                  </a:tcPr>
                </a:tc>
              </a:tr>
              <a:tr h="656300">
                <a:tc>
                  <a:txBody>
                    <a:bodyPr/>
                    <a:lstStyle/>
                    <a:p>
                      <a:pPr indent="0" lvl="0" marL="0" marR="203200" rtl="0" algn="r">
                        <a:lnSpc>
                          <a:spcPct val="100000"/>
                        </a:lnSpc>
                        <a:spcBef>
                          <a:spcPts val="0"/>
                        </a:spcBef>
                        <a:spcAft>
                          <a:spcPts val="0"/>
                        </a:spcAft>
                        <a:buNone/>
                      </a:pPr>
                      <a:r>
                        <a:rPr lang="en" sz="2200" u="none" cap="none" strike="noStrike">
                          <a:latin typeface="Questrial"/>
                          <a:ea typeface="Questrial"/>
                          <a:cs typeface="Questrial"/>
                          <a:sym typeface="Questrial"/>
                        </a:rPr>
                        <a:t>"S"</a:t>
                      </a:r>
                      <a:endParaRPr sz="2200" u="none" cap="none" strike="noStrike">
                        <a:latin typeface="Questrial"/>
                        <a:ea typeface="Questrial"/>
                        <a:cs typeface="Questrial"/>
                        <a:sym typeface="Questrial"/>
                      </a:endParaRPr>
                    </a:p>
                  </a:txBody>
                  <a:tcPr marT="189450" marB="0" marR="0" marL="0">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D6D6D6"/>
                      </a:solidFill>
                      <a:prstDash val="solid"/>
                      <a:round/>
                      <a:headEnd len="sm" w="sm" type="none"/>
                      <a:tailEnd len="sm" w="sm" type="none"/>
                    </a:lnT>
                    <a:lnB cap="flat" cmpd="sng" w="28575">
                      <a:solidFill>
                        <a:srgbClr val="D6D6D6"/>
                      </a:solidFill>
                      <a:prstDash val="solid"/>
                      <a:round/>
                      <a:headEnd len="sm" w="sm" type="none"/>
                      <a:tailEnd len="sm" w="sm" type="none"/>
                    </a:lnB>
                    <a:solidFill>
                      <a:srgbClr val="76D6FF"/>
                    </a:solidFill>
                  </a:tcPr>
                </a:tc>
              </a:tr>
              <a:tr h="669675">
                <a:tc>
                  <a:txBody>
                    <a:bodyPr/>
                    <a:lstStyle/>
                    <a:p>
                      <a:pPr indent="0" lvl="0" marL="0" marR="215900" rtl="0" algn="r">
                        <a:lnSpc>
                          <a:spcPct val="100000"/>
                        </a:lnSpc>
                        <a:spcBef>
                          <a:spcPts val="0"/>
                        </a:spcBef>
                        <a:spcAft>
                          <a:spcPts val="0"/>
                        </a:spcAft>
                        <a:buNone/>
                      </a:pPr>
                      <a:r>
                        <a:rPr lang="en" sz="2200" u="none" cap="none" strike="noStrike">
                          <a:latin typeface="Questrial"/>
                          <a:ea typeface="Questrial"/>
                          <a:cs typeface="Questrial"/>
                          <a:sym typeface="Questrial"/>
                        </a:rPr>
                        <a:t>"T"</a:t>
                      </a:r>
                      <a:endParaRPr sz="2200" u="none" cap="none" strike="noStrike">
                        <a:latin typeface="Questrial"/>
                        <a:ea typeface="Questrial"/>
                        <a:cs typeface="Questrial"/>
                        <a:sym typeface="Questrial"/>
                      </a:endParaRPr>
                    </a:p>
                  </a:txBody>
                  <a:tcPr marT="204475" marB="0" marR="0" marL="0">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D6D6D6"/>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D6FF"/>
                    </a:solidFill>
                  </a:tcPr>
                </a:tc>
              </a:tr>
            </a:tbl>
          </a:graphicData>
        </a:graphic>
      </p:graphicFrame>
      <p:graphicFrame>
        <p:nvGraphicFramePr>
          <p:cNvPr id="1355" name="Google Shape;1355;p180"/>
          <p:cNvGraphicFramePr/>
          <p:nvPr/>
        </p:nvGraphicFramePr>
        <p:xfrm>
          <a:off x="7442749" y="1526585"/>
          <a:ext cx="3000000" cy="3000000"/>
        </p:xfrm>
        <a:graphic>
          <a:graphicData uri="http://schemas.openxmlformats.org/drawingml/2006/table">
            <a:tbl>
              <a:tblPr bandRow="1" firstRow="1">
                <a:noFill/>
                <a:tableStyleId>{86380251-1022-4E59-A97C-39B196FD709A}</a:tableStyleId>
              </a:tblPr>
              <a:tblGrid>
                <a:gridCol w="1012300"/>
              </a:tblGrid>
              <a:tr h="669675">
                <a:tc>
                  <a:txBody>
                    <a:bodyPr/>
                    <a:lstStyle/>
                    <a:p>
                      <a:pPr indent="0" lvl="0" marL="0" marR="0" rtl="0" algn="ctr">
                        <a:lnSpc>
                          <a:spcPct val="100000"/>
                        </a:lnSpc>
                        <a:spcBef>
                          <a:spcPts val="0"/>
                        </a:spcBef>
                        <a:spcAft>
                          <a:spcPts val="0"/>
                        </a:spcAft>
                        <a:buNone/>
                      </a:pPr>
                      <a:r>
                        <a:rPr lang="en" sz="2200" u="none" cap="none" strike="noStrike">
                          <a:latin typeface="Questrial"/>
                          <a:ea typeface="Questrial"/>
                          <a:cs typeface="Questrial"/>
                          <a:sym typeface="Questrial"/>
                        </a:rPr>
                        <a:t>TRUE</a:t>
                      </a:r>
                      <a:endParaRPr sz="2200" u="none" cap="none" strike="noStrike">
                        <a:latin typeface="Questrial"/>
                        <a:ea typeface="Questrial"/>
                        <a:cs typeface="Questrial"/>
                        <a:sym typeface="Questrial"/>
                      </a:endParaRPr>
                    </a:p>
                  </a:txBody>
                  <a:tcPr marT="189450" marB="0" marR="0" marL="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D6D6D6"/>
                      </a:solidFill>
                      <a:prstDash val="solid"/>
                      <a:round/>
                      <a:headEnd len="sm" w="sm" type="none"/>
                      <a:tailEnd len="sm" w="sm" type="none"/>
                    </a:lnB>
                    <a:solidFill>
                      <a:srgbClr val="77BB41"/>
                    </a:solidFill>
                  </a:tcPr>
                </a:tc>
              </a:tr>
              <a:tr h="656300">
                <a:tc>
                  <a:txBody>
                    <a:bodyPr/>
                    <a:lstStyle/>
                    <a:p>
                      <a:pPr indent="0" lvl="0" marL="12700" marR="0" rtl="0" algn="ctr">
                        <a:lnSpc>
                          <a:spcPct val="100000"/>
                        </a:lnSpc>
                        <a:spcBef>
                          <a:spcPts val="0"/>
                        </a:spcBef>
                        <a:spcAft>
                          <a:spcPts val="0"/>
                        </a:spcAft>
                        <a:buNone/>
                      </a:pPr>
                      <a:r>
                        <a:rPr lang="en" sz="2200" u="none" cap="none" strike="noStrike">
                          <a:latin typeface="Questrial"/>
                          <a:ea typeface="Questrial"/>
                          <a:cs typeface="Questrial"/>
                          <a:sym typeface="Questrial"/>
                        </a:rPr>
                        <a:t>FALSE</a:t>
                      </a:r>
                      <a:endParaRPr sz="2200" u="none" cap="none" strike="noStrike">
                        <a:latin typeface="Questrial"/>
                        <a:ea typeface="Questrial"/>
                        <a:cs typeface="Questrial"/>
                        <a:sym typeface="Questrial"/>
                      </a:endParaRPr>
                    </a:p>
                  </a:txBody>
                  <a:tcPr marT="191475" marB="0" marR="0" marL="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28575">
                      <a:solidFill>
                        <a:srgbClr val="D6D6D6"/>
                      </a:solidFill>
                      <a:prstDash val="solid"/>
                      <a:round/>
                      <a:headEnd len="sm" w="sm" type="none"/>
                      <a:tailEnd len="sm" w="sm" type="none"/>
                    </a:lnT>
                    <a:lnB cap="flat" cmpd="sng" w="28575">
                      <a:solidFill>
                        <a:srgbClr val="D6D6D6"/>
                      </a:solidFill>
                      <a:prstDash val="solid"/>
                      <a:round/>
                      <a:headEnd len="sm" w="sm" type="none"/>
                      <a:tailEnd len="sm" w="sm" type="none"/>
                    </a:lnB>
                    <a:solidFill>
                      <a:srgbClr val="77BB41"/>
                    </a:solidFill>
                  </a:tcPr>
                </a:tc>
              </a:tr>
              <a:tr h="669675">
                <a:tc>
                  <a:txBody>
                    <a:bodyPr/>
                    <a:lstStyle/>
                    <a:p>
                      <a:pPr indent="0" lvl="0" marL="0" marR="0" rtl="0" algn="ctr">
                        <a:lnSpc>
                          <a:spcPct val="100000"/>
                        </a:lnSpc>
                        <a:spcBef>
                          <a:spcPts val="0"/>
                        </a:spcBef>
                        <a:spcAft>
                          <a:spcPts val="0"/>
                        </a:spcAft>
                        <a:buNone/>
                      </a:pPr>
                      <a:r>
                        <a:rPr lang="en" sz="2200" u="none" cap="none" strike="noStrike">
                          <a:latin typeface="Questrial"/>
                          <a:ea typeface="Questrial"/>
                          <a:cs typeface="Questrial"/>
                          <a:sym typeface="Questrial"/>
                        </a:rPr>
                        <a:t>TRUE</a:t>
                      </a:r>
                      <a:endParaRPr sz="2200" u="none" cap="none" strike="noStrike">
                        <a:latin typeface="Questrial"/>
                        <a:ea typeface="Questrial"/>
                        <a:cs typeface="Questrial"/>
                        <a:sym typeface="Questrial"/>
                      </a:endParaRPr>
                    </a:p>
                  </a:txBody>
                  <a:tcPr marT="201875" marB="0" marR="0" marL="0">
                    <a:lnL cap="flat" cmpd="sng" w="38100">
                      <a:solidFill>
                        <a:srgbClr val="000000"/>
                      </a:solidFill>
                      <a:prstDash val="solid"/>
                      <a:round/>
                      <a:headEnd len="sm" w="sm" type="none"/>
                      <a:tailEnd len="sm" w="sm" type="none"/>
                    </a:lnL>
                    <a:lnR cap="flat" cmpd="sng" w="53975">
                      <a:solidFill>
                        <a:srgbClr val="000000"/>
                      </a:solidFill>
                      <a:prstDash val="solid"/>
                      <a:round/>
                      <a:headEnd len="sm" w="sm" type="none"/>
                      <a:tailEnd len="sm" w="sm" type="none"/>
                    </a:lnR>
                    <a:lnT cap="flat" cmpd="sng" w="28575">
                      <a:solidFill>
                        <a:srgbClr val="D6D6D6"/>
                      </a:solidFill>
                      <a:prstDash val="solid"/>
                      <a:round/>
                      <a:headEnd len="sm" w="sm" type="none"/>
                      <a:tailEnd len="sm" w="sm" type="none"/>
                    </a:lnT>
                    <a:lnB cap="flat" cmpd="sng" w="28575">
                      <a:solidFill>
                        <a:srgbClr val="000000"/>
                      </a:solidFill>
                      <a:prstDash val="solid"/>
                      <a:round/>
                      <a:headEnd len="sm" w="sm" type="none"/>
                      <a:tailEnd len="sm" w="sm" type="none"/>
                    </a:lnB>
                    <a:solidFill>
                      <a:srgbClr val="77BB41"/>
                    </a:solidFill>
                  </a:tcPr>
                </a:tc>
              </a:tr>
            </a:tbl>
          </a:graphicData>
        </a:graphic>
      </p:graphicFrame>
      <p:sp>
        <p:nvSpPr>
          <p:cNvPr id="1356" name="Google Shape;1356;p180"/>
          <p:cNvSpPr txBox="1"/>
          <p:nvPr/>
        </p:nvSpPr>
        <p:spPr>
          <a:xfrm>
            <a:off x="476255" y="353403"/>
            <a:ext cx="49521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str()</a:t>
            </a:r>
            <a:endParaRPr b="1" sz="3000">
              <a:latin typeface="Questrial"/>
              <a:ea typeface="Questrial"/>
              <a:cs typeface="Questrial"/>
              <a:sym typeface="Questrial"/>
            </a:endParaRPr>
          </a:p>
        </p:txBody>
      </p:sp>
      <p:sp>
        <p:nvSpPr>
          <p:cNvPr id="1357" name="Google Shape;1357;p180"/>
          <p:cNvSpPr/>
          <p:nvPr/>
        </p:nvSpPr>
        <p:spPr>
          <a:xfrm>
            <a:off x="476255" y="1574054"/>
            <a:ext cx="4184100" cy="1931400"/>
          </a:xfrm>
          <a:prstGeom prst="rect">
            <a:avLst/>
          </a:prstGeom>
          <a:solidFill>
            <a:srgbClr val="EFEFEF"/>
          </a:solidFill>
          <a:ln cap="flat" cmpd="sng" w="9525">
            <a:solidFill>
              <a:srgbClr val="434343"/>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sz="600"/>
          </a:p>
        </p:txBody>
      </p:sp>
      <p:sp>
        <p:nvSpPr>
          <p:cNvPr id="1358" name="Google Shape;1358;p180"/>
          <p:cNvSpPr txBox="1"/>
          <p:nvPr/>
        </p:nvSpPr>
        <p:spPr>
          <a:xfrm>
            <a:off x="513131" y="1681569"/>
            <a:ext cx="4847700" cy="1716300"/>
          </a:xfrm>
          <a:prstGeom prst="rect">
            <a:avLst/>
          </a:prstGeom>
          <a:noFill/>
          <a:ln>
            <a:noFill/>
          </a:ln>
        </p:spPr>
        <p:txBody>
          <a:bodyPr anchorCtr="0" anchor="t" bIns="41575" lIns="41575" spcFirstLastPara="1" rIns="41575" wrap="square" tIns="41575">
            <a:noAutofit/>
          </a:bodyPr>
          <a:lstStyle/>
          <a:p>
            <a:pPr indent="0" lvl="0" marL="0" marR="647700" rtl="0" algn="l">
              <a:lnSpc>
                <a:spcPct val="100000"/>
              </a:lnSpc>
              <a:spcBef>
                <a:spcPts val="0"/>
              </a:spcBef>
              <a:spcAft>
                <a:spcPts val="0"/>
              </a:spcAft>
              <a:buClr>
                <a:schemeClr val="dk1"/>
              </a:buClr>
              <a:buSzPts val="500"/>
              <a:buFont typeface="Arial"/>
              <a:buNone/>
            </a:pPr>
            <a:r>
              <a:rPr lang="en" sz="1400">
                <a:solidFill>
                  <a:schemeClr val="dk1"/>
                </a:solidFill>
                <a:latin typeface="Courier New"/>
                <a:ea typeface="Courier New"/>
                <a:cs typeface="Courier New"/>
                <a:sym typeface="Courier New"/>
              </a:rPr>
              <a:t>df &lt;- data.frame(c(1, 2, 3),</a:t>
            </a:r>
            <a:endParaRPr sz="1400">
              <a:solidFill>
                <a:schemeClr val="dk1"/>
              </a:solidFill>
              <a:latin typeface="Courier New"/>
              <a:ea typeface="Courier New"/>
              <a:cs typeface="Courier New"/>
              <a:sym typeface="Courier New"/>
            </a:endParaRPr>
          </a:p>
          <a:p>
            <a:pPr indent="0" lvl="0" marL="0" marR="647700" rtl="0" algn="l">
              <a:lnSpc>
                <a:spcPct val="100000"/>
              </a:lnSpc>
              <a:spcBef>
                <a:spcPts val="0"/>
              </a:spcBef>
              <a:spcAft>
                <a:spcPts val="0"/>
              </a:spcAft>
              <a:buClr>
                <a:schemeClr val="dk1"/>
              </a:buClr>
              <a:buSzPts val="500"/>
              <a:buFont typeface="Arial"/>
              <a:buNone/>
            </a:pPr>
            <a:r>
              <a:rPr lang="en" sz="1400">
                <a:solidFill>
                  <a:schemeClr val="dk1"/>
                </a:solidFill>
                <a:latin typeface="Courier New"/>
                <a:ea typeface="Courier New"/>
                <a:cs typeface="Courier New"/>
                <a:sym typeface="Courier New"/>
              </a:rPr>
              <a:t>                 c("R","S","T"), </a:t>
            </a:r>
            <a:endParaRPr sz="1400">
              <a:solidFill>
                <a:schemeClr val="dk1"/>
              </a:solidFill>
              <a:latin typeface="Courier New"/>
              <a:ea typeface="Courier New"/>
              <a:cs typeface="Courier New"/>
              <a:sym typeface="Courier New"/>
            </a:endParaRPr>
          </a:p>
          <a:p>
            <a:pPr indent="0" lvl="0" marL="0" marR="647700" rtl="0" algn="l">
              <a:lnSpc>
                <a:spcPct val="100000"/>
              </a:lnSpc>
              <a:spcBef>
                <a:spcPts val="0"/>
              </a:spcBef>
              <a:spcAft>
                <a:spcPts val="0"/>
              </a:spcAft>
              <a:buClr>
                <a:schemeClr val="dk1"/>
              </a:buClr>
              <a:buSzPts val="500"/>
              <a:buFont typeface="Arial"/>
              <a:buNone/>
            </a:pPr>
            <a:r>
              <a:rPr lang="en" sz="1400">
                <a:solidFill>
                  <a:schemeClr val="dk1"/>
                </a:solidFill>
                <a:latin typeface="Courier New"/>
                <a:ea typeface="Courier New"/>
                <a:cs typeface="Courier New"/>
                <a:sym typeface="Courier New"/>
              </a:rPr>
              <a:t>                 c(TRUE, FALSE, TRUE))</a:t>
            </a:r>
            <a:endParaRPr sz="1400">
              <a:solidFill>
                <a:schemeClr val="dk1"/>
              </a:solidFill>
              <a:latin typeface="Courier New"/>
              <a:ea typeface="Courier New"/>
              <a:cs typeface="Courier New"/>
              <a:sym typeface="Courier New"/>
            </a:endParaRPr>
          </a:p>
          <a:p>
            <a:pPr indent="0" lvl="0" marL="0" marR="647700" rtl="0" algn="l">
              <a:lnSpc>
                <a:spcPct val="100000"/>
              </a:lnSpc>
              <a:spcBef>
                <a:spcPts val="0"/>
              </a:spcBef>
              <a:spcAft>
                <a:spcPts val="0"/>
              </a:spcAft>
              <a:buClr>
                <a:schemeClr val="dk1"/>
              </a:buClr>
              <a:buFont typeface="Arial"/>
              <a:buNone/>
            </a:pPr>
            <a:r>
              <a:t/>
            </a:r>
            <a:endParaRPr sz="1400">
              <a:solidFill>
                <a:schemeClr val="dk1"/>
              </a:solidFill>
              <a:latin typeface="Courier New"/>
              <a:ea typeface="Courier New"/>
              <a:cs typeface="Courier New"/>
              <a:sym typeface="Courier New"/>
            </a:endParaRPr>
          </a:p>
          <a:p>
            <a:pPr indent="0" lvl="0" marL="0" marR="647700" rtl="0" algn="l">
              <a:lnSpc>
                <a:spcPct val="100000"/>
              </a:lnSpc>
              <a:spcBef>
                <a:spcPts val="0"/>
              </a:spcBef>
              <a:spcAft>
                <a:spcPts val="0"/>
              </a:spcAft>
              <a:buClr>
                <a:schemeClr val="dk1"/>
              </a:buClr>
              <a:buFont typeface="Arial"/>
              <a:buNone/>
            </a:pPr>
            <a:r>
              <a:rPr lang="en" sz="1400">
                <a:solidFill>
                  <a:schemeClr val="dk1"/>
                </a:solidFill>
                <a:latin typeface="Courier New"/>
                <a:ea typeface="Courier New"/>
                <a:cs typeface="Courier New"/>
                <a:sym typeface="Courier New"/>
              </a:rPr>
              <a:t>class(df)</a:t>
            </a:r>
            <a:endParaRPr sz="1400">
              <a:solidFill>
                <a:schemeClr val="dk1"/>
              </a:solidFill>
              <a:latin typeface="Courier New"/>
              <a:ea typeface="Courier New"/>
              <a:cs typeface="Courier New"/>
              <a:sym typeface="Courier New"/>
            </a:endParaRPr>
          </a:p>
          <a:p>
            <a:pPr indent="0" lvl="0" marL="0" rtl="0" algn="l">
              <a:lnSpc>
                <a:spcPct val="100000"/>
              </a:lnSpc>
              <a:spcBef>
                <a:spcPts val="1100"/>
              </a:spcBef>
              <a:spcAft>
                <a:spcPts val="0"/>
              </a:spcAft>
              <a:buClr>
                <a:schemeClr val="dk1"/>
              </a:buClr>
              <a:buFont typeface="Arial"/>
              <a:buNone/>
            </a:pPr>
            <a:r>
              <a:rPr lang="en">
                <a:solidFill>
                  <a:srgbClr val="0096FF"/>
                </a:solidFill>
                <a:latin typeface="Courier New"/>
                <a:ea typeface="Courier New"/>
                <a:cs typeface="Courier New"/>
                <a:sym typeface="Courier New"/>
              </a:rPr>
              <a:t>str(df)</a:t>
            </a:r>
            <a:endParaRPr sz="14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600">
              <a:latin typeface="Courier New"/>
              <a:ea typeface="Courier New"/>
              <a:cs typeface="Courier New"/>
              <a:sym typeface="Courier New"/>
            </a:endParaRPr>
          </a:p>
        </p:txBody>
      </p:sp>
      <p:sp>
        <p:nvSpPr>
          <p:cNvPr id="1359" name="Google Shape;1359;p180"/>
          <p:cNvSpPr txBox="1"/>
          <p:nvPr/>
        </p:nvSpPr>
        <p:spPr>
          <a:xfrm>
            <a:off x="451850" y="957275"/>
            <a:ext cx="48093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Questrial"/>
                <a:ea typeface="Questrial"/>
                <a:cs typeface="Questrial"/>
                <a:sym typeface="Questrial"/>
              </a:rPr>
              <a:t>Run str() to see the structure of an object</a:t>
            </a:r>
            <a:endParaRPr sz="1800">
              <a:latin typeface="Questrial"/>
              <a:ea typeface="Questrial"/>
              <a:cs typeface="Questrial"/>
              <a:sym typeface="Questrial"/>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63" name="Shape 1363"/>
        <p:cNvGrpSpPr/>
        <p:nvPr/>
      </p:nvGrpSpPr>
      <p:grpSpPr>
        <a:xfrm>
          <a:off x="0" y="0"/>
          <a:ext cx="0" cy="0"/>
          <a:chOff x="0" y="0"/>
          <a:chExt cx="0" cy="0"/>
        </a:xfrm>
      </p:grpSpPr>
      <p:sp>
        <p:nvSpPr>
          <p:cNvPr id="1364" name="Google Shape;1364;p181"/>
          <p:cNvSpPr txBox="1"/>
          <p:nvPr/>
        </p:nvSpPr>
        <p:spPr>
          <a:xfrm>
            <a:off x="476255" y="1588903"/>
            <a:ext cx="3960300" cy="2911200"/>
          </a:xfrm>
          <a:prstGeom prst="rect">
            <a:avLst/>
          </a:prstGeom>
          <a:noFill/>
          <a:ln>
            <a:noFill/>
          </a:ln>
        </p:spPr>
        <p:txBody>
          <a:bodyPr anchorCtr="0" anchor="t" bIns="0" lIns="0" spcFirstLastPara="1" rIns="0" wrap="square" tIns="19050">
            <a:noAutofit/>
          </a:bodyPr>
          <a:lstStyle/>
          <a:p>
            <a:pPr indent="0" lvl="0" marL="0" marR="0" rtl="0" algn="l">
              <a:lnSpc>
                <a:spcPct val="119789"/>
              </a:lnSpc>
              <a:spcBef>
                <a:spcPts val="0"/>
              </a:spcBef>
              <a:spcAft>
                <a:spcPts val="0"/>
              </a:spcAft>
              <a:buNone/>
            </a:pPr>
            <a:r>
              <a:rPr lang="en" sz="1800">
                <a:latin typeface="Questrial"/>
                <a:ea typeface="Questrial"/>
                <a:cs typeface="Questrial"/>
                <a:sym typeface="Questrial"/>
              </a:rPr>
              <a:t>You can name the elements of a vector, list, or data frame when you create them.</a:t>
            </a:r>
            <a:endParaRPr sz="1800">
              <a:latin typeface="Questrial"/>
              <a:ea typeface="Questrial"/>
              <a:cs typeface="Questrial"/>
              <a:sym typeface="Questrial"/>
            </a:endParaRPr>
          </a:p>
          <a:p>
            <a:pPr indent="0" lvl="0" marL="0" marR="3429000" rtl="0" algn="l">
              <a:lnSpc>
                <a:spcPct val="124018"/>
              </a:lnSpc>
              <a:spcBef>
                <a:spcPts val="100"/>
              </a:spcBef>
              <a:spcAft>
                <a:spcPts val="0"/>
              </a:spcAft>
              <a:buNone/>
            </a:pPr>
            <a:r>
              <a:t/>
            </a:r>
            <a:endParaRPr sz="2500">
              <a:latin typeface="Questrial"/>
              <a:ea typeface="Questrial"/>
              <a:cs typeface="Questrial"/>
              <a:sym typeface="Questrial"/>
            </a:endParaRPr>
          </a:p>
        </p:txBody>
      </p:sp>
      <p:sp>
        <p:nvSpPr>
          <p:cNvPr id="1365" name="Google Shape;1365;p181"/>
          <p:cNvSpPr txBox="1"/>
          <p:nvPr/>
        </p:nvSpPr>
        <p:spPr>
          <a:xfrm>
            <a:off x="476255" y="353403"/>
            <a:ext cx="3799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Names</a:t>
            </a:r>
            <a:endParaRPr b="1" sz="3000">
              <a:latin typeface="Questrial"/>
              <a:ea typeface="Questrial"/>
              <a:cs typeface="Questrial"/>
              <a:sym typeface="Questrial"/>
            </a:endParaRPr>
          </a:p>
        </p:txBody>
      </p:sp>
      <p:sp>
        <p:nvSpPr>
          <p:cNvPr id="1366" name="Google Shape;1366;p181"/>
          <p:cNvSpPr txBox="1"/>
          <p:nvPr/>
        </p:nvSpPr>
        <p:spPr>
          <a:xfrm>
            <a:off x="4877045" y="1588903"/>
            <a:ext cx="3670800" cy="2526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None/>
            </a:pPr>
            <a:r>
              <a:rPr lang="en" sz="1900">
                <a:latin typeface="Courier New"/>
                <a:ea typeface="Courier New"/>
                <a:cs typeface="Courier New"/>
                <a:sym typeface="Courier New"/>
              </a:rPr>
              <a:t>nvec &lt;- c(one = 1, </a:t>
            </a:r>
            <a:endParaRPr sz="1900">
              <a:latin typeface="Courier New"/>
              <a:ea typeface="Courier New"/>
              <a:cs typeface="Courier New"/>
              <a:sym typeface="Courier New"/>
            </a:endParaRPr>
          </a:p>
          <a:p>
            <a:pPr indent="215900" lvl="0" marL="825500" rtl="0" algn="l">
              <a:spcBef>
                <a:spcPts val="0"/>
              </a:spcBef>
              <a:spcAft>
                <a:spcPts val="0"/>
              </a:spcAft>
              <a:buNone/>
            </a:pPr>
            <a:r>
              <a:rPr lang="en" sz="1900">
                <a:latin typeface="Courier New"/>
                <a:ea typeface="Courier New"/>
                <a:cs typeface="Courier New"/>
                <a:sym typeface="Courier New"/>
              </a:rPr>
              <a:t>   two = 2, </a:t>
            </a:r>
            <a:endParaRPr sz="1900">
              <a:latin typeface="Courier New"/>
              <a:ea typeface="Courier New"/>
              <a:cs typeface="Courier New"/>
              <a:sym typeface="Courier New"/>
            </a:endParaRPr>
          </a:p>
          <a:p>
            <a:pPr indent="215900" lvl="0" marL="825500" rtl="0" algn="l">
              <a:spcBef>
                <a:spcPts val="0"/>
              </a:spcBef>
              <a:spcAft>
                <a:spcPts val="0"/>
              </a:spcAft>
              <a:buNone/>
            </a:pPr>
            <a:r>
              <a:rPr lang="en" sz="1900">
                <a:latin typeface="Courier New"/>
                <a:ea typeface="Courier New"/>
                <a:cs typeface="Courier New"/>
                <a:sym typeface="Courier New"/>
              </a:rPr>
              <a:t>   three = 3)  </a:t>
            </a:r>
            <a:endParaRPr sz="1900">
              <a:latin typeface="Courier New"/>
              <a:ea typeface="Courier New"/>
              <a:cs typeface="Courier New"/>
              <a:sym typeface="Courier New"/>
            </a:endParaRPr>
          </a:p>
          <a:p>
            <a:pPr indent="0" lvl="0" marL="0" rtl="0" algn="l">
              <a:spcBef>
                <a:spcPts val="0"/>
              </a:spcBef>
              <a:spcAft>
                <a:spcPts val="0"/>
              </a:spcAft>
              <a:buNone/>
            </a:pPr>
            <a:r>
              <a:rPr lang="en" sz="1900">
                <a:latin typeface="Courier New"/>
                <a:ea typeface="Courier New"/>
                <a:cs typeface="Courier New"/>
                <a:sym typeface="Courier New"/>
              </a:rPr>
              <a:t>nvec</a:t>
            </a:r>
            <a:endParaRPr sz="19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1900">
              <a:latin typeface="Courier New"/>
              <a:ea typeface="Courier New"/>
              <a:cs typeface="Courier New"/>
              <a:sym typeface="Courier New"/>
            </a:endParaRPr>
          </a:p>
          <a:p>
            <a:pPr indent="0" lvl="0" marL="0" rtl="0" algn="l">
              <a:spcBef>
                <a:spcPts val="0"/>
              </a:spcBef>
              <a:spcAft>
                <a:spcPts val="0"/>
              </a:spcAft>
              <a:buNone/>
            </a:pPr>
            <a:r>
              <a:rPr lang="en" sz="1900">
                <a:solidFill>
                  <a:srgbClr val="51A7F9"/>
                </a:solidFill>
                <a:latin typeface="Courier New"/>
                <a:ea typeface="Courier New"/>
                <a:cs typeface="Courier New"/>
                <a:sym typeface="Courier New"/>
              </a:rPr>
              <a:t># one	  two  three  </a:t>
            </a:r>
            <a:endParaRPr sz="1900">
              <a:solidFill>
                <a:srgbClr val="51A7F9"/>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900">
                <a:solidFill>
                  <a:srgbClr val="51A7F9"/>
                </a:solidFill>
                <a:latin typeface="Courier New"/>
                <a:ea typeface="Courier New"/>
                <a:cs typeface="Courier New"/>
                <a:sym typeface="Courier New"/>
              </a:rPr>
              <a:t>	  1	     2	       3</a:t>
            </a:r>
            <a:endParaRPr sz="1900">
              <a:solidFill>
                <a:srgbClr val="51A7F9"/>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600">
              <a:latin typeface="Courier New"/>
              <a:ea typeface="Courier New"/>
              <a:cs typeface="Courier New"/>
              <a:sym typeface="Courier New"/>
            </a:endParaRPr>
          </a:p>
          <a:p>
            <a:pPr indent="0" lvl="0" marL="0" rtl="0" algn="l">
              <a:spcBef>
                <a:spcPts val="0"/>
              </a:spcBef>
              <a:spcAft>
                <a:spcPts val="0"/>
              </a:spcAft>
              <a:buNone/>
            </a:pPr>
            <a:r>
              <a:t/>
            </a:r>
            <a:endParaRPr sz="600">
              <a:latin typeface="Courier New"/>
              <a:ea typeface="Courier New"/>
              <a:cs typeface="Courier New"/>
              <a:sym typeface="Courier New"/>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70" name="Shape 1370"/>
        <p:cNvGrpSpPr/>
        <p:nvPr/>
      </p:nvGrpSpPr>
      <p:grpSpPr>
        <a:xfrm>
          <a:off x="0" y="0"/>
          <a:ext cx="0" cy="0"/>
          <a:chOff x="0" y="0"/>
          <a:chExt cx="0" cy="0"/>
        </a:xfrm>
      </p:grpSpPr>
      <p:sp>
        <p:nvSpPr>
          <p:cNvPr id="1371" name="Google Shape;1371;p182"/>
          <p:cNvSpPr/>
          <p:nvPr/>
        </p:nvSpPr>
        <p:spPr>
          <a:xfrm>
            <a:off x="1950425" y="1035047"/>
            <a:ext cx="5940000" cy="341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372" name="Google Shape;1372;p182"/>
          <p:cNvSpPr txBox="1"/>
          <p:nvPr/>
        </p:nvSpPr>
        <p:spPr>
          <a:xfrm>
            <a:off x="2110060" y="1109486"/>
            <a:ext cx="5712000" cy="2935500"/>
          </a:xfrm>
          <a:prstGeom prst="rect">
            <a:avLst/>
          </a:prstGeom>
          <a:noFill/>
          <a:ln>
            <a:noFill/>
          </a:ln>
        </p:spPr>
        <p:txBody>
          <a:bodyPr anchorCtr="0" anchor="t" bIns="0" lIns="0" spcFirstLastPara="1" rIns="0" wrap="square" tIns="5775">
            <a:noAutofit/>
          </a:bodyPr>
          <a:lstStyle/>
          <a:p>
            <a:pPr indent="-876300" lvl="0" marL="876300" marR="0" rtl="0" algn="l">
              <a:lnSpc>
                <a:spcPct val="141200"/>
              </a:lnSpc>
              <a:spcBef>
                <a:spcPts val="0"/>
              </a:spcBef>
              <a:spcAft>
                <a:spcPts val="0"/>
              </a:spcAft>
              <a:buNone/>
            </a:pPr>
            <a:r>
              <a:rPr lang="en" sz="1500">
                <a:latin typeface="Courier New"/>
                <a:ea typeface="Courier New"/>
                <a:cs typeface="Courier New"/>
                <a:sym typeface="Courier New"/>
              </a:rPr>
              <a:t>ndf &lt;- data.frame(numbers = c(1, 2, 3),  </a:t>
            </a:r>
            <a:endParaRPr sz="1500">
              <a:latin typeface="Courier New"/>
              <a:ea typeface="Courier New"/>
              <a:cs typeface="Courier New"/>
              <a:sym typeface="Courier New"/>
            </a:endParaRPr>
          </a:p>
          <a:p>
            <a:pPr indent="0" lvl="0" marL="0" marR="0" rtl="0" algn="l">
              <a:lnSpc>
                <a:spcPct val="141200"/>
              </a:lnSpc>
              <a:spcBef>
                <a:spcPts val="0"/>
              </a:spcBef>
              <a:spcAft>
                <a:spcPts val="0"/>
              </a:spcAft>
              <a:buNone/>
            </a:pPr>
            <a:r>
              <a:rPr lang="en" sz="1500">
                <a:latin typeface="Courier New"/>
                <a:ea typeface="Courier New"/>
                <a:cs typeface="Courier New"/>
                <a:sym typeface="Courier New"/>
              </a:rPr>
              <a:t>   				  letters = c("R","S","T"),</a:t>
            </a:r>
            <a:endParaRPr sz="1500">
              <a:latin typeface="Courier New"/>
              <a:ea typeface="Courier New"/>
              <a:cs typeface="Courier New"/>
              <a:sym typeface="Courier New"/>
            </a:endParaRPr>
          </a:p>
          <a:p>
            <a:pPr indent="0" lvl="0" marL="1866900" marR="0" rtl="0" algn="l">
              <a:lnSpc>
                <a:spcPct val="141200"/>
              </a:lnSpc>
              <a:spcBef>
                <a:spcPts val="0"/>
              </a:spcBef>
              <a:spcAft>
                <a:spcPts val="0"/>
              </a:spcAft>
              <a:buNone/>
            </a:pPr>
            <a:r>
              <a:rPr lang="en" sz="1500">
                <a:latin typeface="Courier New"/>
                <a:ea typeface="Courier New"/>
                <a:cs typeface="Courier New"/>
                <a:sym typeface="Courier New"/>
              </a:rPr>
              <a:t>  logic = c(TRUE, FALSE, TRUE))</a:t>
            </a:r>
            <a:endParaRPr sz="1500">
              <a:latin typeface="Courier New"/>
              <a:ea typeface="Courier New"/>
              <a:cs typeface="Courier New"/>
              <a:sym typeface="Courier New"/>
            </a:endParaRPr>
          </a:p>
          <a:p>
            <a:pPr indent="0" lvl="0" marL="0" marR="0" rtl="0" algn="l">
              <a:lnSpc>
                <a:spcPct val="100000"/>
              </a:lnSpc>
              <a:spcBef>
                <a:spcPts val="1500"/>
              </a:spcBef>
              <a:spcAft>
                <a:spcPts val="0"/>
              </a:spcAft>
              <a:buNone/>
            </a:pPr>
            <a:r>
              <a:rPr lang="en" sz="1500">
                <a:latin typeface="Courier New"/>
                <a:ea typeface="Courier New"/>
                <a:cs typeface="Courier New"/>
                <a:sym typeface="Courier New"/>
              </a:rPr>
              <a:t>ndf</a:t>
            </a:r>
            <a:endParaRPr sz="1500">
              <a:latin typeface="Courier New"/>
              <a:ea typeface="Courier New"/>
              <a:cs typeface="Courier New"/>
              <a:sym typeface="Courier New"/>
            </a:endParaRPr>
          </a:p>
          <a:p>
            <a:pPr indent="0" lvl="0" marL="0" marR="0" rtl="0" algn="l">
              <a:lnSpc>
                <a:spcPct val="100000"/>
              </a:lnSpc>
              <a:spcBef>
                <a:spcPts val="100"/>
              </a:spcBef>
              <a:spcAft>
                <a:spcPts val="0"/>
              </a:spcAft>
              <a:buNone/>
            </a:pPr>
            <a:r>
              <a:t/>
            </a:r>
            <a:endParaRPr sz="1500">
              <a:solidFill>
                <a:srgbClr val="0096FF"/>
              </a:solidFill>
              <a:latin typeface="Courier New"/>
              <a:ea typeface="Courier New"/>
              <a:cs typeface="Courier New"/>
              <a:sym typeface="Courier New"/>
            </a:endParaRPr>
          </a:p>
          <a:p>
            <a:pPr indent="0" lvl="0" marL="0" marR="0" rtl="0" algn="l">
              <a:lnSpc>
                <a:spcPct val="100000"/>
              </a:lnSpc>
              <a:spcBef>
                <a:spcPts val="100"/>
              </a:spcBef>
              <a:spcAft>
                <a:spcPts val="0"/>
              </a:spcAft>
              <a:buNone/>
            </a:pPr>
            <a:r>
              <a:rPr lang="en" sz="1500">
                <a:solidFill>
                  <a:srgbClr val="0096FF"/>
                </a:solidFill>
                <a:latin typeface="Courier New"/>
                <a:ea typeface="Courier New"/>
                <a:cs typeface="Courier New"/>
                <a:sym typeface="Courier New"/>
              </a:rPr>
              <a:t>#	numbers  letters   logic</a:t>
            </a:r>
            <a:endParaRPr sz="1500">
              <a:latin typeface="Courier New"/>
              <a:ea typeface="Courier New"/>
              <a:cs typeface="Courier New"/>
              <a:sym typeface="Courier New"/>
            </a:endParaRPr>
          </a:p>
        </p:txBody>
      </p:sp>
      <p:sp>
        <p:nvSpPr>
          <p:cNvPr id="1373" name="Google Shape;1373;p182"/>
          <p:cNvSpPr txBox="1"/>
          <p:nvPr/>
        </p:nvSpPr>
        <p:spPr>
          <a:xfrm>
            <a:off x="2784125" y="3386963"/>
            <a:ext cx="187500" cy="957900"/>
          </a:xfrm>
          <a:prstGeom prst="rect">
            <a:avLst/>
          </a:prstGeom>
          <a:noFill/>
          <a:ln>
            <a:noFill/>
          </a:ln>
        </p:spPr>
        <p:txBody>
          <a:bodyPr anchorCtr="0" anchor="t" bIns="0" lIns="0" spcFirstLastPara="1" rIns="0" wrap="square" tIns="5200">
            <a:noAutofit/>
          </a:bodyPr>
          <a:lstStyle/>
          <a:p>
            <a:pPr indent="0" lvl="0" marL="12700" marR="0" rtl="0" algn="l">
              <a:lnSpc>
                <a:spcPct val="100000"/>
              </a:lnSpc>
              <a:spcBef>
                <a:spcPts val="0"/>
              </a:spcBef>
              <a:spcAft>
                <a:spcPts val="0"/>
              </a:spcAft>
              <a:buNone/>
            </a:pPr>
            <a:r>
              <a:rPr lang="en" sz="1500">
                <a:solidFill>
                  <a:srgbClr val="0096FF"/>
                </a:solidFill>
                <a:latin typeface="Courier New"/>
                <a:ea typeface="Courier New"/>
                <a:cs typeface="Courier New"/>
                <a:sym typeface="Courier New"/>
              </a:rPr>
              <a:t>1</a:t>
            </a:r>
            <a:endParaRPr sz="1500">
              <a:latin typeface="Courier New"/>
              <a:ea typeface="Courier New"/>
              <a:cs typeface="Courier New"/>
              <a:sym typeface="Courier New"/>
            </a:endParaRPr>
          </a:p>
          <a:p>
            <a:pPr indent="0" lvl="0" marL="0" marR="0" rtl="0" algn="l">
              <a:lnSpc>
                <a:spcPct val="100000"/>
              </a:lnSpc>
              <a:spcBef>
                <a:spcPts val="100"/>
              </a:spcBef>
              <a:spcAft>
                <a:spcPts val="0"/>
              </a:spcAft>
              <a:buNone/>
            </a:pPr>
            <a:r>
              <a:rPr lang="en" sz="1500">
                <a:solidFill>
                  <a:srgbClr val="0096FF"/>
                </a:solidFill>
                <a:latin typeface="Courier New"/>
                <a:ea typeface="Courier New"/>
                <a:cs typeface="Courier New"/>
                <a:sym typeface="Courier New"/>
              </a:rPr>
              <a:t>2</a:t>
            </a:r>
            <a:endParaRPr sz="1500">
              <a:latin typeface="Courier New"/>
              <a:ea typeface="Courier New"/>
              <a:cs typeface="Courier New"/>
              <a:sym typeface="Courier New"/>
            </a:endParaRPr>
          </a:p>
          <a:p>
            <a:pPr indent="0" lvl="0" marL="12700" marR="0" rtl="0" algn="l">
              <a:lnSpc>
                <a:spcPct val="100000"/>
              </a:lnSpc>
              <a:spcBef>
                <a:spcPts val="100"/>
              </a:spcBef>
              <a:spcAft>
                <a:spcPts val="0"/>
              </a:spcAft>
              <a:buNone/>
            </a:pPr>
            <a:r>
              <a:rPr lang="en" sz="1500">
                <a:solidFill>
                  <a:srgbClr val="0096FF"/>
                </a:solidFill>
                <a:latin typeface="Courier New"/>
                <a:ea typeface="Courier New"/>
                <a:cs typeface="Courier New"/>
                <a:sym typeface="Courier New"/>
              </a:rPr>
              <a:t>3</a:t>
            </a:r>
            <a:endParaRPr sz="1500">
              <a:latin typeface="Courier New"/>
              <a:ea typeface="Courier New"/>
              <a:cs typeface="Courier New"/>
              <a:sym typeface="Courier New"/>
            </a:endParaRPr>
          </a:p>
        </p:txBody>
      </p:sp>
      <p:sp>
        <p:nvSpPr>
          <p:cNvPr id="1374" name="Google Shape;1374;p182"/>
          <p:cNvSpPr txBox="1"/>
          <p:nvPr/>
        </p:nvSpPr>
        <p:spPr>
          <a:xfrm>
            <a:off x="3826299" y="3352523"/>
            <a:ext cx="405300" cy="957900"/>
          </a:xfrm>
          <a:prstGeom prst="rect">
            <a:avLst/>
          </a:prstGeom>
          <a:noFill/>
          <a:ln>
            <a:noFill/>
          </a:ln>
        </p:spPr>
        <p:txBody>
          <a:bodyPr anchorCtr="0" anchor="t" bIns="0" lIns="0" spcFirstLastPara="1" rIns="0" wrap="square" tIns="7500">
            <a:noAutofit/>
          </a:bodyPr>
          <a:lstStyle/>
          <a:p>
            <a:pPr indent="12700" lvl="0" marL="0" marR="0" rtl="0" algn="just">
              <a:lnSpc>
                <a:spcPct val="124018"/>
              </a:lnSpc>
              <a:spcBef>
                <a:spcPts val="0"/>
              </a:spcBef>
              <a:spcAft>
                <a:spcPts val="0"/>
              </a:spcAft>
              <a:buNone/>
            </a:pPr>
            <a:r>
              <a:rPr lang="en" sz="1500">
                <a:solidFill>
                  <a:srgbClr val="0096FF"/>
                </a:solidFill>
                <a:latin typeface="Courier New"/>
                <a:ea typeface="Courier New"/>
                <a:cs typeface="Courier New"/>
                <a:sym typeface="Courier New"/>
              </a:rPr>
              <a:t>R  </a:t>
            </a:r>
            <a:endParaRPr sz="1500">
              <a:solidFill>
                <a:srgbClr val="0096FF"/>
              </a:solidFill>
              <a:latin typeface="Courier New"/>
              <a:ea typeface="Courier New"/>
              <a:cs typeface="Courier New"/>
              <a:sym typeface="Courier New"/>
            </a:endParaRPr>
          </a:p>
          <a:p>
            <a:pPr indent="12700" lvl="0" marL="0" marR="0" rtl="0" algn="just">
              <a:lnSpc>
                <a:spcPct val="124018"/>
              </a:lnSpc>
              <a:spcBef>
                <a:spcPts val="0"/>
              </a:spcBef>
              <a:spcAft>
                <a:spcPts val="0"/>
              </a:spcAft>
              <a:buNone/>
            </a:pPr>
            <a:r>
              <a:rPr lang="en" sz="1500">
                <a:solidFill>
                  <a:srgbClr val="0096FF"/>
                </a:solidFill>
                <a:latin typeface="Courier New"/>
                <a:ea typeface="Courier New"/>
                <a:cs typeface="Courier New"/>
                <a:sym typeface="Courier New"/>
              </a:rPr>
              <a:t>S </a:t>
            </a:r>
            <a:endParaRPr sz="1500">
              <a:solidFill>
                <a:srgbClr val="0096FF"/>
              </a:solidFill>
              <a:latin typeface="Courier New"/>
              <a:ea typeface="Courier New"/>
              <a:cs typeface="Courier New"/>
              <a:sym typeface="Courier New"/>
            </a:endParaRPr>
          </a:p>
          <a:p>
            <a:pPr indent="12700" lvl="0" marL="0" marR="0" rtl="0" algn="just">
              <a:lnSpc>
                <a:spcPct val="124018"/>
              </a:lnSpc>
              <a:spcBef>
                <a:spcPts val="0"/>
              </a:spcBef>
              <a:spcAft>
                <a:spcPts val="0"/>
              </a:spcAft>
              <a:buNone/>
            </a:pPr>
            <a:r>
              <a:rPr lang="en" sz="1500">
                <a:solidFill>
                  <a:srgbClr val="0096FF"/>
                </a:solidFill>
                <a:latin typeface="Courier New"/>
                <a:ea typeface="Courier New"/>
                <a:cs typeface="Courier New"/>
                <a:sym typeface="Courier New"/>
              </a:rPr>
              <a:t>T </a:t>
            </a:r>
            <a:endParaRPr sz="1500">
              <a:latin typeface="Courier New"/>
              <a:ea typeface="Courier New"/>
              <a:cs typeface="Courier New"/>
              <a:sym typeface="Courier New"/>
            </a:endParaRPr>
          </a:p>
        </p:txBody>
      </p:sp>
      <p:sp>
        <p:nvSpPr>
          <p:cNvPr id="1375" name="Google Shape;1375;p182"/>
          <p:cNvSpPr txBox="1"/>
          <p:nvPr/>
        </p:nvSpPr>
        <p:spPr>
          <a:xfrm>
            <a:off x="4741054" y="3352523"/>
            <a:ext cx="1188600" cy="957900"/>
          </a:xfrm>
          <a:prstGeom prst="rect">
            <a:avLst/>
          </a:prstGeom>
          <a:noFill/>
          <a:ln>
            <a:noFill/>
          </a:ln>
        </p:spPr>
        <p:txBody>
          <a:bodyPr anchorCtr="0" anchor="t" bIns="0" lIns="0" spcFirstLastPara="1" rIns="0" wrap="square" tIns="7500">
            <a:noAutofit/>
          </a:bodyPr>
          <a:lstStyle/>
          <a:p>
            <a:pPr indent="12700" lvl="0" marL="0" marR="0" rtl="0" algn="just">
              <a:lnSpc>
                <a:spcPct val="124018"/>
              </a:lnSpc>
              <a:spcBef>
                <a:spcPts val="0"/>
              </a:spcBef>
              <a:spcAft>
                <a:spcPts val="0"/>
              </a:spcAft>
              <a:buNone/>
            </a:pPr>
            <a:r>
              <a:rPr lang="en" sz="1500">
                <a:solidFill>
                  <a:srgbClr val="0096FF"/>
                </a:solidFill>
                <a:latin typeface="Courier New"/>
                <a:ea typeface="Courier New"/>
                <a:cs typeface="Courier New"/>
                <a:sym typeface="Courier New"/>
              </a:rPr>
              <a:t>TRUE  </a:t>
            </a:r>
            <a:endParaRPr sz="1500">
              <a:solidFill>
                <a:srgbClr val="0096FF"/>
              </a:solidFill>
              <a:latin typeface="Courier New"/>
              <a:ea typeface="Courier New"/>
              <a:cs typeface="Courier New"/>
              <a:sym typeface="Courier New"/>
            </a:endParaRPr>
          </a:p>
          <a:p>
            <a:pPr indent="12700" lvl="0" marL="0" marR="0" rtl="0" algn="just">
              <a:lnSpc>
                <a:spcPct val="124018"/>
              </a:lnSpc>
              <a:spcBef>
                <a:spcPts val="0"/>
              </a:spcBef>
              <a:spcAft>
                <a:spcPts val="0"/>
              </a:spcAft>
              <a:buNone/>
            </a:pPr>
            <a:r>
              <a:rPr lang="en" sz="1500">
                <a:solidFill>
                  <a:srgbClr val="0096FF"/>
                </a:solidFill>
                <a:latin typeface="Courier New"/>
                <a:ea typeface="Courier New"/>
                <a:cs typeface="Courier New"/>
                <a:sym typeface="Courier New"/>
              </a:rPr>
              <a:t>FALSE</a:t>
            </a:r>
            <a:endParaRPr sz="1500">
              <a:solidFill>
                <a:srgbClr val="0096FF"/>
              </a:solidFill>
              <a:latin typeface="Courier New"/>
              <a:ea typeface="Courier New"/>
              <a:cs typeface="Courier New"/>
              <a:sym typeface="Courier New"/>
            </a:endParaRPr>
          </a:p>
          <a:p>
            <a:pPr indent="12700" lvl="0" marL="0" marR="0" rtl="0" algn="just">
              <a:lnSpc>
                <a:spcPct val="124018"/>
              </a:lnSpc>
              <a:spcBef>
                <a:spcPts val="0"/>
              </a:spcBef>
              <a:spcAft>
                <a:spcPts val="0"/>
              </a:spcAft>
              <a:buNone/>
            </a:pPr>
            <a:r>
              <a:rPr lang="en" sz="1500">
                <a:solidFill>
                  <a:srgbClr val="0096FF"/>
                </a:solidFill>
                <a:latin typeface="Courier New"/>
                <a:ea typeface="Courier New"/>
                <a:cs typeface="Courier New"/>
                <a:sym typeface="Courier New"/>
              </a:rPr>
              <a:t>TRUE</a:t>
            </a:r>
            <a:endParaRPr sz="1500">
              <a:latin typeface="Courier New"/>
              <a:ea typeface="Courier New"/>
              <a:cs typeface="Courier New"/>
              <a:sym typeface="Courier New"/>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79" name="Shape 1379"/>
        <p:cNvGrpSpPr/>
        <p:nvPr/>
      </p:nvGrpSpPr>
      <p:grpSpPr>
        <a:xfrm>
          <a:off x="0" y="0"/>
          <a:ext cx="0" cy="0"/>
          <a:chOff x="0" y="0"/>
          <a:chExt cx="0" cy="0"/>
        </a:xfrm>
      </p:grpSpPr>
      <p:sp>
        <p:nvSpPr>
          <p:cNvPr id="1380" name="Google Shape;1380;p183"/>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381" name="Google Shape;1381;p183"/>
          <p:cNvSpPr txBox="1"/>
          <p:nvPr/>
        </p:nvSpPr>
        <p:spPr>
          <a:xfrm>
            <a:off x="476248" y="1496600"/>
            <a:ext cx="5435400" cy="671700"/>
          </a:xfrm>
          <a:prstGeom prst="rect">
            <a:avLst/>
          </a:prstGeom>
          <a:noFill/>
          <a:ln>
            <a:noFill/>
          </a:ln>
        </p:spPr>
        <p:txBody>
          <a:bodyPr anchorCtr="0" anchor="t" bIns="0" lIns="0" spcFirstLastPara="1" rIns="0" wrap="square" tIns="19050">
            <a:noAutofit/>
          </a:bodyPr>
          <a:lstStyle/>
          <a:p>
            <a:pPr indent="-368300" lvl="0" marL="457200" marR="0" rtl="0" algn="l">
              <a:lnSpc>
                <a:spcPct val="119789"/>
              </a:lnSpc>
              <a:spcBef>
                <a:spcPts val="0"/>
              </a:spcBef>
              <a:spcAft>
                <a:spcPts val="0"/>
              </a:spcAft>
              <a:buSzPts val="2200"/>
              <a:buFont typeface="Questrial"/>
              <a:buChar char="●"/>
            </a:pPr>
            <a:r>
              <a:rPr lang="en" sz="2200">
                <a:latin typeface="Questrial"/>
                <a:ea typeface="Questrial"/>
                <a:cs typeface="Questrial"/>
                <a:sym typeface="Questrial"/>
              </a:rPr>
              <a:t>Use the RStudio data preview to  compare df and ndf</a:t>
            </a:r>
            <a:endParaRPr sz="2200">
              <a:latin typeface="Questrial"/>
              <a:ea typeface="Questrial"/>
              <a:cs typeface="Questrial"/>
              <a:sym typeface="Questrial"/>
            </a:endParaRPr>
          </a:p>
        </p:txBody>
      </p:sp>
      <p:sp>
        <p:nvSpPr>
          <p:cNvPr id="1382" name="Google Shape;1382;p183"/>
          <p:cNvSpPr txBox="1"/>
          <p:nvPr/>
        </p:nvSpPr>
        <p:spPr>
          <a:xfrm>
            <a:off x="476255" y="353403"/>
            <a:ext cx="3799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86" name="Shape 1386"/>
        <p:cNvGrpSpPr/>
        <p:nvPr/>
      </p:nvGrpSpPr>
      <p:grpSpPr>
        <a:xfrm>
          <a:off x="0" y="0"/>
          <a:ext cx="0" cy="0"/>
          <a:chOff x="0" y="0"/>
          <a:chExt cx="0" cy="0"/>
        </a:xfrm>
      </p:grpSpPr>
      <p:sp>
        <p:nvSpPr>
          <p:cNvPr id="1387" name="Google Shape;1387;p184"/>
          <p:cNvSpPr/>
          <p:nvPr/>
        </p:nvSpPr>
        <p:spPr>
          <a:xfrm>
            <a:off x="1489975" y="692400"/>
            <a:ext cx="6098100" cy="3954300"/>
          </a:xfrm>
          <a:prstGeom prst="rect">
            <a:avLst/>
          </a:prstGeom>
          <a:blipFill rotWithShape="1">
            <a:blip r:embed="rId3">
              <a:alphaModFix/>
            </a:blip>
            <a:stretch>
              <a:fillRect b="0" l="0" r="0" t="0"/>
            </a:stretch>
          </a:blip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91" name="Shape 1391"/>
        <p:cNvGrpSpPr/>
        <p:nvPr/>
      </p:nvGrpSpPr>
      <p:grpSpPr>
        <a:xfrm>
          <a:off x="0" y="0"/>
          <a:ext cx="0" cy="0"/>
          <a:chOff x="0" y="0"/>
          <a:chExt cx="0" cy="0"/>
        </a:xfrm>
      </p:grpSpPr>
      <p:sp>
        <p:nvSpPr>
          <p:cNvPr id="1392" name="Google Shape;1392;p185"/>
          <p:cNvSpPr/>
          <p:nvPr/>
        </p:nvSpPr>
        <p:spPr>
          <a:xfrm>
            <a:off x="1826400" y="574125"/>
            <a:ext cx="6380400" cy="4155600"/>
          </a:xfrm>
          <a:prstGeom prst="rect">
            <a:avLst/>
          </a:prstGeom>
          <a:blipFill rotWithShape="1">
            <a:blip r:embed="rId3">
              <a:alphaModFix/>
            </a:blip>
            <a:stretch>
              <a:fillRect b="0" l="0" r="0" t="0"/>
            </a:stretch>
          </a:blip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393" name="Google Shape;1393;p185"/>
          <p:cNvSpPr/>
          <p:nvPr/>
        </p:nvSpPr>
        <p:spPr>
          <a:xfrm>
            <a:off x="2132508" y="1112689"/>
            <a:ext cx="5419800" cy="282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397" name="Shape 1397"/>
        <p:cNvGrpSpPr/>
        <p:nvPr/>
      </p:nvGrpSpPr>
      <p:grpSpPr>
        <a:xfrm>
          <a:off x="0" y="0"/>
          <a:ext cx="0" cy="0"/>
          <a:chOff x="0" y="0"/>
          <a:chExt cx="0" cy="0"/>
        </a:xfrm>
      </p:grpSpPr>
      <p:sp>
        <p:nvSpPr>
          <p:cNvPr id="1398" name="Google Shape;1398;p186"/>
          <p:cNvSpPr txBox="1"/>
          <p:nvPr/>
        </p:nvSpPr>
        <p:spPr>
          <a:xfrm>
            <a:off x="1265612" y="1252364"/>
            <a:ext cx="5068800" cy="5151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None/>
            </a:pPr>
            <a:r>
              <a:rPr lang="en" sz="2000">
                <a:latin typeface="Questrial"/>
                <a:ea typeface="Questrial"/>
                <a:cs typeface="Questrial"/>
                <a:sym typeface="Questrial"/>
              </a:rPr>
              <a:t>You can also see the names with </a:t>
            </a:r>
            <a:r>
              <a:rPr lang="en" sz="2000">
                <a:solidFill>
                  <a:srgbClr val="0096FF"/>
                </a:solidFill>
                <a:latin typeface="Questrial"/>
                <a:ea typeface="Questrial"/>
                <a:cs typeface="Questrial"/>
                <a:sym typeface="Questrial"/>
              </a:rPr>
              <a:t>names</a:t>
            </a:r>
            <a:endParaRPr sz="2000">
              <a:solidFill>
                <a:srgbClr val="0096FF"/>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3800">
              <a:latin typeface="Questrial"/>
              <a:ea typeface="Questrial"/>
              <a:cs typeface="Questrial"/>
              <a:sym typeface="Questrial"/>
            </a:endParaRPr>
          </a:p>
          <a:p>
            <a:pPr indent="0" lvl="0" marL="0" marR="0" rtl="0" algn="l">
              <a:lnSpc>
                <a:spcPct val="100000"/>
              </a:lnSpc>
              <a:spcBef>
                <a:spcPts val="100"/>
              </a:spcBef>
              <a:spcAft>
                <a:spcPts val="0"/>
              </a:spcAft>
              <a:buNone/>
            </a:pPr>
            <a:r>
              <a:t/>
            </a:r>
            <a:endParaRPr sz="1900">
              <a:latin typeface="Questrial"/>
              <a:ea typeface="Questrial"/>
              <a:cs typeface="Questrial"/>
              <a:sym typeface="Questrial"/>
            </a:endParaRPr>
          </a:p>
        </p:txBody>
      </p:sp>
      <p:sp>
        <p:nvSpPr>
          <p:cNvPr id="1399" name="Google Shape;1399;p186"/>
          <p:cNvSpPr txBox="1"/>
          <p:nvPr/>
        </p:nvSpPr>
        <p:spPr>
          <a:xfrm>
            <a:off x="1463578" y="2182940"/>
            <a:ext cx="5475600" cy="1708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0" lIns="0" spcFirstLastPara="1" rIns="0" wrap="square" tIns="5200">
            <a:noAutofit/>
          </a:bodyPr>
          <a:lstStyle/>
          <a:p>
            <a:pPr indent="0" lvl="0" marL="0" rtl="0" algn="l">
              <a:spcBef>
                <a:spcPts val="0"/>
              </a:spcBef>
              <a:spcAft>
                <a:spcPts val="0"/>
              </a:spcAft>
              <a:buClr>
                <a:schemeClr val="dk1"/>
              </a:buClr>
              <a:buFont typeface="Arial"/>
              <a:buNone/>
            </a:pPr>
            <a:r>
              <a:rPr lang="en" sz="1900">
                <a:solidFill>
                  <a:schemeClr val="dk1"/>
                </a:solidFill>
                <a:latin typeface="Courier New"/>
                <a:ea typeface="Courier New"/>
                <a:cs typeface="Courier New"/>
                <a:sym typeface="Courier New"/>
              </a:rPr>
              <a:t>names(ndf)</a:t>
            </a:r>
            <a:endParaRPr sz="1900">
              <a:solidFill>
                <a:schemeClr val="dk1"/>
              </a:solidFill>
              <a:latin typeface="Courier New"/>
              <a:ea typeface="Courier New"/>
              <a:cs typeface="Courier New"/>
              <a:sym typeface="Courier New"/>
            </a:endParaRPr>
          </a:p>
          <a:p>
            <a:pPr indent="0" lvl="0" marL="0" rtl="0" algn="l">
              <a:spcBef>
                <a:spcPts val="100"/>
              </a:spcBef>
              <a:spcAft>
                <a:spcPts val="0"/>
              </a:spcAft>
              <a:buClr>
                <a:schemeClr val="dk1"/>
              </a:buClr>
              <a:buFont typeface="Arial"/>
              <a:buNone/>
            </a:pPr>
            <a:r>
              <a:rPr lang="en" sz="1900">
                <a:solidFill>
                  <a:srgbClr val="0096FF"/>
                </a:solidFill>
                <a:latin typeface="Courier New"/>
                <a:ea typeface="Courier New"/>
                <a:cs typeface="Courier New"/>
                <a:sym typeface="Courier New"/>
              </a:rPr>
              <a:t># [1] "numbers" "letters" "logic"</a:t>
            </a:r>
            <a:endParaRPr sz="1900">
              <a:solidFill>
                <a:schemeClr val="dk1"/>
              </a:solidFill>
              <a:latin typeface="Courier New"/>
              <a:ea typeface="Courier New"/>
              <a:cs typeface="Courier New"/>
              <a:sym typeface="Courier New"/>
            </a:endParaRPr>
          </a:p>
          <a:p>
            <a:pPr indent="0" lvl="0" marL="0" marR="0" rtl="0" algn="l">
              <a:lnSpc>
                <a:spcPct val="100000"/>
              </a:lnSpc>
              <a:spcBef>
                <a:spcPts val="0"/>
              </a:spcBef>
              <a:spcAft>
                <a:spcPts val="0"/>
              </a:spcAft>
              <a:buNone/>
            </a:pPr>
            <a:r>
              <a:t/>
            </a:r>
            <a:endParaRPr sz="1900">
              <a:latin typeface="Courier New"/>
              <a:ea typeface="Courier New"/>
              <a:cs typeface="Courier New"/>
              <a:sym typeface="Courier New"/>
            </a:endParaRPr>
          </a:p>
          <a:p>
            <a:pPr indent="0" lvl="0" marL="0" marR="0" rtl="0" algn="l">
              <a:lnSpc>
                <a:spcPct val="100000"/>
              </a:lnSpc>
              <a:spcBef>
                <a:spcPts val="0"/>
              </a:spcBef>
              <a:spcAft>
                <a:spcPts val="0"/>
              </a:spcAft>
              <a:buNone/>
            </a:pPr>
            <a:r>
              <a:rPr lang="en" sz="1900">
                <a:latin typeface="Courier New"/>
                <a:ea typeface="Courier New"/>
                <a:cs typeface="Courier New"/>
                <a:sym typeface="Courier New"/>
              </a:rPr>
              <a:t>names(nvec)</a:t>
            </a:r>
            <a:endParaRPr sz="1900">
              <a:latin typeface="Courier New"/>
              <a:ea typeface="Courier New"/>
              <a:cs typeface="Courier New"/>
              <a:sym typeface="Courier New"/>
            </a:endParaRPr>
          </a:p>
          <a:p>
            <a:pPr indent="0" lvl="0" marL="0" marR="0" rtl="0" algn="l">
              <a:lnSpc>
                <a:spcPct val="100000"/>
              </a:lnSpc>
              <a:spcBef>
                <a:spcPts val="100"/>
              </a:spcBef>
              <a:spcAft>
                <a:spcPts val="0"/>
              </a:spcAft>
              <a:buNone/>
            </a:pPr>
            <a:r>
              <a:rPr lang="en" sz="1900">
                <a:solidFill>
                  <a:srgbClr val="0096FF"/>
                </a:solidFill>
                <a:latin typeface="Courier New"/>
                <a:ea typeface="Courier New"/>
                <a:cs typeface="Courier New"/>
                <a:sym typeface="Courier New"/>
              </a:rPr>
              <a:t># [1] "one" "two" "three"</a:t>
            </a:r>
            <a:endParaRPr sz="1900">
              <a:solidFill>
                <a:srgbClr val="0096FF"/>
              </a:solidFill>
              <a:latin typeface="Courier New"/>
              <a:ea typeface="Courier New"/>
              <a:cs typeface="Courier New"/>
              <a:sym typeface="Courier Ne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01" name="Shape 301"/>
        <p:cNvGrpSpPr/>
        <p:nvPr/>
      </p:nvGrpSpPr>
      <p:grpSpPr>
        <a:xfrm>
          <a:off x="0" y="0"/>
          <a:ext cx="0" cy="0"/>
          <a:chOff x="0" y="0"/>
          <a:chExt cx="0" cy="0"/>
        </a:xfrm>
      </p:grpSpPr>
      <p:sp>
        <p:nvSpPr>
          <p:cNvPr id="302" name="Google Shape;302;p70"/>
          <p:cNvSpPr txBox="1"/>
          <p:nvPr/>
        </p:nvSpPr>
        <p:spPr>
          <a:xfrm>
            <a:off x="550006" y="1136194"/>
            <a:ext cx="7543200" cy="2692800"/>
          </a:xfrm>
          <a:prstGeom prst="rect">
            <a:avLst/>
          </a:prstGeom>
          <a:noFill/>
          <a:ln>
            <a:noFill/>
          </a:ln>
        </p:spPr>
        <p:txBody>
          <a:bodyPr anchorCtr="0" anchor="t" bIns="0" lIns="0" spcFirstLastPara="1" rIns="0" wrap="square" tIns="170100">
            <a:noAutofit/>
          </a:bodyPr>
          <a:lstStyle/>
          <a:p>
            <a:pPr indent="-361950" lvl="0" marL="393700" marR="0" rtl="0" algn="l">
              <a:lnSpc>
                <a:spcPct val="115000"/>
              </a:lnSpc>
              <a:spcBef>
                <a:spcPts val="0"/>
              </a:spcBef>
              <a:spcAft>
                <a:spcPts val="0"/>
              </a:spcAft>
              <a:buSzPts val="1900"/>
              <a:buFont typeface="Questrial"/>
              <a:buChar char="●"/>
            </a:pPr>
            <a:r>
              <a:rPr lang="en" sz="1900">
                <a:latin typeface="Questrial"/>
                <a:ea typeface="Questrial"/>
                <a:cs typeface="Questrial"/>
                <a:sym typeface="Questrial"/>
              </a:rPr>
              <a:t>An application like Microsoft Word, Excel, etc.</a:t>
            </a:r>
            <a:endParaRPr sz="1900">
              <a:latin typeface="Questrial"/>
              <a:ea typeface="Questrial"/>
              <a:cs typeface="Questrial"/>
              <a:sym typeface="Questrial"/>
            </a:endParaRPr>
          </a:p>
          <a:p>
            <a:pPr indent="-361950" lvl="0" marL="393700" marR="0" rtl="0" algn="l">
              <a:lnSpc>
                <a:spcPct val="115000"/>
              </a:lnSpc>
              <a:spcBef>
                <a:spcPts val="500"/>
              </a:spcBef>
              <a:spcAft>
                <a:spcPts val="0"/>
              </a:spcAft>
              <a:buSzPts val="1900"/>
              <a:buFont typeface="Questrial"/>
              <a:buChar char="●"/>
            </a:pPr>
            <a:r>
              <a:rPr lang="en" sz="1900">
                <a:latin typeface="Questrial"/>
                <a:ea typeface="Questrial"/>
                <a:cs typeface="Questrial"/>
                <a:sym typeface="Questrial"/>
              </a:rPr>
              <a:t>Built to help you write R code, run R code, and analyze data with R</a:t>
            </a:r>
            <a:endParaRPr sz="1900">
              <a:latin typeface="Questrial"/>
              <a:ea typeface="Questrial"/>
              <a:cs typeface="Questrial"/>
              <a:sym typeface="Questrial"/>
            </a:endParaRPr>
          </a:p>
          <a:p>
            <a:pPr indent="-361950" lvl="0" marL="393700" marR="0" rtl="0" algn="l">
              <a:lnSpc>
                <a:spcPct val="115000"/>
              </a:lnSpc>
              <a:spcBef>
                <a:spcPts val="500"/>
              </a:spcBef>
              <a:spcAft>
                <a:spcPts val="500"/>
              </a:spcAft>
              <a:buSzPts val="1900"/>
              <a:buFont typeface="Questrial"/>
              <a:buChar char="●"/>
            </a:pPr>
            <a:r>
              <a:rPr lang="en" sz="1900">
                <a:latin typeface="Questrial"/>
                <a:ea typeface="Questrial"/>
                <a:cs typeface="Questrial"/>
                <a:sym typeface="Questrial"/>
              </a:rPr>
              <a:t>Syntax highlighting text editor, tools for plotting, version control,  keyboard shortcuts, debugging tools, and much more</a:t>
            </a:r>
            <a:endParaRPr sz="1900">
              <a:latin typeface="Questrial"/>
              <a:ea typeface="Questrial"/>
              <a:cs typeface="Questrial"/>
              <a:sym typeface="Questrial"/>
            </a:endParaRPr>
          </a:p>
        </p:txBody>
      </p:sp>
      <p:sp>
        <p:nvSpPr>
          <p:cNvPr id="303" name="Google Shape;303;p70"/>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 a software program</a:t>
            </a:r>
            <a:endParaRPr b="1" sz="3000">
              <a:solidFill>
                <a:srgbClr val="000000"/>
              </a:solidFill>
              <a:latin typeface="Questrial"/>
              <a:ea typeface="Questrial"/>
              <a:cs typeface="Questrial"/>
              <a:sym typeface="Questrial"/>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3" name="Shape 1403"/>
        <p:cNvGrpSpPr/>
        <p:nvPr/>
      </p:nvGrpSpPr>
      <p:grpSpPr>
        <a:xfrm>
          <a:off x="0" y="0"/>
          <a:ext cx="0" cy="0"/>
          <a:chOff x="0" y="0"/>
          <a:chExt cx="0" cy="0"/>
        </a:xfrm>
      </p:grpSpPr>
      <p:sp>
        <p:nvSpPr>
          <p:cNvPr id="1404" name="Google Shape;1404;p187"/>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Tibble</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408" name="Shape 1408"/>
        <p:cNvGrpSpPr/>
        <p:nvPr/>
      </p:nvGrpSpPr>
      <p:grpSpPr>
        <a:xfrm>
          <a:off x="0" y="0"/>
          <a:ext cx="0" cy="0"/>
          <a:chOff x="0" y="0"/>
          <a:chExt cx="0" cy="0"/>
        </a:xfrm>
      </p:grpSpPr>
      <p:sp>
        <p:nvSpPr>
          <p:cNvPr id="1409" name="Google Shape;1409;p188"/>
          <p:cNvSpPr txBox="1"/>
          <p:nvPr/>
        </p:nvSpPr>
        <p:spPr>
          <a:xfrm>
            <a:off x="476255" y="353403"/>
            <a:ext cx="49764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Tibbles: Simple data frames</a:t>
            </a:r>
            <a:endParaRPr b="1" sz="3000">
              <a:latin typeface="Questrial"/>
              <a:ea typeface="Questrial"/>
              <a:cs typeface="Questrial"/>
              <a:sym typeface="Questrial"/>
            </a:endParaRPr>
          </a:p>
        </p:txBody>
      </p:sp>
      <p:sp>
        <p:nvSpPr>
          <p:cNvPr id="1410" name="Google Shape;1410;p188"/>
          <p:cNvSpPr txBox="1"/>
          <p:nvPr/>
        </p:nvSpPr>
        <p:spPr>
          <a:xfrm>
            <a:off x="476249" y="1339775"/>
            <a:ext cx="6860400" cy="3160500"/>
          </a:xfrm>
          <a:prstGeom prst="rect">
            <a:avLst/>
          </a:prstGeom>
          <a:noFill/>
          <a:ln>
            <a:noFill/>
          </a:ln>
        </p:spPr>
        <p:txBody>
          <a:bodyPr anchorCtr="0" anchor="t" bIns="0" lIns="0" spcFirstLastPara="1" rIns="0" wrap="square" tIns="19050">
            <a:noAutofit/>
          </a:bodyPr>
          <a:lstStyle/>
          <a:p>
            <a:pPr indent="0" lvl="0" marL="0" marR="0" rtl="0" algn="l">
              <a:lnSpc>
                <a:spcPct val="119789"/>
              </a:lnSpc>
              <a:spcBef>
                <a:spcPts val="0"/>
              </a:spcBef>
              <a:spcAft>
                <a:spcPts val="0"/>
              </a:spcAft>
              <a:buNone/>
            </a:pPr>
            <a:r>
              <a:rPr lang="en" sz="1500">
                <a:latin typeface="Questrial"/>
                <a:ea typeface="Questrial"/>
                <a:cs typeface="Questrial"/>
                <a:sym typeface="Questrial"/>
              </a:rPr>
              <a:t>Tibbles </a:t>
            </a:r>
            <a:r>
              <a:rPr i="1" lang="en" sz="1500">
                <a:latin typeface="Questrial"/>
                <a:ea typeface="Questrial"/>
                <a:cs typeface="Questrial"/>
                <a:sym typeface="Questrial"/>
              </a:rPr>
              <a:t>are</a:t>
            </a:r>
            <a:r>
              <a:rPr lang="en" sz="1500">
                <a:latin typeface="Questrial"/>
                <a:ea typeface="Questrial"/>
                <a:cs typeface="Questrial"/>
                <a:sym typeface="Questrial"/>
              </a:rPr>
              <a:t> data frames… </a:t>
            </a:r>
            <a:endParaRPr sz="1500">
              <a:latin typeface="Questrial"/>
              <a:ea typeface="Questrial"/>
              <a:cs typeface="Questrial"/>
              <a:sym typeface="Questrial"/>
            </a:endParaRPr>
          </a:p>
          <a:p>
            <a:pPr indent="0" lvl="0" marL="0" marR="0" rtl="0" algn="l">
              <a:lnSpc>
                <a:spcPct val="119789"/>
              </a:lnSpc>
              <a:spcBef>
                <a:spcPts val="0"/>
              </a:spcBef>
              <a:spcAft>
                <a:spcPts val="0"/>
              </a:spcAft>
              <a:buNone/>
            </a:pPr>
            <a:r>
              <a:rPr lang="en" sz="1500">
                <a:latin typeface="Questrial"/>
                <a:ea typeface="Questrial"/>
                <a:cs typeface="Questrial"/>
                <a:sym typeface="Questrial"/>
              </a:rPr>
              <a:t>… But they have some characteristics that make life a little easier than using data frames. </a:t>
            </a:r>
            <a:endParaRPr sz="1500">
              <a:latin typeface="Questrial"/>
              <a:ea typeface="Questrial"/>
              <a:cs typeface="Questrial"/>
              <a:sym typeface="Questrial"/>
            </a:endParaRPr>
          </a:p>
          <a:p>
            <a:pPr indent="0" lvl="0" marL="0" marR="0" rtl="0" algn="l">
              <a:lnSpc>
                <a:spcPct val="119789"/>
              </a:lnSpc>
              <a:spcBef>
                <a:spcPts val="0"/>
              </a:spcBef>
              <a:spcAft>
                <a:spcPts val="0"/>
              </a:spcAft>
              <a:buNone/>
            </a:pPr>
            <a:r>
              <a:t/>
            </a:r>
            <a:endParaRPr sz="1500">
              <a:latin typeface="Questrial"/>
              <a:ea typeface="Questrial"/>
              <a:cs typeface="Questrial"/>
              <a:sym typeface="Questrial"/>
            </a:endParaRPr>
          </a:p>
          <a:p>
            <a:pPr indent="0" lvl="0" marL="0" marR="0" rtl="0" algn="l">
              <a:lnSpc>
                <a:spcPct val="119789"/>
              </a:lnSpc>
              <a:spcBef>
                <a:spcPts val="0"/>
              </a:spcBef>
              <a:spcAft>
                <a:spcPts val="0"/>
              </a:spcAft>
              <a:buNone/>
            </a:pPr>
            <a:r>
              <a:rPr lang="en" sz="1500">
                <a:latin typeface="Questrial"/>
                <a:ea typeface="Questrial"/>
                <a:cs typeface="Questrial"/>
                <a:sym typeface="Questrial"/>
              </a:rPr>
              <a:t>Almost all of the functions that you’ll use in the tidyverse produce tibbles. </a:t>
            </a:r>
            <a:endParaRPr sz="1500">
              <a:latin typeface="Questrial"/>
              <a:ea typeface="Questrial"/>
              <a:cs typeface="Questrial"/>
              <a:sym typeface="Questrial"/>
            </a:endParaRPr>
          </a:p>
          <a:p>
            <a:pPr indent="0" lvl="0" marL="0" marR="0" rtl="0" algn="l">
              <a:lnSpc>
                <a:spcPct val="119789"/>
              </a:lnSpc>
              <a:spcBef>
                <a:spcPts val="0"/>
              </a:spcBef>
              <a:spcAft>
                <a:spcPts val="0"/>
              </a:spcAft>
              <a:buNone/>
            </a:pPr>
            <a:r>
              <a:t/>
            </a:r>
            <a:endParaRPr sz="1500">
              <a:latin typeface="Questrial"/>
              <a:ea typeface="Questrial"/>
              <a:cs typeface="Questrial"/>
              <a:sym typeface="Questrial"/>
            </a:endParaRPr>
          </a:p>
          <a:p>
            <a:pPr indent="0" lvl="0" marL="0" marR="0" rtl="0" algn="l">
              <a:lnSpc>
                <a:spcPct val="119789"/>
              </a:lnSpc>
              <a:spcBef>
                <a:spcPts val="0"/>
              </a:spcBef>
              <a:spcAft>
                <a:spcPts val="0"/>
              </a:spcAft>
              <a:buNone/>
            </a:pPr>
            <a:r>
              <a:rPr lang="en" sz="1500">
                <a:latin typeface="Questrial"/>
                <a:ea typeface="Questrial"/>
                <a:cs typeface="Questrial"/>
                <a:sym typeface="Questrial"/>
              </a:rPr>
              <a:t>Most other R packages use regular data frames, </a:t>
            </a:r>
            <a:endParaRPr sz="1500">
              <a:latin typeface="Questrial"/>
              <a:ea typeface="Questrial"/>
              <a:cs typeface="Questrial"/>
              <a:sym typeface="Questrial"/>
            </a:endParaRPr>
          </a:p>
          <a:p>
            <a:pPr indent="0" lvl="0" marL="0" marR="0" rtl="0" algn="l">
              <a:lnSpc>
                <a:spcPct val="119789"/>
              </a:lnSpc>
              <a:spcBef>
                <a:spcPts val="0"/>
              </a:spcBef>
              <a:spcAft>
                <a:spcPts val="0"/>
              </a:spcAft>
              <a:buNone/>
            </a:pPr>
            <a:r>
              <a:rPr lang="en" sz="1500">
                <a:latin typeface="Questrial"/>
                <a:ea typeface="Questrial"/>
                <a:cs typeface="Questrial"/>
                <a:sym typeface="Questrial"/>
              </a:rPr>
              <a:t>so you might want to </a:t>
            </a:r>
            <a:r>
              <a:rPr b="1" lang="en" sz="1500">
                <a:solidFill>
                  <a:srgbClr val="0096FF"/>
                </a:solidFill>
                <a:latin typeface="Questrial"/>
                <a:ea typeface="Questrial"/>
                <a:cs typeface="Questrial"/>
                <a:sym typeface="Questrial"/>
              </a:rPr>
              <a:t>coerce</a:t>
            </a:r>
            <a:r>
              <a:rPr lang="en" sz="1500">
                <a:latin typeface="Questrial"/>
                <a:ea typeface="Questrial"/>
                <a:cs typeface="Questrial"/>
                <a:sym typeface="Questrial"/>
              </a:rPr>
              <a:t> a data frame to a tibble. You can do that with </a:t>
            </a:r>
            <a:r>
              <a:rPr lang="en" sz="1500">
                <a:highlight>
                  <a:srgbClr val="EFEFEF"/>
                </a:highlight>
                <a:latin typeface="Courier New"/>
                <a:ea typeface="Courier New"/>
                <a:cs typeface="Courier New"/>
                <a:sym typeface="Courier New"/>
              </a:rPr>
              <a:t>as_tibble()</a:t>
            </a:r>
            <a:endParaRPr sz="1500">
              <a:latin typeface="Questrial"/>
              <a:ea typeface="Questrial"/>
              <a:cs typeface="Questrial"/>
              <a:sym typeface="Questrial"/>
            </a:endParaRPr>
          </a:p>
          <a:p>
            <a:pPr indent="0" lvl="0" marL="0" marR="3429000" rtl="0" algn="l">
              <a:lnSpc>
                <a:spcPct val="124018"/>
              </a:lnSpc>
              <a:spcBef>
                <a:spcPts val="100"/>
              </a:spcBef>
              <a:spcAft>
                <a:spcPts val="0"/>
              </a:spcAft>
              <a:buNone/>
            </a:pPr>
            <a:r>
              <a:t/>
            </a:r>
            <a:endParaRPr sz="1500">
              <a:latin typeface="Questrial"/>
              <a:ea typeface="Questrial"/>
              <a:cs typeface="Questrial"/>
              <a:sym typeface="Questrial"/>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414" name="Shape 1414"/>
        <p:cNvGrpSpPr/>
        <p:nvPr/>
      </p:nvGrpSpPr>
      <p:grpSpPr>
        <a:xfrm>
          <a:off x="0" y="0"/>
          <a:ext cx="0" cy="0"/>
          <a:chOff x="0" y="0"/>
          <a:chExt cx="0" cy="0"/>
        </a:xfrm>
      </p:grpSpPr>
      <p:sp>
        <p:nvSpPr>
          <p:cNvPr id="1415" name="Google Shape;1415;p189"/>
          <p:cNvSpPr txBox="1"/>
          <p:nvPr/>
        </p:nvSpPr>
        <p:spPr>
          <a:xfrm>
            <a:off x="5482190" y="3575394"/>
            <a:ext cx="730800" cy="252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500">
                <a:solidFill>
                  <a:srgbClr val="FF9300"/>
                </a:solidFill>
                <a:latin typeface="Questrial"/>
                <a:ea typeface="Questrial"/>
                <a:cs typeface="Questrial"/>
                <a:sym typeface="Questrial"/>
              </a:rPr>
              <a:t>numeric</a:t>
            </a:r>
            <a:endParaRPr sz="1500">
              <a:latin typeface="Questrial"/>
              <a:ea typeface="Questrial"/>
              <a:cs typeface="Questrial"/>
              <a:sym typeface="Questrial"/>
            </a:endParaRPr>
          </a:p>
        </p:txBody>
      </p:sp>
      <p:sp>
        <p:nvSpPr>
          <p:cNvPr id="1416" name="Google Shape;1416;p189"/>
          <p:cNvSpPr txBox="1"/>
          <p:nvPr/>
        </p:nvSpPr>
        <p:spPr>
          <a:xfrm>
            <a:off x="6423675" y="3575411"/>
            <a:ext cx="856200" cy="6699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1" lang="en" sz="1500">
                <a:solidFill>
                  <a:srgbClr val="0096FF"/>
                </a:solidFill>
                <a:latin typeface="Questrial"/>
                <a:ea typeface="Questrial"/>
                <a:cs typeface="Questrial"/>
                <a:sym typeface="Questrial"/>
              </a:rPr>
              <a:t>character</a:t>
            </a:r>
            <a:endParaRPr b="1" sz="1500">
              <a:latin typeface="Questrial"/>
              <a:ea typeface="Questrial"/>
              <a:cs typeface="Questrial"/>
              <a:sym typeface="Questrial"/>
            </a:endParaRPr>
          </a:p>
        </p:txBody>
      </p:sp>
      <p:sp>
        <p:nvSpPr>
          <p:cNvPr id="1417" name="Google Shape;1417;p189"/>
          <p:cNvSpPr txBox="1"/>
          <p:nvPr/>
        </p:nvSpPr>
        <p:spPr>
          <a:xfrm>
            <a:off x="7610171" y="3575394"/>
            <a:ext cx="589500" cy="252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500">
                <a:solidFill>
                  <a:srgbClr val="77BB41"/>
                </a:solidFill>
                <a:latin typeface="Questrial"/>
                <a:ea typeface="Questrial"/>
                <a:cs typeface="Questrial"/>
                <a:sym typeface="Questrial"/>
              </a:rPr>
              <a:t>logical</a:t>
            </a:r>
            <a:endParaRPr sz="1500">
              <a:latin typeface="Questrial"/>
              <a:ea typeface="Questrial"/>
              <a:cs typeface="Questrial"/>
              <a:sym typeface="Questrial"/>
            </a:endParaRPr>
          </a:p>
        </p:txBody>
      </p:sp>
      <p:sp>
        <p:nvSpPr>
          <p:cNvPr id="1418" name="Google Shape;1418;p189"/>
          <p:cNvSpPr/>
          <p:nvPr/>
        </p:nvSpPr>
        <p:spPr>
          <a:xfrm>
            <a:off x="5428287" y="1533290"/>
            <a:ext cx="837594" cy="670017"/>
          </a:xfrm>
          <a:custGeom>
            <a:rect b="b" l="l" r="r" t="t"/>
            <a:pathLst>
              <a:path extrusionOk="0" h="1472565" w="1840865">
                <a:moveTo>
                  <a:pt x="0" y="0"/>
                </a:moveTo>
                <a:lnTo>
                  <a:pt x="1840584" y="0"/>
                </a:lnTo>
                <a:lnTo>
                  <a:pt x="1840584" y="1472468"/>
                </a:lnTo>
                <a:lnTo>
                  <a:pt x="0" y="1472468"/>
                </a:lnTo>
                <a:lnTo>
                  <a:pt x="0" y="0"/>
                </a:lnTo>
                <a:close/>
              </a:path>
            </a:pathLst>
          </a:custGeom>
          <a:noFill/>
          <a:ln cap="flat" cmpd="sng" w="20925">
            <a:solidFill>
              <a:srgbClr val="D6D6D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419" name="Google Shape;1419;p189"/>
          <p:cNvSpPr/>
          <p:nvPr/>
        </p:nvSpPr>
        <p:spPr>
          <a:xfrm>
            <a:off x="5428287" y="2202970"/>
            <a:ext cx="837594" cy="670017"/>
          </a:xfrm>
          <a:custGeom>
            <a:rect b="b" l="l" r="r" t="t"/>
            <a:pathLst>
              <a:path extrusionOk="0" h="1472565" w="1840865">
                <a:moveTo>
                  <a:pt x="0" y="0"/>
                </a:moveTo>
                <a:lnTo>
                  <a:pt x="1840584" y="0"/>
                </a:lnTo>
                <a:lnTo>
                  <a:pt x="1840584" y="1472468"/>
                </a:lnTo>
                <a:lnTo>
                  <a:pt x="0" y="1472468"/>
                </a:lnTo>
                <a:lnTo>
                  <a:pt x="0" y="0"/>
                </a:lnTo>
                <a:close/>
              </a:path>
            </a:pathLst>
          </a:custGeom>
          <a:noFill/>
          <a:ln cap="flat" cmpd="sng" w="20925">
            <a:solidFill>
              <a:srgbClr val="D6D6D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420" name="Google Shape;1420;p189"/>
          <p:cNvSpPr/>
          <p:nvPr/>
        </p:nvSpPr>
        <p:spPr>
          <a:xfrm>
            <a:off x="5428287" y="2859254"/>
            <a:ext cx="837594" cy="670017"/>
          </a:xfrm>
          <a:custGeom>
            <a:rect b="b" l="l" r="r" t="t"/>
            <a:pathLst>
              <a:path extrusionOk="0" h="1472565" w="1840865">
                <a:moveTo>
                  <a:pt x="0" y="0"/>
                </a:moveTo>
                <a:lnTo>
                  <a:pt x="1840584" y="0"/>
                </a:lnTo>
                <a:lnTo>
                  <a:pt x="1840584" y="1472468"/>
                </a:lnTo>
                <a:lnTo>
                  <a:pt x="0" y="1472468"/>
                </a:lnTo>
                <a:lnTo>
                  <a:pt x="0" y="0"/>
                </a:lnTo>
                <a:close/>
              </a:path>
            </a:pathLst>
          </a:custGeom>
          <a:solidFill>
            <a:srgbClr val="FF9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421" name="Google Shape;1421;p189"/>
          <p:cNvSpPr/>
          <p:nvPr/>
        </p:nvSpPr>
        <p:spPr>
          <a:xfrm>
            <a:off x="5428287" y="2859254"/>
            <a:ext cx="837594" cy="670017"/>
          </a:xfrm>
          <a:custGeom>
            <a:rect b="b" l="l" r="r" t="t"/>
            <a:pathLst>
              <a:path extrusionOk="0" h="1472565" w="1840865">
                <a:moveTo>
                  <a:pt x="0" y="0"/>
                </a:moveTo>
                <a:lnTo>
                  <a:pt x="1840584" y="0"/>
                </a:lnTo>
                <a:lnTo>
                  <a:pt x="1840584" y="1472468"/>
                </a:lnTo>
                <a:lnTo>
                  <a:pt x="0" y="1472468"/>
                </a:lnTo>
                <a:lnTo>
                  <a:pt x="0" y="0"/>
                </a:lnTo>
                <a:close/>
              </a:path>
            </a:pathLst>
          </a:custGeom>
          <a:noFill/>
          <a:ln cap="flat" cmpd="sng" w="20925">
            <a:solidFill>
              <a:srgbClr val="D6D6D6"/>
            </a:solidFill>
            <a:prstDash val="dash"/>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422" name="Google Shape;1422;p189"/>
          <p:cNvSpPr/>
          <p:nvPr/>
        </p:nvSpPr>
        <p:spPr>
          <a:xfrm>
            <a:off x="5431635" y="1529941"/>
            <a:ext cx="830948" cy="1996760"/>
          </a:xfrm>
          <a:custGeom>
            <a:rect b="b" l="l" r="r" t="t"/>
            <a:pathLst>
              <a:path extrusionOk="0" h="4388484" w="1826259">
                <a:moveTo>
                  <a:pt x="0" y="4387955"/>
                </a:moveTo>
                <a:lnTo>
                  <a:pt x="0" y="0"/>
                </a:lnTo>
                <a:lnTo>
                  <a:pt x="1825860" y="0"/>
                </a:lnTo>
                <a:lnTo>
                  <a:pt x="1825860" y="4387955"/>
                </a:lnTo>
                <a:lnTo>
                  <a:pt x="0" y="4387955"/>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423" name="Google Shape;1423;p189"/>
          <p:cNvSpPr txBox="1"/>
          <p:nvPr/>
        </p:nvSpPr>
        <p:spPr>
          <a:xfrm>
            <a:off x="5436398" y="1538052"/>
            <a:ext cx="821100" cy="660300"/>
          </a:xfrm>
          <a:prstGeom prst="rect">
            <a:avLst/>
          </a:prstGeom>
          <a:solidFill>
            <a:srgbClr val="FF9300"/>
          </a:solidFill>
          <a:ln>
            <a:noFill/>
          </a:ln>
        </p:spPr>
        <p:txBody>
          <a:bodyPr anchorCtr="0" anchor="t" bIns="0" lIns="0" spcFirstLastPara="1" rIns="0" wrap="square" tIns="182825">
            <a:noAutofit/>
          </a:bodyPr>
          <a:lstStyle/>
          <a:p>
            <a:pPr indent="0" lvl="0" marL="0" marR="0" rtl="0" algn="ctr">
              <a:lnSpc>
                <a:spcPct val="100000"/>
              </a:lnSpc>
              <a:spcBef>
                <a:spcPts val="0"/>
              </a:spcBef>
              <a:spcAft>
                <a:spcPts val="0"/>
              </a:spcAft>
              <a:buNone/>
            </a:pPr>
            <a:r>
              <a:rPr lang="en" sz="2200">
                <a:latin typeface="Questrial"/>
                <a:ea typeface="Questrial"/>
                <a:cs typeface="Questrial"/>
                <a:sym typeface="Questrial"/>
              </a:rPr>
              <a:t>1</a:t>
            </a:r>
            <a:endParaRPr sz="2200">
              <a:latin typeface="Questrial"/>
              <a:ea typeface="Questrial"/>
              <a:cs typeface="Questrial"/>
              <a:sym typeface="Questrial"/>
            </a:endParaRPr>
          </a:p>
        </p:txBody>
      </p:sp>
      <p:sp>
        <p:nvSpPr>
          <p:cNvPr id="1424" name="Google Shape;1424;p189"/>
          <p:cNvSpPr txBox="1"/>
          <p:nvPr/>
        </p:nvSpPr>
        <p:spPr>
          <a:xfrm>
            <a:off x="5436398" y="2207732"/>
            <a:ext cx="821100" cy="646800"/>
          </a:xfrm>
          <a:prstGeom prst="rect">
            <a:avLst/>
          </a:prstGeom>
          <a:solidFill>
            <a:srgbClr val="FF9300"/>
          </a:solidFill>
          <a:ln>
            <a:noFill/>
          </a:ln>
        </p:spPr>
        <p:txBody>
          <a:bodyPr anchorCtr="0" anchor="t" bIns="0" lIns="0" spcFirstLastPara="1" rIns="0" wrap="square" tIns="184550">
            <a:noAutofit/>
          </a:bodyPr>
          <a:lstStyle/>
          <a:p>
            <a:pPr indent="0" lvl="0" marL="12700" marR="0" rtl="0" algn="ctr">
              <a:lnSpc>
                <a:spcPct val="100000"/>
              </a:lnSpc>
              <a:spcBef>
                <a:spcPts val="0"/>
              </a:spcBef>
              <a:spcAft>
                <a:spcPts val="0"/>
              </a:spcAft>
              <a:buNone/>
            </a:pPr>
            <a:r>
              <a:rPr lang="en" sz="2200">
                <a:latin typeface="Questrial"/>
                <a:ea typeface="Questrial"/>
                <a:cs typeface="Questrial"/>
                <a:sym typeface="Questrial"/>
              </a:rPr>
              <a:t>2</a:t>
            </a:r>
            <a:endParaRPr sz="2200">
              <a:latin typeface="Questrial"/>
              <a:ea typeface="Questrial"/>
              <a:cs typeface="Questrial"/>
              <a:sym typeface="Questrial"/>
            </a:endParaRPr>
          </a:p>
        </p:txBody>
      </p:sp>
      <p:sp>
        <p:nvSpPr>
          <p:cNvPr id="1425" name="Google Shape;1425;p189"/>
          <p:cNvSpPr txBox="1"/>
          <p:nvPr/>
        </p:nvSpPr>
        <p:spPr>
          <a:xfrm>
            <a:off x="5436398" y="3056318"/>
            <a:ext cx="821100" cy="343200"/>
          </a:xfrm>
          <a:prstGeom prst="rect">
            <a:avLst/>
          </a:prstGeom>
          <a:noFill/>
          <a:ln>
            <a:noFill/>
          </a:ln>
        </p:spPr>
        <p:txBody>
          <a:bodyPr anchorCtr="0" anchor="t" bIns="0" lIns="0" spcFirstLastPara="1" rIns="0" wrap="square" tIns="7500">
            <a:noAutofit/>
          </a:bodyPr>
          <a:lstStyle/>
          <a:p>
            <a:pPr indent="0" lvl="0" marL="12700" marR="0" rtl="0" algn="ctr">
              <a:lnSpc>
                <a:spcPct val="100000"/>
              </a:lnSpc>
              <a:spcBef>
                <a:spcPts val="0"/>
              </a:spcBef>
              <a:spcAft>
                <a:spcPts val="0"/>
              </a:spcAft>
              <a:buNone/>
            </a:pPr>
            <a:r>
              <a:rPr lang="en" sz="2200">
                <a:latin typeface="Questrial"/>
                <a:ea typeface="Questrial"/>
                <a:cs typeface="Questrial"/>
                <a:sym typeface="Questrial"/>
              </a:rPr>
              <a:t>3</a:t>
            </a:r>
            <a:endParaRPr sz="2200">
              <a:latin typeface="Questrial"/>
              <a:ea typeface="Questrial"/>
              <a:cs typeface="Questrial"/>
              <a:sym typeface="Questrial"/>
            </a:endParaRPr>
          </a:p>
        </p:txBody>
      </p:sp>
      <p:graphicFrame>
        <p:nvGraphicFramePr>
          <p:cNvPr id="1426" name="Google Shape;1426;p189"/>
          <p:cNvGraphicFramePr/>
          <p:nvPr/>
        </p:nvGraphicFramePr>
        <p:xfrm>
          <a:off x="6434811" y="1528527"/>
          <a:ext cx="3000000" cy="3000000"/>
        </p:xfrm>
        <a:graphic>
          <a:graphicData uri="http://schemas.openxmlformats.org/drawingml/2006/table">
            <a:tbl>
              <a:tblPr bandRow="1" firstRow="1">
                <a:noFill/>
                <a:tableStyleId>{86380251-1022-4E59-A97C-39B196FD709A}</a:tableStyleId>
              </a:tblPr>
              <a:tblGrid>
                <a:gridCol w="833825"/>
              </a:tblGrid>
              <a:tr h="669675">
                <a:tc>
                  <a:txBody>
                    <a:bodyPr/>
                    <a:lstStyle/>
                    <a:p>
                      <a:pPr indent="0" lvl="0" marL="0" marR="203200" rtl="0" algn="r">
                        <a:lnSpc>
                          <a:spcPct val="100000"/>
                        </a:lnSpc>
                        <a:spcBef>
                          <a:spcPts val="0"/>
                        </a:spcBef>
                        <a:spcAft>
                          <a:spcPts val="0"/>
                        </a:spcAft>
                        <a:buNone/>
                      </a:pPr>
                      <a:r>
                        <a:rPr lang="en" sz="2200" u="none" cap="none" strike="noStrike">
                          <a:latin typeface="Questrial"/>
                          <a:ea typeface="Questrial"/>
                          <a:cs typeface="Questrial"/>
                          <a:sym typeface="Questrial"/>
                        </a:rPr>
                        <a:t>"R"</a:t>
                      </a:r>
                      <a:endParaRPr sz="2200" u="none" cap="none" strike="noStrike">
                        <a:latin typeface="Questrial"/>
                        <a:ea typeface="Questrial"/>
                        <a:cs typeface="Questrial"/>
                        <a:sym typeface="Questrial"/>
                      </a:endParaRPr>
                    </a:p>
                  </a:txBody>
                  <a:tcPr marT="192325" marB="0" marR="0" marL="0">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D6D6D6"/>
                      </a:solidFill>
                      <a:prstDash val="solid"/>
                      <a:round/>
                      <a:headEnd len="sm" w="sm" type="none"/>
                      <a:tailEnd len="sm" w="sm" type="none"/>
                    </a:lnB>
                    <a:solidFill>
                      <a:srgbClr val="76D6FF"/>
                    </a:solidFill>
                  </a:tcPr>
                </a:tc>
              </a:tr>
              <a:tr h="656300">
                <a:tc>
                  <a:txBody>
                    <a:bodyPr/>
                    <a:lstStyle/>
                    <a:p>
                      <a:pPr indent="0" lvl="0" marL="0" marR="203200" rtl="0" algn="r">
                        <a:lnSpc>
                          <a:spcPct val="100000"/>
                        </a:lnSpc>
                        <a:spcBef>
                          <a:spcPts val="0"/>
                        </a:spcBef>
                        <a:spcAft>
                          <a:spcPts val="0"/>
                        </a:spcAft>
                        <a:buNone/>
                      </a:pPr>
                      <a:r>
                        <a:rPr lang="en" sz="2200" u="none" cap="none" strike="noStrike">
                          <a:latin typeface="Questrial"/>
                          <a:ea typeface="Questrial"/>
                          <a:cs typeface="Questrial"/>
                          <a:sym typeface="Questrial"/>
                        </a:rPr>
                        <a:t>"S"</a:t>
                      </a:r>
                      <a:endParaRPr sz="2200" u="none" cap="none" strike="noStrike">
                        <a:latin typeface="Questrial"/>
                        <a:ea typeface="Questrial"/>
                        <a:cs typeface="Questrial"/>
                        <a:sym typeface="Questrial"/>
                      </a:endParaRPr>
                    </a:p>
                  </a:txBody>
                  <a:tcPr marT="189450" marB="0" marR="0" marL="0">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D6D6D6"/>
                      </a:solidFill>
                      <a:prstDash val="solid"/>
                      <a:round/>
                      <a:headEnd len="sm" w="sm" type="none"/>
                      <a:tailEnd len="sm" w="sm" type="none"/>
                    </a:lnT>
                    <a:lnB cap="flat" cmpd="sng" w="28575">
                      <a:solidFill>
                        <a:srgbClr val="D6D6D6"/>
                      </a:solidFill>
                      <a:prstDash val="solid"/>
                      <a:round/>
                      <a:headEnd len="sm" w="sm" type="none"/>
                      <a:tailEnd len="sm" w="sm" type="none"/>
                    </a:lnB>
                    <a:solidFill>
                      <a:srgbClr val="76D6FF"/>
                    </a:solidFill>
                  </a:tcPr>
                </a:tc>
              </a:tr>
              <a:tr h="669675">
                <a:tc>
                  <a:txBody>
                    <a:bodyPr/>
                    <a:lstStyle/>
                    <a:p>
                      <a:pPr indent="0" lvl="0" marL="0" marR="215900" rtl="0" algn="r">
                        <a:lnSpc>
                          <a:spcPct val="100000"/>
                        </a:lnSpc>
                        <a:spcBef>
                          <a:spcPts val="0"/>
                        </a:spcBef>
                        <a:spcAft>
                          <a:spcPts val="0"/>
                        </a:spcAft>
                        <a:buNone/>
                      </a:pPr>
                      <a:r>
                        <a:rPr lang="en" sz="2200" u="none" cap="none" strike="noStrike">
                          <a:latin typeface="Questrial"/>
                          <a:ea typeface="Questrial"/>
                          <a:cs typeface="Questrial"/>
                          <a:sym typeface="Questrial"/>
                        </a:rPr>
                        <a:t>"T"</a:t>
                      </a:r>
                      <a:endParaRPr sz="2200" u="none" cap="none" strike="noStrike">
                        <a:latin typeface="Questrial"/>
                        <a:ea typeface="Questrial"/>
                        <a:cs typeface="Questrial"/>
                        <a:sym typeface="Questrial"/>
                      </a:endParaRPr>
                    </a:p>
                  </a:txBody>
                  <a:tcPr marT="204475" marB="0" marR="0" marL="0">
                    <a:lnL cap="flat" cmpd="sng" w="38100">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D6D6D6"/>
                      </a:solidFill>
                      <a:prstDash val="solid"/>
                      <a:round/>
                      <a:headEnd len="sm" w="sm" type="none"/>
                      <a:tailEnd len="sm" w="sm" type="none"/>
                    </a:lnT>
                    <a:lnB cap="flat" cmpd="sng" w="28575">
                      <a:solidFill>
                        <a:srgbClr val="000000"/>
                      </a:solidFill>
                      <a:prstDash val="solid"/>
                      <a:round/>
                      <a:headEnd len="sm" w="sm" type="none"/>
                      <a:tailEnd len="sm" w="sm" type="none"/>
                    </a:lnB>
                    <a:solidFill>
                      <a:srgbClr val="76D6FF"/>
                    </a:solidFill>
                  </a:tcPr>
                </a:tc>
              </a:tr>
            </a:tbl>
          </a:graphicData>
        </a:graphic>
      </p:graphicFrame>
      <p:graphicFrame>
        <p:nvGraphicFramePr>
          <p:cNvPr id="1427" name="Google Shape;1427;p189"/>
          <p:cNvGraphicFramePr/>
          <p:nvPr/>
        </p:nvGraphicFramePr>
        <p:xfrm>
          <a:off x="7442749" y="1526585"/>
          <a:ext cx="3000000" cy="3000000"/>
        </p:xfrm>
        <a:graphic>
          <a:graphicData uri="http://schemas.openxmlformats.org/drawingml/2006/table">
            <a:tbl>
              <a:tblPr bandRow="1" firstRow="1">
                <a:noFill/>
                <a:tableStyleId>{86380251-1022-4E59-A97C-39B196FD709A}</a:tableStyleId>
              </a:tblPr>
              <a:tblGrid>
                <a:gridCol w="1012300"/>
              </a:tblGrid>
              <a:tr h="669675">
                <a:tc>
                  <a:txBody>
                    <a:bodyPr/>
                    <a:lstStyle/>
                    <a:p>
                      <a:pPr indent="0" lvl="0" marL="0" marR="0" rtl="0" algn="ctr">
                        <a:lnSpc>
                          <a:spcPct val="100000"/>
                        </a:lnSpc>
                        <a:spcBef>
                          <a:spcPts val="0"/>
                        </a:spcBef>
                        <a:spcAft>
                          <a:spcPts val="0"/>
                        </a:spcAft>
                        <a:buNone/>
                      </a:pPr>
                      <a:r>
                        <a:rPr lang="en" sz="2200" u="none" cap="none" strike="noStrike">
                          <a:latin typeface="Questrial"/>
                          <a:ea typeface="Questrial"/>
                          <a:cs typeface="Questrial"/>
                          <a:sym typeface="Questrial"/>
                        </a:rPr>
                        <a:t>TRUE</a:t>
                      </a:r>
                      <a:endParaRPr sz="2200" u="none" cap="none" strike="noStrike">
                        <a:latin typeface="Questrial"/>
                        <a:ea typeface="Questrial"/>
                        <a:cs typeface="Questrial"/>
                        <a:sym typeface="Questrial"/>
                      </a:endParaRPr>
                    </a:p>
                  </a:txBody>
                  <a:tcPr marT="189450" marB="0" marR="0" marL="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D6D6D6"/>
                      </a:solidFill>
                      <a:prstDash val="solid"/>
                      <a:round/>
                      <a:headEnd len="sm" w="sm" type="none"/>
                      <a:tailEnd len="sm" w="sm" type="none"/>
                    </a:lnB>
                    <a:solidFill>
                      <a:srgbClr val="77BB41"/>
                    </a:solidFill>
                  </a:tcPr>
                </a:tc>
              </a:tr>
              <a:tr h="656300">
                <a:tc>
                  <a:txBody>
                    <a:bodyPr/>
                    <a:lstStyle/>
                    <a:p>
                      <a:pPr indent="0" lvl="0" marL="12700" marR="0" rtl="0" algn="ctr">
                        <a:lnSpc>
                          <a:spcPct val="100000"/>
                        </a:lnSpc>
                        <a:spcBef>
                          <a:spcPts val="0"/>
                        </a:spcBef>
                        <a:spcAft>
                          <a:spcPts val="0"/>
                        </a:spcAft>
                        <a:buNone/>
                      </a:pPr>
                      <a:r>
                        <a:rPr lang="en" sz="2200" u="none" cap="none" strike="noStrike">
                          <a:latin typeface="Questrial"/>
                          <a:ea typeface="Questrial"/>
                          <a:cs typeface="Questrial"/>
                          <a:sym typeface="Questrial"/>
                        </a:rPr>
                        <a:t>FALSE</a:t>
                      </a:r>
                      <a:endParaRPr sz="2200" u="none" cap="none" strike="noStrike">
                        <a:latin typeface="Questrial"/>
                        <a:ea typeface="Questrial"/>
                        <a:cs typeface="Questrial"/>
                        <a:sym typeface="Questrial"/>
                      </a:endParaRPr>
                    </a:p>
                  </a:txBody>
                  <a:tcPr marT="191475" marB="0" marR="0" marL="0">
                    <a:lnL cap="flat" cmpd="sng" w="38100">
                      <a:solidFill>
                        <a:srgbClr val="000000"/>
                      </a:solidFill>
                      <a:prstDash val="solid"/>
                      <a:round/>
                      <a:headEnd len="sm" w="sm" type="none"/>
                      <a:tailEnd len="sm" w="sm" type="none"/>
                    </a:lnL>
                    <a:lnR cap="flat" cmpd="sng" w="38100">
                      <a:solidFill>
                        <a:srgbClr val="000000"/>
                      </a:solidFill>
                      <a:prstDash val="solid"/>
                      <a:round/>
                      <a:headEnd len="sm" w="sm" type="none"/>
                      <a:tailEnd len="sm" w="sm" type="none"/>
                    </a:lnR>
                    <a:lnT cap="flat" cmpd="sng" w="28575">
                      <a:solidFill>
                        <a:srgbClr val="D6D6D6"/>
                      </a:solidFill>
                      <a:prstDash val="solid"/>
                      <a:round/>
                      <a:headEnd len="sm" w="sm" type="none"/>
                      <a:tailEnd len="sm" w="sm" type="none"/>
                    </a:lnT>
                    <a:lnB cap="flat" cmpd="sng" w="28575">
                      <a:solidFill>
                        <a:srgbClr val="D6D6D6"/>
                      </a:solidFill>
                      <a:prstDash val="solid"/>
                      <a:round/>
                      <a:headEnd len="sm" w="sm" type="none"/>
                      <a:tailEnd len="sm" w="sm" type="none"/>
                    </a:lnB>
                    <a:solidFill>
                      <a:srgbClr val="77BB41"/>
                    </a:solidFill>
                  </a:tcPr>
                </a:tc>
              </a:tr>
              <a:tr h="669675">
                <a:tc>
                  <a:txBody>
                    <a:bodyPr/>
                    <a:lstStyle/>
                    <a:p>
                      <a:pPr indent="0" lvl="0" marL="0" marR="0" rtl="0" algn="ctr">
                        <a:lnSpc>
                          <a:spcPct val="100000"/>
                        </a:lnSpc>
                        <a:spcBef>
                          <a:spcPts val="0"/>
                        </a:spcBef>
                        <a:spcAft>
                          <a:spcPts val="0"/>
                        </a:spcAft>
                        <a:buNone/>
                      </a:pPr>
                      <a:r>
                        <a:rPr lang="en" sz="2200" u="none" cap="none" strike="noStrike">
                          <a:latin typeface="Questrial"/>
                          <a:ea typeface="Questrial"/>
                          <a:cs typeface="Questrial"/>
                          <a:sym typeface="Questrial"/>
                        </a:rPr>
                        <a:t>TRUE</a:t>
                      </a:r>
                      <a:endParaRPr sz="2200" u="none" cap="none" strike="noStrike">
                        <a:latin typeface="Questrial"/>
                        <a:ea typeface="Questrial"/>
                        <a:cs typeface="Questrial"/>
                        <a:sym typeface="Questrial"/>
                      </a:endParaRPr>
                    </a:p>
                  </a:txBody>
                  <a:tcPr marT="201875" marB="0" marR="0" marL="0">
                    <a:lnL cap="flat" cmpd="sng" w="38100">
                      <a:solidFill>
                        <a:srgbClr val="000000"/>
                      </a:solidFill>
                      <a:prstDash val="solid"/>
                      <a:round/>
                      <a:headEnd len="sm" w="sm" type="none"/>
                      <a:tailEnd len="sm" w="sm" type="none"/>
                    </a:lnL>
                    <a:lnR cap="flat" cmpd="sng" w="53975">
                      <a:solidFill>
                        <a:srgbClr val="000000"/>
                      </a:solidFill>
                      <a:prstDash val="solid"/>
                      <a:round/>
                      <a:headEnd len="sm" w="sm" type="none"/>
                      <a:tailEnd len="sm" w="sm" type="none"/>
                    </a:lnR>
                    <a:lnT cap="flat" cmpd="sng" w="28575">
                      <a:solidFill>
                        <a:srgbClr val="D6D6D6"/>
                      </a:solidFill>
                      <a:prstDash val="solid"/>
                      <a:round/>
                      <a:headEnd len="sm" w="sm" type="none"/>
                      <a:tailEnd len="sm" w="sm" type="none"/>
                    </a:lnT>
                    <a:lnB cap="flat" cmpd="sng" w="28575">
                      <a:solidFill>
                        <a:srgbClr val="000000"/>
                      </a:solidFill>
                      <a:prstDash val="solid"/>
                      <a:round/>
                      <a:headEnd len="sm" w="sm" type="none"/>
                      <a:tailEnd len="sm" w="sm" type="none"/>
                    </a:lnB>
                    <a:solidFill>
                      <a:srgbClr val="77BB41"/>
                    </a:solidFill>
                  </a:tcPr>
                </a:tc>
              </a:tr>
            </a:tbl>
          </a:graphicData>
        </a:graphic>
      </p:graphicFrame>
      <p:sp>
        <p:nvSpPr>
          <p:cNvPr id="1428" name="Google Shape;1428;p189"/>
          <p:cNvSpPr txBox="1"/>
          <p:nvPr/>
        </p:nvSpPr>
        <p:spPr>
          <a:xfrm>
            <a:off x="476255" y="353403"/>
            <a:ext cx="49521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tibble</a:t>
            </a:r>
            <a:endParaRPr b="1" sz="3000">
              <a:latin typeface="Questrial"/>
              <a:ea typeface="Questrial"/>
              <a:cs typeface="Questrial"/>
              <a:sym typeface="Questrial"/>
            </a:endParaRPr>
          </a:p>
        </p:txBody>
      </p:sp>
      <p:sp>
        <p:nvSpPr>
          <p:cNvPr id="1429" name="Google Shape;1429;p189"/>
          <p:cNvSpPr txBox="1"/>
          <p:nvPr/>
        </p:nvSpPr>
        <p:spPr>
          <a:xfrm>
            <a:off x="520775" y="1868625"/>
            <a:ext cx="4740300" cy="1613400"/>
          </a:xfrm>
          <a:prstGeom prst="rect">
            <a:avLst/>
          </a:prstGeom>
          <a:solidFill>
            <a:srgbClr val="EFEFEF"/>
          </a:solidFill>
          <a:ln cap="flat" cmpd="sng" w="9525">
            <a:solidFill>
              <a:srgbClr val="434343"/>
            </a:solidFill>
            <a:prstDash val="solid"/>
            <a:round/>
            <a:headEnd len="sm" w="sm" type="none"/>
            <a:tailEnd len="sm" w="sm" type="none"/>
          </a:ln>
        </p:spPr>
        <p:txBody>
          <a:bodyPr anchorCtr="0" anchor="t" bIns="41575" lIns="41575" spcFirstLastPara="1" rIns="41575" wrap="square" tIns="41575">
            <a:noAutofit/>
          </a:bodyPr>
          <a:lstStyle/>
          <a:p>
            <a:pPr indent="0" lvl="0" marL="0" marR="647700" rtl="0" algn="l">
              <a:lnSpc>
                <a:spcPct val="100000"/>
              </a:lnSpc>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df_tibble &lt;- tibble(c(1, 2, 3), </a:t>
            </a:r>
            <a:endParaRPr sz="1300">
              <a:solidFill>
                <a:schemeClr val="dk1"/>
              </a:solidFill>
              <a:latin typeface="Courier New"/>
              <a:ea typeface="Courier New"/>
              <a:cs typeface="Courier New"/>
              <a:sym typeface="Courier New"/>
            </a:endParaRPr>
          </a:p>
          <a:p>
            <a:pPr indent="0" lvl="0" marL="0" marR="647700" rtl="0" algn="l">
              <a:lnSpc>
                <a:spcPct val="100000"/>
              </a:lnSpc>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                    c("R","S","T"), </a:t>
            </a:r>
            <a:endParaRPr sz="1300">
              <a:solidFill>
                <a:schemeClr val="dk1"/>
              </a:solidFill>
              <a:latin typeface="Courier New"/>
              <a:ea typeface="Courier New"/>
              <a:cs typeface="Courier New"/>
              <a:sym typeface="Courier New"/>
            </a:endParaRPr>
          </a:p>
          <a:p>
            <a:pPr indent="0" lvl="0" marL="0" marR="647700" rtl="0" algn="l">
              <a:lnSpc>
                <a:spcPct val="100000"/>
              </a:lnSpc>
              <a:spcBef>
                <a:spcPts val="0"/>
              </a:spcBef>
              <a:spcAft>
                <a:spcPts val="0"/>
              </a:spcAft>
              <a:buClr>
                <a:schemeClr val="dk1"/>
              </a:buClr>
              <a:buSzPts val="1100"/>
              <a:buFont typeface="Arial"/>
              <a:buNone/>
            </a:pPr>
            <a:r>
              <a:rPr lang="en" sz="1300">
                <a:solidFill>
                  <a:schemeClr val="dk1"/>
                </a:solidFill>
                <a:latin typeface="Courier New"/>
                <a:ea typeface="Courier New"/>
                <a:cs typeface="Courier New"/>
                <a:sym typeface="Courier New"/>
              </a:rPr>
              <a:t>                    c(TRUE, FALSE,TRUE))</a:t>
            </a:r>
            <a:endParaRPr sz="1300">
              <a:solidFill>
                <a:schemeClr val="dk1"/>
              </a:solidFill>
              <a:latin typeface="Courier New"/>
              <a:ea typeface="Courier New"/>
              <a:cs typeface="Courier New"/>
              <a:sym typeface="Courier New"/>
            </a:endParaRPr>
          </a:p>
          <a:p>
            <a:pPr indent="0" lvl="0" marL="0" marR="647700" rtl="0" algn="l">
              <a:lnSpc>
                <a:spcPct val="100000"/>
              </a:lnSpc>
              <a:spcBef>
                <a:spcPts val="0"/>
              </a:spcBef>
              <a:spcAft>
                <a:spcPts val="0"/>
              </a:spcAft>
              <a:buClr>
                <a:schemeClr val="dk1"/>
              </a:buClr>
              <a:buFont typeface="Arial"/>
              <a:buNone/>
            </a:pPr>
            <a:r>
              <a:t/>
            </a:r>
            <a:endParaRPr sz="1300">
              <a:solidFill>
                <a:schemeClr val="dk1"/>
              </a:solidFill>
              <a:latin typeface="Courier New"/>
              <a:ea typeface="Courier New"/>
              <a:cs typeface="Courier New"/>
              <a:sym typeface="Courier New"/>
            </a:endParaRPr>
          </a:p>
          <a:p>
            <a:pPr indent="0" lvl="0" marL="0" rtl="0" algn="l">
              <a:lnSpc>
                <a:spcPct val="100000"/>
              </a:lnSpc>
              <a:spcBef>
                <a:spcPts val="1100"/>
              </a:spcBef>
              <a:spcAft>
                <a:spcPts val="0"/>
              </a:spcAft>
              <a:buClr>
                <a:schemeClr val="dk1"/>
              </a:buClr>
              <a:buFont typeface="Arial"/>
              <a:buNone/>
            </a:pPr>
            <a:r>
              <a:rPr lang="en" sz="1300">
                <a:solidFill>
                  <a:srgbClr val="0096FF"/>
                </a:solidFill>
                <a:latin typeface="Courier New"/>
                <a:ea typeface="Courier New"/>
                <a:cs typeface="Courier New"/>
                <a:sym typeface="Courier New"/>
              </a:rPr>
              <a:t>str(df_tibble)</a:t>
            </a:r>
            <a:endParaRPr sz="1300">
              <a:solidFill>
                <a:schemeClr val="dk1"/>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600">
              <a:latin typeface="Courier New"/>
              <a:ea typeface="Courier New"/>
              <a:cs typeface="Courier New"/>
              <a:sym typeface="Courier New"/>
            </a:endParaRPr>
          </a:p>
        </p:txBody>
      </p:sp>
      <p:sp>
        <p:nvSpPr>
          <p:cNvPr id="1430" name="Google Shape;1430;p189"/>
          <p:cNvSpPr txBox="1"/>
          <p:nvPr/>
        </p:nvSpPr>
        <p:spPr>
          <a:xfrm>
            <a:off x="451850" y="957275"/>
            <a:ext cx="48093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latin typeface="Questrial"/>
                <a:ea typeface="Questrial"/>
                <a:cs typeface="Questrial"/>
                <a:sym typeface="Questrial"/>
              </a:rPr>
              <a:t>Notice how the second character is stored</a:t>
            </a:r>
            <a:endParaRPr sz="1800">
              <a:latin typeface="Questrial"/>
              <a:ea typeface="Questrial"/>
              <a:cs typeface="Questrial"/>
              <a:sym typeface="Questrial"/>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4" name="Shape 1434"/>
        <p:cNvGrpSpPr/>
        <p:nvPr/>
      </p:nvGrpSpPr>
      <p:grpSpPr>
        <a:xfrm>
          <a:off x="0" y="0"/>
          <a:ext cx="0" cy="0"/>
          <a:chOff x="0" y="0"/>
          <a:chExt cx="0" cy="0"/>
        </a:xfrm>
      </p:grpSpPr>
      <p:sp>
        <p:nvSpPr>
          <p:cNvPr id="1435" name="Google Shape;1435;p190"/>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Subsetting and transformation</a:t>
            </a:r>
            <a:endParaRPr/>
          </a:p>
        </p:txBody>
      </p:sp>
      <p:sp>
        <p:nvSpPr>
          <p:cNvPr id="1436" name="Google Shape;1436;p190"/>
          <p:cNvSpPr txBox="1"/>
          <p:nvPr>
            <p:ph idx="1" type="subTitle"/>
          </p:nvPr>
        </p:nvSpPr>
        <p:spPr>
          <a:xfrm>
            <a:off x="231625" y="1583700"/>
            <a:ext cx="60837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03</a:t>
            </a:r>
            <a:endParaRPr/>
          </a:p>
        </p:txBody>
      </p:sp>
      <p:sp>
        <p:nvSpPr>
          <p:cNvPr id="1437" name="Google Shape;1437;p190"/>
          <p:cNvSpPr txBox="1"/>
          <p:nvPr>
            <p:ph idx="2" type="subTitle"/>
          </p:nvPr>
        </p:nvSpPr>
        <p:spPr>
          <a:xfrm>
            <a:off x="6027800" y="4522250"/>
            <a:ext cx="2972100" cy="459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Back to </a:t>
            </a:r>
            <a:r>
              <a:rPr lang="en" u="sng">
                <a:solidFill>
                  <a:schemeClr val="hlink"/>
                </a:solidFill>
                <a:hlinkClick action="ppaction://hlinksldjump" r:id="rId3"/>
              </a:rPr>
              <a:t>Agenda</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441" name="Shape 1441"/>
        <p:cNvGrpSpPr/>
        <p:nvPr/>
      </p:nvGrpSpPr>
      <p:grpSpPr>
        <a:xfrm>
          <a:off x="0" y="0"/>
          <a:ext cx="0" cy="0"/>
          <a:chOff x="0" y="0"/>
          <a:chExt cx="0" cy="0"/>
        </a:xfrm>
      </p:grpSpPr>
      <p:sp>
        <p:nvSpPr>
          <p:cNvPr id="1442" name="Google Shape;1442;p191"/>
          <p:cNvSpPr/>
          <p:nvPr/>
        </p:nvSpPr>
        <p:spPr>
          <a:xfrm>
            <a:off x="1359000" y="1431259"/>
            <a:ext cx="6570000" cy="2394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443" name="Google Shape;1443;p191"/>
          <p:cNvSpPr txBox="1"/>
          <p:nvPr/>
        </p:nvSpPr>
        <p:spPr>
          <a:xfrm>
            <a:off x="1437261" y="4391303"/>
            <a:ext cx="5869200" cy="2631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1600">
                <a:latin typeface="Gill Sans"/>
                <a:ea typeface="Gill Sans"/>
                <a:cs typeface="Gill Sans"/>
                <a:sym typeface="Gill Sans"/>
              </a:rPr>
              <a:t>From </a:t>
            </a:r>
            <a:r>
              <a:rPr i="1" lang="en" sz="1600">
                <a:latin typeface="Gill Sans"/>
                <a:ea typeface="Gill Sans"/>
                <a:cs typeface="Gill Sans"/>
                <a:sym typeface="Gill Sans"/>
              </a:rPr>
              <a:t>R for Data Science </a:t>
            </a:r>
            <a:r>
              <a:rPr lang="en" sz="1600">
                <a:latin typeface="Gill Sans"/>
                <a:ea typeface="Gill Sans"/>
                <a:cs typeface="Gill Sans"/>
                <a:sym typeface="Gill Sans"/>
              </a:rPr>
              <a:t>by Hadley Wickham and Garrett Grolemund.</a:t>
            </a:r>
            <a:endParaRPr sz="1600">
              <a:latin typeface="Gill Sans"/>
              <a:ea typeface="Gill Sans"/>
              <a:cs typeface="Gill Sans"/>
              <a:sym typeface="Gill Sans"/>
            </a:endParaRPr>
          </a:p>
        </p:txBody>
      </p:sp>
      <p:sp>
        <p:nvSpPr>
          <p:cNvPr id="1444" name="Google Shape;1444;p191"/>
          <p:cNvSpPr txBox="1"/>
          <p:nvPr/>
        </p:nvSpPr>
        <p:spPr>
          <a:xfrm>
            <a:off x="3652242" y="2303697"/>
            <a:ext cx="1126800" cy="281700"/>
          </a:xfrm>
          <a:prstGeom prst="rect">
            <a:avLst/>
          </a:prstGeom>
          <a:solidFill>
            <a:srgbClr val="EAEBCB"/>
          </a:solidFill>
          <a:ln>
            <a:noFill/>
          </a:ln>
        </p:spPr>
        <p:txBody>
          <a:bodyPr anchorCtr="0" anchor="t" bIns="0" lIns="0" spcFirstLastPara="1" rIns="0" wrap="square" tIns="6650">
            <a:noAutofit/>
          </a:bodyPr>
          <a:lstStyle/>
          <a:p>
            <a:pPr indent="0" lvl="0" marL="12700" marR="0" rtl="0" algn="l">
              <a:lnSpc>
                <a:spcPct val="100000"/>
              </a:lnSpc>
              <a:spcBef>
                <a:spcPts val="0"/>
              </a:spcBef>
              <a:spcAft>
                <a:spcPts val="0"/>
              </a:spcAft>
              <a:buNone/>
            </a:pPr>
            <a:r>
              <a:rPr b="1" lang="en" sz="1600">
                <a:solidFill>
                  <a:srgbClr val="FF4013"/>
                </a:solidFill>
                <a:latin typeface="Helvetica Neue"/>
                <a:ea typeface="Helvetica Neue"/>
                <a:cs typeface="Helvetica Neue"/>
                <a:sym typeface="Helvetica Neue"/>
              </a:rPr>
              <a:t>Transform</a:t>
            </a:r>
            <a:endParaRPr sz="1600">
              <a:latin typeface="Helvetica Neue"/>
              <a:ea typeface="Helvetica Neue"/>
              <a:cs typeface="Helvetica Neue"/>
              <a:sym typeface="Helvetica Neue"/>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448" name="Shape 1448"/>
        <p:cNvGrpSpPr/>
        <p:nvPr/>
      </p:nvGrpSpPr>
      <p:grpSpPr>
        <a:xfrm>
          <a:off x="0" y="0"/>
          <a:ext cx="0" cy="0"/>
          <a:chOff x="0" y="0"/>
          <a:chExt cx="0" cy="0"/>
        </a:xfrm>
      </p:grpSpPr>
      <p:sp>
        <p:nvSpPr>
          <p:cNvPr id="1449" name="Google Shape;1449;p192"/>
          <p:cNvSpPr/>
          <p:nvPr/>
        </p:nvSpPr>
        <p:spPr>
          <a:xfrm>
            <a:off x="504364" y="1546413"/>
            <a:ext cx="8256600" cy="1541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450" name="Google Shape;1450;p192"/>
          <p:cNvSpPr txBox="1"/>
          <p:nvPr>
            <p:ph idx="4294967295" type="title"/>
          </p:nvPr>
        </p:nvSpPr>
        <p:spPr>
          <a:xfrm>
            <a:off x="551386" y="419758"/>
            <a:ext cx="63882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Create toy data (as a </a:t>
            </a:r>
            <a:r>
              <a:rPr b="1" lang="en" sz="3000" u="sng">
                <a:solidFill>
                  <a:srgbClr val="000000"/>
                </a:solidFill>
                <a:latin typeface="Questrial"/>
                <a:ea typeface="Questrial"/>
                <a:cs typeface="Questrial"/>
                <a:sym typeface="Questrial"/>
              </a:rPr>
              <a:t>data frame</a:t>
            </a:r>
            <a:r>
              <a:rPr b="1" lang="en" sz="3000">
                <a:solidFill>
                  <a:srgbClr val="000000"/>
                </a:solidFill>
                <a:latin typeface="Questrial"/>
                <a:ea typeface="Questrial"/>
                <a:cs typeface="Questrial"/>
                <a:sym typeface="Questrial"/>
              </a:rPr>
              <a:t>)</a:t>
            </a:r>
            <a:endParaRPr b="1" sz="3000">
              <a:latin typeface="Questrial"/>
              <a:ea typeface="Questrial"/>
              <a:cs typeface="Questrial"/>
              <a:sym typeface="Questrial"/>
            </a:endParaRPr>
          </a:p>
        </p:txBody>
      </p:sp>
      <p:sp>
        <p:nvSpPr>
          <p:cNvPr id="1451" name="Google Shape;1451;p192"/>
          <p:cNvSpPr txBox="1"/>
          <p:nvPr/>
        </p:nvSpPr>
        <p:spPr>
          <a:xfrm>
            <a:off x="551394" y="1640500"/>
            <a:ext cx="8508300" cy="1241400"/>
          </a:xfrm>
          <a:prstGeom prst="rect">
            <a:avLst/>
          </a:prstGeom>
          <a:noFill/>
          <a:ln>
            <a:noFill/>
          </a:ln>
        </p:spPr>
        <p:txBody>
          <a:bodyPr anchorCtr="0" anchor="t" bIns="0" lIns="0" spcFirstLastPara="1" rIns="0" wrap="square" tIns="6650">
            <a:noAutofit/>
          </a:bodyPr>
          <a:lstStyle/>
          <a:p>
            <a:pPr indent="0" lvl="0" marL="0" marR="0" rtl="0" algn="l">
              <a:lnSpc>
                <a:spcPct val="115000"/>
              </a:lnSpc>
              <a:spcBef>
                <a:spcPts val="0"/>
              </a:spcBef>
              <a:spcAft>
                <a:spcPts val="0"/>
              </a:spcAft>
              <a:buNone/>
            </a:pPr>
            <a:r>
              <a:rPr b="1" lang="en" sz="1400">
                <a:latin typeface="Courier New"/>
                <a:ea typeface="Courier New"/>
                <a:cs typeface="Courier New"/>
                <a:sym typeface="Courier New"/>
              </a:rPr>
              <a:t>#Data frame</a:t>
            </a:r>
            <a:endParaRPr b="1" sz="1400">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400">
                <a:latin typeface="Courier New"/>
                <a:ea typeface="Courier New"/>
                <a:cs typeface="Courier New"/>
                <a:sym typeface="Courier New"/>
              </a:rPr>
              <a:t>beatles &lt;- data.frame(name = c("John", "Paul", "George", "Ringo"),    </a:t>
            </a:r>
            <a:endParaRPr sz="1400">
              <a:latin typeface="Courier New"/>
              <a:ea typeface="Courier New"/>
              <a:cs typeface="Courier New"/>
              <a:sym typeface="Courier New"/>
            </a:endParaRPr>
          </a:p>
          <a:p>
            <a:pPr indent="0" lvl="0" marL="2298700" marR="0" rtl="0" algn="l">
              <a:lnSpc>
                <a:spcPct val="115000"/>
              </a:lnSpc>
              <a:spcBef>
                <a:spcPts val="0"/>
              </a:spcBef>
              <a:spcAft>
                <a:spcPts val="0"/>
              </a:spcAft>
              <a:buNone/>
            </a:pPr>
            <a:r>
              <a:rPr lang="en">
                <a:latin typeface="Courier New"/>
                <a:ea typeface="Courier New"/>
                <a:cs typeface="Courier New"/>
                <a:sym typeface="Courier New"/>
              </a:rPr>
              <a:t> </a:t>
            </a:r>
            <a:r>
              <a:rPr lang="en" sz="1400">
                <a:latin typeface="Courier New"/>
                <a:ea typeface="Courier New"/>
                <a:cs typeface="Courier New"/>
                <a:sym typeface="Courier New"/>
              </a:rPr>
              <a:t>birth = c(1940, 1942, 1943, 1940),</a:t>
            </a:r>
            <a:endParaRPr sz="1400">
              <a:latin typeface="Courier New"/>
              <a:ea typeface="Courier New"/>
              <a:cs typeface="Courier New"/>
              <a:sym typeface="Courier New"/>
            </a:endParaRPr>
          </a:p>
          <a:p>
            <a:pPr indent="0" lvl="0" marL="2425700" marR="393700" rtl="0" algn="l">
              <a:lnSpc>
                <a:spcPct val="115000"/>
              </a:lnSpc>
              <a:spcBef>
                <a:spcPts val="0"/>
              </a:spcBef>
              <a:spcAft>
                <a:spcPts val="0"/>
              </a:spcAft>
              <a:buNone/>
            </a:pPr>
            <a:r>
              <a:rPr lang="en" sz="1400">
                <a:latin typeface="Courier New"/>
                <a:ea typeface="Courier New"/>
                <a:cs typeface="Courier New"/>
                <a:sym typeface="Courier New"/>
              </a:rPr>
              <a:t>instrument = c("guitar", "bass", "guitar", "drums")</a:t>
            </a:r>
            <a:endParaRPr sz="1400">
              <a:latin typeface="Courier New"/>
              <a:ea typeface="Courier New"/>
              <a:cs typeface="Courier New"/>
              <a:sym typeface="Courier New"/>
            </a:endParaRPr>
          </a:p>
          <a:p>
            <a:pPr indent="203200" lvl="0" marL="2082800" marR="0" rtl="0" algn="l">
              <a:lnSpc>
                <a:spcPct val="115000"/>
              </a:lnSpc>
              <a:spcBef>
                <a:spcPts val="0"/>
              </a:spcBef>
              <a:spcAft>
                <a:spcPts val="0"/>
              </a:spcAft>
              <a:buNone/>
            </a:pPr>
            <a:r>
              <a:rPr lang="en" sz="1400">
                <a:latin typeface="Courier New"/>
                <a:ea typeface="Courier New"/>
                <a:cs typeface="Courier New"/>
                <a:sym typeface="Courier New"/>
              </a:rPr>
              <a:t> )</a:t>
            </a:r>
            <a:endParaRPr sz="1400">
              <a:latin typeface="Courier New"/>
              <a:ea typeface="Courier New"/>
              <a:cs typeface="Courier New"/>
              <a:sym typeface="Courier New"/>
            </a:endParaRPr>
          </a:p>
          <a:p>
            <a:pPr indent="203200" lvl="0" marL="2082800" rtl="0" algn="l">
              <a:lnSpc>
                <a:spcPct val="115000"/>
              </a:lnSpc>
              <a:spcBef>
                <a:spcPts val="0"/>
              </a:spcBef>
              <a:spcAft>
                <a:spcPts val="0"/>
              </a:spcAft>
              <a:buClr>
                <a:schemeClr val="dk1"/>
              </a:buClr>
              <a:buFont typeface="Arial"/>
              <a:buNone/>
            </a:pPr>
            <a:r>
              <a:t/>
            </a:r>
            <a:endParaRPr sz="1400">
              <a:solidFill>
                <a:srgbClr val="005493"/>
              </a:solidFill>
              <a:latin typeface="Courier New"/>
              <a:ea typeface="Courier New"/>
              <a:cs typeface="Courier New"/>
              <a:sym typeface="Courier New"/>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455" name="Shape 1455"/>
        <p:cNvGrpSpPr/>
        <p:nvPr/>
      </p:nvGrpSpPr>
      <p:grpSpPr>
        <a:xfrm>
          <a:off x="0" y="0"/>
          <a:ext cx="0" cy="0"/>
          <a:chOff x="0" y="0"/>
          <a:chExt cx="0" cy="0"/>
        </a:xfrm>
      </p:grpSpPr>
      <p:sp>
        <p:nvSpPr>
          <p:cNvPr id="1456" name="Google Shape;1456;p193"/>
          <p:cNvSpPr/>
          <p:nvPr/>
        </p:nvSpPr>
        <p:spPr>
          <a:xfrm>
            <a:off x="504364" y="1546413"/>
            <a:ext cx="8256600" cy="31980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457" name="Google Shape;1457;p193"/>
          <p:cNvSpPr txBox="1"/>
          <p:nvPr>
            <p:ph idx="4294967295" type="title"/>
          </p:nvPr>
        </p:nvSpPr>
        <p:spPr>
          <a:xfrm>
            <a:off x="551386" y="419758"/>
            <a:ext cx="63882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Create toy data (as a </a:t>
            </a:r>
            <a:r>
              <a:rPr b="1" lang="en" sz="3000" u="sng">
                <a:solidFill>
                  <a:srgbClr val="000000"/>
                </a:solidFill>
                <a:latin typeface="Questrial"/>
                <a:ea typeface="Questrial"/>
                <a:cs typeface="Questrial"/>
                <a:sym typeface="Questrial"/>
              </a:rPr>
              <a:t>tibble</a:t>
            </a:r>
            <a:r>
              <a:rPr b="1" lang="en" sz="3000">
                <a:solidFill>
                  <a:srgbClr val="000000"/>
                </a:solidFill>
                <a:latin typeface="Questrial"/>
                <a:ea typeface="Questrial"/>
                <a:cs typeface="Questrial"/>
                <a:sym typeface="Questrial"/>
              </a:rPr>
              <a:t>)</a:t>
            </a:r>
            <a:endParaRPr b="1" sz="3000">
              <a:latin typeface="Questrial"/>
              <a:ea typeface="Questrial"/>
              <a:cs typeface="Questrial"/>
              <a:sym typeface="Questrial"/>
            </a:endParaRPr>
          </a:p>
        </p:txBody>
      </p:sp>
      <p:sp>
        <p:nvSpPr>
          <p:cNvPr id="1458" name="Google Shape;1458;p193"/>
          <p:cNvSpPr txBox="1"/>
          <p:nvPr/>
        </p:nvSpPr>
        <p:spPr>
          <a:xfrm>
            <a:off x="551394" y="1640500"/>
            <a:ext cx="8508300" cy="2964000"/>
          </a:xfrm>
          <a:prstGeom prst="rect">
            <a:avLst/>
          </a:prstGeom>
          <a:noFill/>
          <a:ln>
            <a:noFill/>
          </a:ln>
        </p:spPr>
        <p:txBody>
          <a:bodyPr anchorCtr="0" anchor="t" bIns="0" lIns="0" spcFirstLastPara="1" rIns="0" wrap="square" tIns="6650">
            <a:noAutofit/>
          </a:bodyPr>
          <a:lstStyle/>
          <a:p>
            <a:pPr indent="0" lvl="0" marL="0" marR="0" rtl="0" algn="l">
              <a:lnSpc>
                <a:spcPct val="115000"/>
              </a:lnSpc>
              <a:spcBef>
                <a:spcPts val="0"/>
              </a:spcBef>
              <a:spcAft>
                <a:spcPts val="0"/>
              </a:spcAft>
              <a:buNone/>
            </a:pPr>
            <a:r>
              <a:rPr b="1" lang="en" sz="1100">
                <a:latin typeface="Courier New"/>
                <a:ea typeface="Courier New"/>
                <a:cs typeface="Courier New"/>
                <a:sym typeface="Courier New"/>
              </a:rPr>
              <a:t>#Tibble</a:t>
            </a:r>
            <a:endParaRPr b="1" sz="1100">
              <a:latin typeface="Courier New"/>
              <a:ea typeface="Courier New"/>
              <a:cs typeface="Courier New"/>
              <a:sym typeface="Courier New"/>
            </a:endParaRPr>
          </a:p>
          <a:p>
            <a:pPr indent="0" lvl="0" marL="0" marR="0" rtl="0" algn="l">
              <a:lnSpc>
                <a:spcPct val="115000"/>
              </a:lnSpc>
              <a:spcBef>
                <a:spcPts val="0"/>
              </a:spcBef>
              <a:spcAft>
                <a:spcPts val="0"/>
              </a:spcAft>
              <a:buNone/>
            </a:pPr>
            <a:r>
              <a:rPr lang="en" sz="1100">
                <a:latin typeface="Courier New"/>
                <a:ea typeface="Courier New"/>
                <a:cs typeface="Courier New"/>
                <a:sym typeface="Courier New"/>
              </a:rPr>
              <a:t>beatles_tibble1 &lt;- tibble(name = c("John", "Paul", "George", "Ringo"),</a:t>
            </a:r>
            <a:endParaRPr sz="1100">
              <a:latin typeface="Courier New"/>
              <a:ea typeface="Courier New"/>
              <a:cs typeface="Courier New"/>
              <a:sym typeface="Courier New"/>
            </a:endParaRPr>
          </a:p>
          <a:p>
            <a:pPr indent="0" lvl="0" marL="2082800" marR="0" rtl="0" algn="l">
              <a:lnSpc>
                <a:spcPct val="115000"/>
              </a:lnSpc>
              <a:spcBef>
                <a:spcPts val="0"/>
              </a:spcBef>
              <a:spcAft>
                <a:spcPts val="0"/>
              </a:spcAft>
              <a:buClr>
                <a:schemeClr val="dk1"/>
              </a:buClr>
              <a:buSzPts val="500"/>
              <a:buFont typeface="Arial"/>
              <a:buNone/>
            </a:pPr>
            <a:r>
              <a:rPr lang="en" sz="1100">
                <a:latin typeface="Courier New"/>
                <a:ea typeface="Courier New"/>
                <a:cs typeface="Courier New"/>
                <a:sym typeface="Courier New"/>
              </a:rPr>
              <a:t> birth = c(1940, 1942, 1943, 1940), </a:t>
            </a:r>
            <a:endParaRPr sz="1100">
              <a:latin typeface="Courier New"/>
              <a:ea typeface="Courier New"/>
              <a:cs typeface="Courier New"/>
              <a:sym typeface="Courier New"/>
            </a:endParaRPr>
          </a:p>
          <a:p>
            <a:pPr indent="0" lvl="0" marL="2082800" marR="0" rtl="0" algn="l">
              <a:lnSpc>
                <a:spcPct val="115000"/>
              </a:lnSpc>
              <a:spcBef>
                <a:spcPts val="0"/>
              </a:spcBef>
              <a:spcAft>
                <a:spcPts val="0"/>
              </a:spcAft>
              <a:buClr>
                <a:schemeClr val="dk1"/>
              </a:buClr>
              <a:buSzPts val="500"/>
              <a:buFont typeface="Arial"/>
              <a:buNone/>
            </a:pPr>
            <a:r>
              <a:rPr lang="en" sz="1100">
                <a:latin typeface="Courier New"/>
                <a:ea typeface="Courier New"/>
                <a:cs typeface="Courier New"/>
                <a:sym typeface="Courier New"/>
              </a:rPr>
              <a:t> instrument = c("guitar", "bass", "guitar", "drums")</a:t>
            </a:r>
            <a:endParaRPr sz="1100">
              <a:latin typeface="Courier New"/>
              <a:ea typeface="Courier New"/>
              <a:cs typeface="Courier New"/>
              <a:sym typeface="Courier New"/>
            </a:endParaRPr>
          </a:p>
          <a:p>
            <a:pPr indent="0" lvl="0" marL="2082800" marR="0" rtl="0" algn="l">
              <a:lnSpc>
                <a:spcPct val="115000"/>
              </a:lnSpc>
              <a:spcBef>
                <a:spcPts val="0"/>
              </a:spcBef>
              <a:spcAft>
                <a:spcPts val="0"/>
              </a:spcAft>
              <a:buSzPts val="500"/>
              <a:buNone/>
            </a:pPr>
            <a:r>
              <a:rPr lang="en" sz="1100">
                <a:latin typeface="Courier New"/>
                <a:ea typeface="Courier New"/>
                <a:cs typeface="Courier New"/>
                <a:sym typeface="Courier New"/>
              </a:rPr>
              <a:t> )</a:t>
            </a:r>
            <a:endParaRPr sz="1100">
              <a:latin typeface="Courier New"/>
              <a:ea typeface="Courier New"/>
              <a:cs typeface="Courier New"/>
              <a:sym typeface="Courier New"/>
            </a:endParaRPr>
          </a:p>
          <a:p>
            <a:pPr indent="0" lvl="0" marL="0" rtl="0" algn="l">
              <a:lnSpc>
                <a:spcPct val="115000"/>
              </a:lnSpc>
              <a:spcBef>
                <a:spcPts val="0"/>
              </a:spcBef>
              <a:spcAft>
                <a:spcPts val="0"/>
              </a:spcAft>
              <a:buNone/>
            </a:pPr>
            <a:r>
              <a:rPr b="1" lang="en" sz="1100">
                <a:solidFill>
                  <a:schemeClr val="dk1"/>
                </a:solidFill>
                <a:latin typeface="Courier New"/>
                <a:ea typeface="Courier New"/>
                <a:cs typeface="Courier New"/>
                <a:sym typeface="Courier New"/>
              </a:rPr>
              <a:t>#Tibble v2</a:t>
            </a:r>
            <a:endParaRPr sz="1100">
              <a:solidFill>
                <a:srgbClr val="005493"/>
              </a:solidFill>
              <a:latin typeface="Courier New"/>
              <a:ea typeface="Courier New"/>
              <a:cs typeface="Courier New"/>
              <a:sym typeface="Courier New"/>
            </a:endParaRPr>
          </a:p>
          <a:p>
            <a:pPr indent="0" lvl="0" marL="0" rtl="0" algn="l">
              <a:lnSpc>
                <a:spcPct val="115000"/>
              </a:lnSpc>
              <a:spcBef>
                <a:spcPts val="0"/>
              </a:spcBef>
              <a:spcAft>
                <a:spcPts val="0"/>
              </a:spcAft>
              <a:buClr>
                <a:schemeClr val="dk1"/>
              </a:buClr>
              <a:buSzPts val="500"/>
              <a:buFont typeface="Arial"/>
              <a:buNone/>
            </a:pPr>
            <a:r>
              <a:rPr lang="en" sz="1100">
                <a:solidFill>
                  <a:schemeClr val="dk1"/>
                </a:solidFill>
                <a:latin typeface="Courier New"/>
                <a:ea typeface="Courier New"/>
                <a:cs typeface="Courier New"/>
                <a:sym typeface="Courier New"/>
              </a:rPr>
              <a:t>beatles_tibble2 &lt;- tribble(~name, ~birth, ~instrument, </a:t>
            </a:r>
            <a:endParaRPr sz="1100">
              <a:solidFill>
                <a:schemeClr val="dk1"/>
              </a:solidFill>
              <a:latin typeface="Courier New"/>
              <a:ea typeface="Courier New"/>
              <a:cs typeface="Courier New"/>
              <a:sym typeface="Courier New"/>
            </a:endParaRPr>
          </a:p>
          <a:p>
            <a:pPr indent="0" lvl="0" marL="2082800" rtl="0" algn="l">
              <a:lnSpc>
                <a:spcPct val="115000"/>
              </a:lnSpc>
              <a:spcBef>
                <a:spcPts val="0"/>
              </a:spcBef>
              <a:spcAft>
                <a:spcPts val="0"/>
              </a:spcAft>
              <a:buClr>
                <a:schemeClr val="dk1"/>
              </a:buClr>
              <a:buSzPts val="500"/>
              <a:buFont typeface="Arial"/>
              <a:buNone/>
            </a:pPr>
            <a:r>
              <a:rPr lang="en" sz="1100">
                <a:solidFill>
                  <a:schemeClr val="dk1"/>
                </a:solidFill>
                <a:latin typeface="Courier New"/>
                <a:ea typeface="Courier New"/>
                <a:cs typeface="Courier New"/>
                <a:sym typeface="Courier New"/>
              </a:rPr>
              <a:t>  #------|-------|------------</a:t>
            </a:r>
            <a:endParaRPr sz="1100">
              <a:solidFill>
                <a:schemeClr val="dk1"/>
              </a:solidFill>
              <a:latin typeface="Courier New"/>
              <a:ea typeface="Courier New"/>
              <a:cs typeface="Courier New"/>
              <a:sym typeface="Courier New"/>
            </a:endParaRPr>
          </a:p>
          <a:p>
            <a:pPr indent="203200" lvl="0" marL="2082800" rtl="0" algn="l">
              <a:lnSpc>
                <a:spcPct val="115000"/>
              </a:lnSpc>
              <a:spcBef>
                <a:spcPts val="0"/>
              </a:spcBef>
              <a:spcAft>
                <a:spcPts val="0"/>
              </a:spcAft>
              <a:buClr>
                <a:schemeClr val="dk1"/>
              </a:buClr>
              <a:buSzPts val="500"/>
              <a:buFont typeface="Arial"/>
              <a:buNone/>
            </a:pPr>
            <a:r>
              <a:rPr lang="en" sz="1100">
                <a:solidFill>
                  <a:schemeClr val="dk1"/>
                </a:solidFill>
                <a:latin typeface="Courier New"/>
                <a:ea typeface="Courier New"/>
                <a:cs typeface="Courier New"/>
                <a:sym typeface="Courier New"/>
              </a:rPr>
              <a:t>"John",   1940, "guitar", </a:t>
            </a:r>
            <a:endParaRPr sz="1100">
              <a:solidFill>
                <a:schemeClr val="dk1"/>
              </a:solidFill>
              <a:latin typeface="Courier New"/>
              <a:ea typeface="Courier New"/>
              <a:cs typeface="Courier New"/>
              <a:sym typeface="Courier New"/>
            </a:endParaRPr>
          </a:p>
          <a:p>
            <a:pPr indent="203200" lvl="0" marL="2082800" rtl="0" algn="l">
              <a:lnSpc>
                <a:spcPct val="115000"/>
              </a:lnSpc>
              <a:spcBef>
                <a:spcPts val="0"/>
              </a:spcBef>
              <a:spcAft>
                <a:spcPts val="0"/>
              </a:spcAft>
              <a:buClr>
                <a:schemeClr val="dk1"/>
              </a:buClr>
              <a:buSzPts val="500"/>
              <a:buFont typeface="Arial"/>
              <a:buNone/>
            </a:pPr>
            <a:r>
              <a:rPr lang="en" sz="1100">
                <a:solidFill>
                  <a:schemeClr val="dk1"/>
                </a:solidFill>
                <a:latin typeface="Courier New"/>
                <a:ea typeface="Courier New"/>
                <a:cs typeface="Courier New"/>
                <a:sym typeface="Courier New"/>
              </a:rPr>
              <a:t>"Paul",   1942, "bass", </a:t>
            </a:r>
            <a:endParaRPr sz="1100">
              <a:solidFill>
                <a:schemeClr val="dk1"/>
              </a:solidFill>
              <a:latin typeface="Courier New"/>
              <a:ea typeface="Courier New"/>
              <a:cs typeface="Courier New"/>
              <a:sym typeface="Courier New"/>
            </a:endParaRPr>
          </a:p>
          <a:p>
            <a:pPr indent="203200" lvl="0" marL="2082800" rtl="0" algn="l">
              <a:lnSpc>
                <a:spcPct val="115000"/>
              </a:lnSpc>
              <a:spcBef>
                <a:spcPts val="0"/>
              </a:spcBef>
              <a:spcAft>
                <a:spcPts val="0"/>
              </a:spcAft>
              <a:buClr>
                <a:schemeClr val="dk1"/>
              </a:buClr>
              <a:buSzPts val="500"/>
              <a:buFont typeface="Arial"/>
              <a:buNone/>
            </a:pPr>
            <a:r>
              <a:rPr lang="en" sz="1100">
                <a:solidFill>
                  <a:schemeClr val="dk1"/>
                </a:solidFill>
                <a:latin typeface="Courier New"/>
                <a:ea typeface="Courier New"/>
                <a:cs typeface="Courier New"/>
                <a:sym typeface="Courier New"/>
              </a:rPr>
              <a:t>"George", 1943, "guitar", </a:t>
            </a:r>
            <a:endParaRPr sz="1100">
              <a:solidFill>
                <a:schemeClr val="dk1"/>
              </a:solidFill>
              <a:latin typeface="Courier New"/>
              <a:ea typeface="Courier New"/>
              <a:cs typeface="Courier New"/>
              <a:sym typeface="Courier New"/>
            </a:endParaRPr>
          </a:p>
          <a:p>
            <a:pPr indent="203200" lvl="0" marL="2082800" rtl="0" algn="l">
              <a:lnSpc>
                <a:spcPct val="115000"/>
              </a:lnSpc>
              <a:spcBef>
                <a:spcPts val="0"/>
              </a:spcBef>
              <a:spcAft>
                <a:spcPts val="0"/>
              </a:spcAft>
              <a:buClr>
                <a:schemeClr val="dk1"/>
              </a:buClr>
              <a:buSzPts val="500"/>
              <a:buFont typeface="Arial"/>
              <a:buNone/>
            </a:pPr>
            <a:r>
              <a:rPr lang="en" sz="1100">
                <a:solidFill>
                  <a:schemeClr val="dk1"/>
                </a:solidFill>
                <a:latin typeface="Courier New"/>
                <a:ea typeface="Courier New"/>
                <a:cs typeface="Courier New"/>
                <a:sym typeface="Courier New"/>
              </a:rPr>
              <a:t>"Ringo",  1940, "drums"</a:t>
            </a:r>
            <a:endParaRPr sz="1100">
              <a:solidFill>
                <a:schemeClr val="dk1"/>
              </a:solidFill>
              <a:latin typeface="Courier New"/>
              <a:ea typeface="Courier New"/>
              <a:cs typeface="Courier New"/>
              <a:sym typeface="Courier New"/>
            </a:endParaRPr>
          </a:p>
          <a:p>
            <a:pPr indent="203200" lvl="0" marL="2082800" rtl="0" algn="l">
              <a:lnSpc>
                <a:spcPct val="115000"/>
              </a:lnSpc>
              <a:spcBef>
                <a:spcPts val="0"/>
              </a:spcBef>
              <a:spcAft>
                <a:spcPts val="0"/>
              </a:spcAft>
              <a:buClr>
                <a:schemeClr val="dk1"/>
              </a:buClr>
              <a:buSzPts val="500"/>
              <a:buFont typeface="Arial"/>
              <a:buNone/>
            </a:pPr>
            <a:r>
              <a:rPr lang="en" sz="1100">
                <a:solidFill>
                  <a:schemeClr val="dk1"/>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400">
              <a:solidFill>
                <a:srgbClr val="005493"/>
              </a:solidFill>
              <a:latin typeface="Courier New"/>
              <a:ea typeface="Courier New"/>
              <a:cs typeface="Courier New"/>
              <a:sym typeface="Courier New"/>
            </a:endParaRPr>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2" name="Shape 1462"/>
        <p:cNvGrpSpPr/>
        <p:nvPr/>
      </p:nvGrpSpPr>
      <p:grpSpPr>
        <a:xfrm>
          <a:off x="0" y="0"/>
          <a:ext cx="0" cy="0"/>
          <a:chOff x="0" y="0"/>
          <a:chExt cx="0" cy="0"/>
        </a:xfrm>
      </p:grpSpPr>
      <p:sp>
        <p:nvSpPr>
          <p:cNvPr id="1463" name="Google Shape;1463;p194"/>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Subsetting via dplyr</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467" name="Shape 1467"/>
        <p:cNvGrpSpPr/>
        <p:nvPr/>
      </p:nvGrpSpPr>
      <p:grpSpPr>
        <a:xfrm>
          <a:off x="0" y="0"/>
          <a:ext cx="0" cy="0"/>
          <a:chOff x="0" y="0"/>
          <a:chExt cx="0" cy="0"/>
        </a:xfrm>
      </p:grpSpPr>
      <p:sp>
        <p:nvSpPr>
          <p:cNvPr id="1468" name="Google Shape;1468;p195"/>
          <p:cNvSpPr txBox="1"/>
          <p:nvPr>
            <p:ph idx="4294967295" type="title"/>
          </p:nvPr>
        </p:nvSpPr>
        <p:spPr>
          <a:xfrm>
            <a:off x="822020" y="555050"/>
            <a:ext cx="6626400" cy="549300"/>
          </a:xfrm>
          <a:prstGeom prst="rect">
            <a:avLst/>
          </a:prstGeom>
          <a:noFill/>
          <a:ln>
            <a:noFill/>
          </a:ln>
        </p:spPr>
        <p:txBody>
          <a:bodyPr anchorCtr="0" anchor="t" bIns="0" lIns="0" spcFirstLastPara="1" rIns="0" wrap="square" tIns="605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dplyr methods for isolating data</a:t>
            </a:r>
            <a:endParaRPr b="1" sz="3000">
              <a:latin typeface="Questrial"/>
              <a:ea typeface="Questrial"/>
              <a:cs typeface="Questrial"/>
              <a:sym typeface="Questrial"/>
            </a:endParaRPr>
          </a:p>
        </p:txBody>
      </p:sp>
      <p:sp>
        <p:nvSpPr>
          <p:cNvPr id="1469" name="Google Shape;1469;p195"/>
          <p:cNvSpPr txBox="1"/>
          <p:nvPr/>
        </p:nvSpPr>
        <p:spPr>
          <a:xfrm>
            <a:off x="822027" y="1418050"/>
            <a:ext cx="5892900" cy="997500"/>
          </a:xfrm>
          <a:prstGeom prst="rect">
            <a:avLst/>
          </a:prstGeom>
          <a:noFill/>
          <a:ln>
            <a:noFill/>
          </a:ln>
        </p:spPr>
        <p:txBody>
          <a:bodyPr anchorCtr="0" anchor="t" bIns="0" lIns="0" spcFirstLastPara="1" rIns="0" wrap="square" tIns="5475">
            <a:noAutofit/>
          </a:bodyPr>
          <a:lstStyle/>
          <a:p>
            <a:pPr indent="0" lvl="0" marL="0" marR="0" rtl="0" algn="l">
              <a:lnSpc>
                <a:spcPct val="105400"/>
              </a:lnSpc>
              <a:spcBef>
                <a:spcPts val="0"/>
              </a:spcBef>
              <a:spcAft>
                <a:spcPts val="0"/>
              </a:spcAft>
              <a:buNone/>
            </a:pPr>
            <a:r>
              <a:rPr b="1" lang="en" sz="2500">
                <a:latin typeface="Questrial"/>
                <a:ea typeface="Questrial"/>
                <a:cs typeface="Questrial"/>
                <a:sym typeface="Questrial"/>
              </a:rPr>
              <a:t>select() 		</a:t>
            </a:r>
            <a:r>
              <a:rPr lang="en" sz="2500">
                <a:latin typeface="Questrial"/>
                <a:ea typeface="Questrial"/>
                <a:cs typeface="Questrial"/>
                <a:sym typeface="Questrial"/>
              </a:rPr>
              <a:t>-  extract </a:t>
            </a:r>
            <a:r>
              <a:rPr b="1" lang="en" sz="2500">
                <a:latin typeface="Questrial"/>
                <a:ea typeface="Questrial"/>
                <a:cs typeface="Questrial"/>
                <a:sym typeface="Questrial"/>
              </a:rPr>
              <a:t>variables  </a:t>
            </a:r>
            <a:endParaRPr b="1" sz="2500">
              <a:latin typeface="Questrial"/>
              <a:ea typeface="Questrial"/>
              <a:cs typeface="Questrial"/>
              <a:sym typeface="Questrial"/>
            </a:endParaRPr>
          </a:p>
          <a:p>
            <a:pPr indent="0" lvl="0" marL="0" marR="0" rtl="0" algn="l">
              <a:lnSpc>
                <a:spcPct val="105400"/>
              </a:lnSpc>
              <a:spcBef>
                <a:spcPts val="0"/>
              </a:spcBef>
              <a:spcAft>
                <a:spcPts val="0"/>
              </a:spcAft>
              <a:buNone/>
            </a:pPr>
            <a:r>
              <a:rPr b="1" lang="en" sz="2500">
                <a:latin typeface="Questrial"/>
                <a:ea typeface="Questrial"/>
                <a:cs typeface="Questrial"/>
                <a:sym typeface="Questrial"/>
              </a:rPr>
              <a:t>filter() 			</a:t>
            </a:r>
            <a:r>
              <a:rPr lang="en" sz="2500">
                <a:latin typeface="Questrial"/>
                <a:ea typeface="Questrial"/>
                <a:cs typeface="Questrial"/>
                <a:sym typeface="Questrial"/>
              </a:rPr>
              <a:t>-  extract </a:t>
            </a:r>
            <a:r>
              <a:rPr b="1" lang="en" sz="2500">
                <a:latin typeface="Questrial"/>
                <a:ea typeface="Questrial"/>
                <a:cs typeface="Questrial"/>
                <a:sym typeface="Questrial"/>
              </a:rPr>
              <a:t>observations</a:t>
            </a:r>
            <a:endParaRPr sz="2500">
              <a:latin typeface="Questrial"/>
              <a:ea typeface="Questrial"/>
              <a:cs typeface="Questrial"/>
              <a:sym typeface="Questrial"/>
            </a:endParaRPr>
          </a:p>
          <a:p>
            <a:pPr indent="0" lvl="0" marL="0" marR="0" rtl="0" algn="l">
              <a:lnSpc>
                <a:spcPct val="100000"/>
              </a:lnSpc>
              <a:spcBef>
                <a:spcPts val="100"/>
              </a:spcBef>
              <a:spcAft>
                <a:spcPts val="0"/>
              </a:spcAft>
              <a:buNone/>
            </a:pPr>
            <a:r>
              <a:rPr b="1" lang="en" sz="2500">
                <a:latin typeface="Questrial"/>
                <a:ea typeface="Questrial"/>
                <a:cs typeface="Questrial"/>
                <a:sym typeface="Questrial"/>
              </a:rPr>
              <a:t>arrange() 		</a:t>
            </a:r>
            <a:r>
              <a:rPr lang="en" sz="2500">
                <a:latin typeface="Questrial"/>
                <a:ea typeface="Questrial"/>
                <a:cs typeface="Questrial"/>
                <a:sym typeface="Questrial"/>
              </a:rPr>
              <a:t>-  reorder </a:t>
            </a:r>
            <a:r>
              <a:rPr b="1" lang="en" sz="2500">
                <a:latin typeface="Questrial"/>
                <a:ea typeface="Questrial"/>
                <a:cs typeface="Questrial"/>
                <a:sym typeface="Questrial"/>
              </a:rPr>
              <a:t>observations</a:t>
            </a:r>
            <a:endParaRPr sz="2500">
              <a:latin typeface="Questrial"/>
              <a:ea typeface="Questrial"/>
              <a:cs typeface="Questrial"/>
              <a:sym typeface="Questrial"/>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473" name="Shape 1473"/>
        <p:cNvGrpSpPr/>
        <p:nvPr/>
      </p:nvGrpSpPr>
      <p:grpSpPr>
        <a:xfrm>
          <a:off x="0" y="0"/>
          <a:ext cx="0" cy="0"/>
          <a:chOff x="0" y="0"/>
          <a:chExt cx="0" cy="0"/>
        </a:xfrm>
      </p:grpSpPr>
      <p:sp>
        <p:nvSpPr>
          <p:cNvPr id="1474" name="Google Shape;1474;p196"/>
          <p:cNvSpPr txBox="1"/>
          <p:nvPr>
            <p:ph idx="4294967295" type="title"/>
          </p:nvPr>
        </p:nvSpPr>
        <p:spPr>
          <a:xfrm>
            <a:off x="563819" y="411049"/>
            <a:ext cx="2234100" cy="571800"/>
          </a:xfrm>
          <a:prstGeom prst="rect">
            <a:avLst/>
          </a:prstGeom>
          <a:noFill/>
          <a:ln>
            <a:noFill/>
          </a:ln>
        </p:spPr>
        <p:txBody>
          <a:bodyPr anchorCtr="0" anchor="t" bIns="0" lIns="0" spcFirstLastPara="1" rIns="0" wrap="square" tIns="75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select()</a:t>
            </a:r>
            <a:endParaRPr b="1" sz="3000">
              <a:latin typeface="Questrial"/>
              <a:ea typeface="Questrial"/>
              <a:cs typeface="Questrial"/>
              <a:sym typeface="Questrial"/>
            </a:endParaRPr>
          </a:p>
        </p:txBody>
      </p:sp>
      <p:sp>
        <p:nvSpPr>
          <p:cNvPr id="1475" name="Google Shape;1475;p196"/>
          <p:cNvSpPr/>
          <p:nvPr/>
        </p:nvSpPr>
        <p:spPr>
          <a:xfrm>
            <a:off x="2519746" y="1943514"/>
            <a:ext cx="4106202" cy="455057"/>
          </a:xfrm>
          <a:custGeom>
            <a:rect b="b" l="l" r="r" t="t"/>
            <a:pathLst>
              <a:path extrusionOk="0" h="1000125" w="9024619">
                <a:moveTo>
                  <a:pt x="0" y="0"/>
                </a:moveTo>
                <a:lnTo>
                  <a:pt x="9024211" y="0"/>
                </a:lnTo>
                <a:lnTo>
                  <a:pt x="9024211" y="1000011"/>
                </a:lnTo>
                <a:lnTo>
                  <a:pt x="0" y="1000011"/>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476" name="Google Shape;1476;p196"/>
          <p:cNvSpPr/>
          <p:nvPr/>
        </p:nvSpPr>
        <p:spPr>
          <a:xfrm>
            <a:off x="2519746" y="1943514"/>
            <a:ext cx="4106202" cy="455057"/>
          </a:xfrm>
          <a:custGeom>
            <a:rect b="b" l="l" r="r" t="t"/>
            <a:pathLst>
              <a:path extrusionOk="0" h="1000125" w="9024619">
                <a:moveTo>
                  <a:pt x="0" y="0"/>
                </a:moveTo>
                <a:lnTo>
                  <a:pt x="9024214" y="0"/>
                </a:lnTo>
                <a:lnTo>
                  <a:pt x="9024214" y="1000011"/>
                </a:lnTo>
                <a:lnTo>
                  <a:pt x="0" y="1000011"/>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477" name="Google Shape;1477;p196"/>
          <p:cNvSpPr txBox="1"/>
          <p:nvPr/>
        </p:nvSpPr>
        <p:spPr>
          <a:xfrm>
            <a:off x="563822" y="1088734"/>
            <a:ext cx="4403700" cy="4548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2000">
                <a:latin typeface="Questrial"/>
                <a:ea typeface="Questrial"/>
                <a:cs typeface="Questrial"/>
                <a:sym typeface="Questrial"/>
              </a:rPr>
              <a:t>Extract columns by name.</a:t>
            </a:r>
            <a:endParaRPr sz="2000">
              <a:latin typeface="Questrial"/>
              <a:ea typeface="Questrial"/>
              <a:cs typeface="Questrial"/>
              <a:sym typeface="Questrial"/>
            </a:endParaRPr>
          </a:p>
        </p:txBody>
      </p:sp>
      <p:sp>
        <p:nvSpPr>
          <p:cNvPr id="1478" name="Google Shape;1478;p196"/>
          <p:cNvSpPr/>
          <p:nvPr/>
        </p:nvSpPr>
        <p:spPr>
          <a:xfrm>
            <a:off x="4448370" y="2408121"/>
            <a:ext cx="2672556" cy="1396952"/>
          </a:xfrm>
          <a:custGeom>
            <a:rect b="b" l="l" r="r" t="t"/>
            <a:pathLst>
              <a:path extrusionOk="0" h="3070225" w="5873750">
                <a:moveTo>
                  <a:pt x="5606174" y="799713"/>
                </a:moveTo>
                <a:lnTo>
                  <a:pt x="267335" y="799713"/>
                </a:lnTo>
                <a:lnTo>
                  <a:pt x="219294" y="804022"/>
                </a:lnTo>
                <a:lnTo>
                  <a:pt x="174073" y="816444"/>
                </a:lnTo>
                <a:lnTo>
                  <a:pt x="132428" y="836223"/>
                </a:lnTo>
                <a:lnTo>
                  <a:pt x="95115" y="862603"/>
                </a:lnTo>
                <a:lnTo>
                  <a:pt x="62890" y="894828"/>
                </a:lnTo>
                <a:lnTo>
                  <a:pt x="36510" y="932141"/>
                </a:lnTo>
                <a:lnTo>
                  <a:pt x="16730" y="973786"/>
                </a:lnTo>
                <a:lnTo>
                  <a:pt x="4308" y="1019008"/>
                </a:lnTo>
                <a:lnTo>
                  <a:pt x="0" y="1067049"/>
                </a:lnTo>
                <a:lnTo>
                  <a:pt x="0" y="2802598"/>
                </a:lnTo>
                <a:lnTo>
                  <a:pt x="4308" y="2850639"/>
                </a:lnTo>
                <a:lnTo>
                  <a:pt x="16730" y="2895860"/>
                </a:lnTo>
                <a:lnTo>
                  <a:pt x="36510" y="2937505"/>
                </a:lnTo>
                <a:lnTo>
                  <a:pt x="62890" y="2974818"/>
                </a:lnTo>
                <a:lnTo>
                  <a:pt x="95115" y="3007042"/>
                </a:lnTo>
                <a:lnTo>
                  <a:pt x="132428" y="3033422"/>
                </a:lnTo>
                <a:lnTo>
                  <a:pt x="174073" y="3053201"/>
                </a:lnTo>
                <a:lnTo>
                  <a:pt x="219294" y="3065623"/>
                </a:lnTo>
                <a:lnTo>
                  <a:pt x="267335" y="3069932"/>
                </a:lnTo>
                <a:lnTo>
                  <a:pt x="5606174" y="3069932"/>
                </a:lnTo>
                <a:lnTo>
                  <a:pt x="5654216" y="3065623"/>
                </a:lnTo>
                <a:lnTo>
                  <a:pt x="5699438" y="3053201"/>
                </a:lnTo>
                <a:lnTo>
                  <a:pt x="5741084" y="3033422"/>
                </a:lnTo>
                <a:lnTo>
                  <a:pt x="5778399" y="3007042"/>
                </a:lnTo>
                <a:lnTo>
                  <a:pt x="5810624" y="2974818"/>
                </a:lnTo>
                <a:lnTo>
                  <a:pt x="5837005" y="2937505"/>
                </a:lnTo>
                <a:lnTo>
                  <a:pt x="5856785" y="2895860"/>
                </a:lnTo>
                <a:lnTo>
                  <a:pt x="5869208" y="2850639"/>
                </a:lnTo>
                <a:lnTo>
                  <a:pt x="5873517" y="2802598"/>
                </a:lnTo>
                <a:lnTo>
                  <a:pt x="5873517" y="1067049"/>
                </a:lnTo>
                <a:lnTo>
                  <a:pt x="5869205" y="1019008"/>
                </a:lnTo>
                <a:lnTo>
                  <a:pt x="5856781" y="973786"/>
                </a:lnTo>
                <a:lnTo>
                  <a:pt x="5837001" y="932141"/>
                </a:lnTo>
                <a:lnTo>
                  <a:pt x="5810620" y="894828"/>
                </a:lnTo>
                <a:lnTo>
                  <a:pt x="5778395" y="862603"/>
                </a:lnTo>
                <a:lnTo>
                  <a:pt x="5741082" y="836223"/>
                </a:lnTo>
                <a:lnTo>
                  <a:pt x="5699437" y="816444"/>
                </a:lnTo>
                <a:lnTo>
                  <a:pt x="5654216" y="804022"/>
                </a:lnTo>
                <a:lnTo>
                  <a:pt x="5606174" y="799713"/>
                </a:lnTo>
                <a:close/>
              </a:path>
              <a:path extrusionOk="0" h="3070225" w="5873750">
                <a:moveTo>
                  <a:pt x="531070" y="0"/>
                </a:moveTo>
                <a:lnTo>
                  <a:pt x="452539" y="799713"/>
                </a:lnTo>
                <a:lnTo>
                  <a:pt x="609602" y="799713"/>
                </a:lnTo>
                <a:lnTo>
                  <a:pt x="531070"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479" name="Google Shape;1479;p196"/>
          <p:cNvSpPr txBox="1"/>
          <p:nvPr/>
        </p:nvSpPr>
        <p:spPr>
          <a:xfrm>
            <a:off x="4495463" y="2912634"/>
            <a:ext cx="2495700" cy="734700"/>
          </a:xfrm>
          <a:prstGeom prst="rect">
            <a:avLst/>
          </a:prstGeom>
          <a:noFill/>
          <a:ln>
            <a:noFill/>
          </a:ln>
        </p:spPr>
        <p:txBody>
          <a:bodyPr anchorCtr="0" anchor="t" bIns="0" lIns="0" spcFirstLastPara="1" rIns="0" wrap="square" tIns="28575">
            <a:noAutofit/>
          </a:bodyPr>
          <a:lstStyle/>
          <a:p>
            <a:pPr indent="0" lvl="0" marL="177800" marR="177800" rtl="0" algn="ctr">
              <a:lnSpc>
                <a:spcPct val="112222"/>
              </a:lnSpc>
              <a:spcBef>
                <a:spcPts val="0"/>
              </a:spcBef>
              <a:spcAft>
                <a:spcPts val="0"/>
              </a:spcAft>
              <a:buNone/>
            </a:pPr>
            <a:r>
              <a:rPr b="1" lang="en" sz="1600">
                <a:solidFill>
                  <a:srgbClr val="FFFFFF"/>
                </a:solidFill>
                <a:latin typeface="Questrial"/>
                <a:ea typeface="Questrial"/>
                <a:cs typeface="Questrial"/>
                <a:sym typeface="Questrial"/>
              </a:rPr>
              <a:t>name(s) of columns to extract</a:t>
            </a:r>
            <a:endParaRPr sz="1600">
              <a:latin typeface="Questrial"/>
              <a:ea typeface="Questrial"/>
              <a:cs typeface="Questrial"/>
              <a:sym typeface="Questrial"/>
            </a:endParaRPr>
          </a:p>
          <a:p>
            <a:pPr indent="0" lvl="0" marL="0" marR="0" rtl="0" algn="ctr">
              <a:lnSpc>
                <a:spcPct val="112083"/>
              </a:lnSpc>
              <a:spcBef>
                <a:spcPts val="0"/>
              </a:spcBef>
              <a:spcAft>
                <a:spcPts val="0"/>
              </a:spcAft>
              <a:buNone/>
            </a:pPr>
            <a:r>
              <a:rPr lang="en" sz="1600">
                <a:solidFill>
                  <a:srgbClr val="FFFFFF"/>
                </a:solidFill>
                <a:latin typeface="Questrial"/>
                <a:ea typeface="Questrial"/>
                <a:cs typeface="Questrial"/>
                <a:sym typeface="Questrial"/>
              </a:rPr>
              <a:t>(or a select helper function)</a:t>
            </a:r>
            <a:endParaRPr sz="1600">
              <a:latin typeface="Questrial"/>
              <a:ea typeface="Questrial"/>
              <a:cs typeface="Questrial"/>
              <a:sym typeface="Questrial"/>
            </a:endParaRPr>
          </a:p>
        </p:txBody>
      </p:sp>
      <p:sp>
        <p:nvSpPr>
          <p:cNvPr id="1480" name="Google Shape;1480;p196"/>
          <p:cNvSpPr/>
          <p:nvPr/>
        </p:nvSpPr>
        <p:spPr>
          <a:xfrm>
            <a:off x="2968517" y="2389499"/>
            <a:ext cx="1179392" cy="1310563"/>
          </a:xfrm>
          <a:custGeom>
            <a:rect b="b" l="l" r="r" t="t"/>
            <a:pathLst>
              <a:path extrusionOk="0" h="2880359" w="2592070">
                <a:moveTo>
                  <a:pt x="2369692" y="0"/>
                </a:moveTo>
                <a:lnTo>
                  <a:pt x="2255821" y="916856"/>
                </a:lnTo>
                <a:lnTo>
                  <a:pt x="267335" y="916856"/>
                </a:lnTo>
                <a:lnTo>
                  <a:pt x="219294" y="921165"/>
                </a:lnTo>
                <a:lnTo>
                  <a:pt x="174073" y="933587"/>
                </a:lnTo>
                <a:lnTo>
                  <a:pt x="132428" y="953366"/>
                </a:lnTo>
                <a:lnTo>
                  <a:pt x="95115" y="979746"/>
                </a:lnTo>
                <a:lnTo>
                  <a:pt x="62890" y="1011971"/>
                </a:lnTo>
                <a:lnTo>
                  <a:pt x="36510" y="1049284"/>
                </a:lnTo>
                <a:lnTo>
                  <a:pt x="16730" y="1090929"/>
                </a:lnTo>
                <a:lnTo>
                  <a:pt x="4308" y="1136151"/>
                </a:lnTo>
                <a:lnTo>
                  <a:pt x="0" y="1184192"/>
                </a:lnTo>
                <a:lnTo>
                  <a:pt x="0" y="2612813"/>
                </a:lnTo>
                <a:lnTo>
                  <a:pt x="4308" y="2660854"/>
                </a:lnTo>
                <a:lnTo>
                  <a:pt x="16730" y="2706075"/>
                </a:lnTo>
                <a:lnTo>
                  <a:pt x="36510" y="2747720"/>
                </a:lnTo>
                <a:lnTo>
                  <a:pt x="62890" y="2785033"/>
                </a:lnTo>
                <a:lnTo>
                  <a:pt x="95115" y="2817258"/>
                </a:lnTo>
                <a:lnTo>
                  <a:pt x="132428" y="2843638"/>
                </a:lnTo>
                <a:lnTo>
                  <a:pt x="174073" y="2863417"/>
                </a:lnTo>
                <a:lnTo>
                  <a:pt x="219294" y="2875839"/>
                </a:lnTo>
                <a:lnTo>
                  <a:pt x="267335" y="2880147"/>
                </a:lnTo>
                <a:lnTo>
                  <a:pt x="2324209" y="2880147"/>
                </a:lnTo>
                <a:lnTo>
                  <a:pt x="2372250" y="2875839"/>
                </a:lnTo>
                <a:lnTo>
                  <a:pt x="2417471" y="2863417"/>
                </a:lnTo>
                <a:lnTo>
                  <a:pt x="2459116" y="2843638"/>
                </a:lnTo>
                <a:lnTo>
                  <a:pt x="2496429" y="2817258"/>
                </a:lnTo>
                <a:lnTo>
                  <a:pt x="2528654" y="2785033"/>
                </a:lnTo>
                <a:lnTo>
                  <a:pt x="2555034" y="2747720"/>
                </a:lnTo>
                <a:lnTo>
                  <a:pt x="2574813" y="2706075"/>
                </a:lnTo>
                <a:lnTo>
                  <a:pt x="2587235" y="2660854"/>
                </a:lnTo>
                <a:lnTo>
                  <a:pt x="2591544" y="2612813"/>
                </a:lnTo>
                <a:lnTo>
                  <a:pt x="2591544" y="1184192"/>
                </a:lnTo>
                <a:lnTo>
                  <a:pt x="2587124" y="1135697"/>
                </a:lnTo>
                <a:lnTo>
                  <a:pt x="2574393" y="1090161"/>
                </a:lnTo>
                <a:lnTo>
                  <a:pt x="2554145" y="1048336"/>
                </a:lnTo>
                <a:lnTo>
                  <a:pt x="2527174" y="1010976"/>
                </a:lnTo>
                <a:lnTo>
                  <a:pt x="2494275" y="978834"/>
                </a:lnTo>
                <a:lnTo>
                  <a:pt x="2456241" y="952663"/>
                </a:lnTo>
                <a:lnTo>
                  <a:pt x="2413866" y="933217"/>
                </a:lnTo>
                <a:lnTo>
                  <a:pt x="2369692"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481" name="Google Shape;1481;p196"/>
          <p:cNvSpPr txBox="1"/>
          <p:nvPr/>
        </p:nvSpPr>
        <p:spPr>
          <a:xfrm>
            <a:off x="3045106" y="2875855"/>
            <a:ext cx="1025700" cy="734700"/>
          </a:xfrm>
          <a:prstGeom prst="rect">
            <a:avLst/>
          </a:prstGeom>
          <a:noFill/>
          <a:ln>
            <a:noFill/>
          </a:ln>
        </p:spPr>
        <p:txBody>
          <a:bodyPr anchorCtr="0" anchor="t" bIns="0" lIns="0" spcFirstLastPara="1" rIns="0" wrap="square" tIns="21075">
            <a:noAutofit/>
          </a:bodyPr>
          <a:lstStyle/>
          <a:p>
            <a:pPr indent="0" lvl="0" marL="0" marR="0" rtl="0" algn="ctr">
              <a:lnSpc>
                <a:spcPct val="94500"/>
              </a:lnSpc>
              <a:spcBef>
                <a:spcPts val="0"/>
              </a:spcBef>
              <a:spcAft>
                <a:spcPts val="0"/>
              </a:spcAft>
              <a:buNone/>
            </a:pPr>
            <a:r>
              <a:rPr b="1" lang="en" sz="1600">
                <a:solidFill>
                  <a:srgbClr val="FFFFFF"/>
                </a:solidFill>
                <a:latin typeface="Questrial"/>
                <a:ea typeface="Questrial"/>
                <a:cs typeface="Questrial"/>
                <a:sym typeface="Questrial"/>
              </a:rPr>
              <a:t>data frame  to     transform</a:t>
            </a:r>
            <a:endParaRPr sz="1600">
              <a:latin typeface="Questrial"/>
              <a:ea typeface="Questrial"/>
              <a:cs typeface="Questrial"/>
              <a:sym typeface="Questrial"/>
            </a:endParaRPr>
          </a:p>
        </p:txBody>
      </p:sp>
      <p:sp>
        <p:nvSpPr>
          <p:cNvPr id="1482" name="Google Shape;1482;p196"/>
          <p:cNvSpPr/>
          <p:nvPr/>
        </p:nvSpPr>
        <p:spPr>
          <a:xfrm>
            <a:off x="8482100" y="4492876"/>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483" name="Google Shape;1483;p196"/>
          <p:cNvSpPr txBox="1"/>
          <p:nvPr/>
        </p:nvSpPr>
        <p:spPr>
          <a:xfrm>
            <a:off x="2518704" y="1784752"/>
            <a:ext cx="2604300" cy="311400"/>
          </a:xfrm>
          <a:prstGeom prst="rect">
            <a:avLst/>
          </a:prstGeom>
          <a:noFill/>
          <a:ln>
            <a:noFill/>
          </a:ln>
        </p:spPr>
        <p:txBody>
          <a:bodyPr anchorCtr="0" anchor="t" bIns="41575" lIns="41575" spcFirstLastPara="1" rIns="41575" wrap="square" tIns="41575">
            <a:noAutofit/>
          </a:bodyPr>
          <a:lstStyle/>
          <a:p>
            <a:pPr indent="0" lvl="0" marL="50800" rtl="0" algn="l">
              <a:spcBef>
                <a:spcPts val="1200"/>
              </a:spcBef>
              <a:spcAft>
                <a:spcPts val="0"/>
              </a:spcAft>
              <a:buNone/>
            </a:pPr>
            <a:r>
              <a:rPr lang="en" sz="1900">
                <a:solidFill>
                  <a:schemeClr val="dk1"/>
                </a:solidFill>
                <a:latin typeface="Courier New"/>
                <a:ea typeface="Courier New"/>
                <a:cs typeface="Courier New"/>
                <a:sym typeface="Courier New"/>
              </a:rPr>
              <a:t>select(</a:t>
            </a:r>
            <a:r>
              <a:rPr lang="en" sz="1900">
                <a:solidFill>
                  <a:srgbClr val="0365C0"/>
                </a:solidFill>
                <a:latin typeface="Courier New"/>
                <a:ea typeface="Courier New"/>
                <a:cs typeface="Courier New"/>
                <a:sym typeface="Courier New"/>
              </a:rPr>
              <a:t>.data, …</a:t>
            </a:r>
            <a:r>
              <a:rPr lang="en" sz="1900">
                <a:solidFill>
                  <a:schemeClr val="dk1"/>
                </a:solidFill>
                <a:latin typeface="Courier New"/>
                <a:ea typeface="Courier New"/>
                <a:cs typeface="Courier New"/>
                <a:sym typeface="Courier New"/>
              </a:rPr>
              <a:t>)</a:t>
            </a:r>
            <a:endParaRPr sz="600">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07" name="Shape 307"/>
        <p:cNvGrpSpPr/>
        <p:nvPr/>
      </p:nvGrpSpPr>
      <p:grpSpPr>
        <a:xfrm>
          <a:off x="0" y="0"/>
          <a:ext cx="0" cy="0"/>
          <a:chOff x="0" y="0"/>
          <a:chExt cx="0" cy="0"/>
        </a:xfrm>
      </p:grpSpPr>
      <p:sp>
        <p:nvSpPr>
          <p:cNvPr id="308" name="Google Shape;308;p71"/>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1100"/>
              <a:buFont typeface="Arial"/>
              <a:buNone/>
            </a:pPr>
            <a:r>
              <a:rPr lang="en" sz="3000">
                <a:solidFill>
                  <a:srgbClr val="000000"/>
                </a:solidFill>
                <a:latin typeface="Questrial"/>
                <a:ea typeface="Questrial"/>
                <a:cs typeface="Questrial"/>
                <a:sym typeface="Questrial"/>
              </a:rPr>
              <a:t>Download the workshop files</a:t>
            </a:r>
            <a:endParaRPr sz="3000">
              <a:solidFill>
                <a:srgbClr val="000000"/>
              </a:solidFill>
              <a:latin typeface="Questrial"/>
              <a:ea typeface="Questrial"/>
              <a:cs typeface="Questrial"/>
              <a:sym typeface="Questrial"/>
            </a:endParaRPr>
          </a:p>
        </p:txBody>
      </p:sp>
      <p:sp>
        <p:nvSpPr>
          <p:cNvPr id="309" name="Google Shape;309;p71"/>
          <p:cNvSpPr/>
          <p:nvPr/>
        </p:nvSpPr>
        <p:spPr>
          <a:xfrm>
            <a:off x="481013" y="939070"/>
            <a:ext cx="3585900" cy="5907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000000"/>
              </a:buClr>
              <a:buSzPts val="1800"/>
              <a:buFont typeface="Arial"/>
              <a:buNone/>
            </a:pPr>
            <a:r>
              <a:t/>
            </a:r>
            <a:endParaRPr b="1" sz="1800">
              <a:latin typeface="Questrial"/>
              <a:ea typeface="Questrial"/>
              <a:cs typeface="Questrial"/>
              <a:sym typeface="Questrial"/>
            </a:endParaRPr>
          </a:p>
        </p:txBody>
      </p:sp>
      <p:sp>
        <p:nvSpPr>
          <p:cNvPr id="310" name="Google Shape;310;p71"/>
          <p:cNvSpPr txBox="1"/>
          <p:nvPr/>
        </p:nvSpPr>
        <p:spPr>
          <a:xfrm>
            <a:off x="470258" y="1112327"/>
            <a:ext cx="8203500" cy="459000"/>
          </a:xfrm>
          <a:prstGeom prst="rect">
            <a:avLst/>
          </a:prstGeom>
          <a:noFill/>
          <a:ln>
            <a:noFill/>
          </a:ln>
        </p:spPr>
        <p:txBody>
          <a:bodyPr anchorCtr="0" anchor="t" bIns="91425" lIns="45700" spcFirstLastPara="1" rIns="91425" wrap="square" tIns="91425">
            <a:noAutofit/>
          </a:bodyPr>
          <a:lstStyle/>
          <a:p>
            <a:pPr indent="0" lvl="0" marL="0" rtl="0" algn="l">
              <a:lnSpc>
                <a:spcPct val="120000"/>
              </a:lnSpc>
              <a:spcBef>
                <a:spcPts val="0"/>
              </a:spcBef>
              <a:spcAft>
                <a:spcPts val="0"/>
              </a:spcAft>
              <a:buNone/>
            </a:pPr>
            <a:r>
              <a:rPr lang="en">
                <a:latin typeface="Questrial"/>
                <a:ea typeface="Questrial"/>
                <a:cs typeface="Questrial"/>
                <a:sym typeface="Questrial"/>
              </a:rPr>
              <a:t>D</a:t>
            </a:r>
            <a:r>
              <a:rPr lang="en">
                <a:latin typeface="Questrial"/>
                <a:ea typeface="Questrial"/>
                <a:cs typeface="Questrial"/>
                <a:sym typeface="Questrial"/>
              </a:rPr>
              <a:t>ownload the materials from </a:t>
            </a:r>
            <a:r>
              <a:rPr lang="en" u="sng">
                <a:solidFill>
                  <a:srgbClr val="0096FF"/>
                </a:solidFill>
                <a:latin typeface="Questrial"/>
                <a:ea typeface="Questrial"/>
                <a:cs typeface="Questrial"/>
                <a:sym typeface="Questrial"/>
                <a:hlinkClick r:id="rId3"/>
              </a:rPr>
              <a:t>here</a:t>
            </a:r>
            <a:endParaRPr>
              <a:latin typeface="Questrial"/>
              <a:ea typeface="Questrial"/>
              <a:cs typeface="Questrial"/>
              <a:sym typeface="Questrial"/>
            </a:endParaRPr>
          </a:p>
          <a:p>
            <a:pPr indent="0" lvl="0" marL="0" rtl="0" algn="l">
              <a:lnSpc>
                <a:spcPct val="120000"/>
              </a:lnSpc>
              <a:spcBef>
                <a:spcPts val="0"/>
              </a:spcBef>
              <a:spcAft>
                <a:spcPts val="0"/>
              </a:spcAft>
              <a:buNone/>
            </a:pPr>
            <a:r>
              <a:rPr lang="en">
                <a:latin typeface="Questrial"/>
                <a:ea typeface="Questrial"/>
                <a:cs typeface="Questrial"/>
                <a:sym typeface="Questrial"/>
              </a:rPr>
              <a:t>C</a:t>
            </a:r>
            <a:r>
              <a:rPr lang="en">
                <a:latin typeface="Questrial"/>
                <a:ea typeface="Questrial"/>
                <a:cs typeface="Questrial"/>
                <a:sym typeface="Questrial"/>
              </a:rPr>
              <a:t>lick on "Clone or download" and select "Download ZIP"</a:t>
            </a:r>
            <a:endParaRPr>
              <a:latin typeface="Questrial"/>
              <a:ea typeface="Questrial"/>
              <a:cs typeface="Questrial"/>
              <a:sym typeface="Questrial"/>
            </a:endParaRPr>
          </a:p>
          <a:p>
            <a:pPr indent="0" lvl="0" marL="0" rtl="0" algn="l">
              <a:lnSpc>
                <a:spcPct val="120000"/>
              </a:lnSpc>
              <a:spcBef>
                <a:spcPts val="0"/>
              </a:spcBef>
              <a:spcAft>
                <a:spcPts val="0"/>
              </a:spcAft>
              <a:buNone/>
            </a:pPr>
            <a:r>
              <a:t/>
            </a:r>
            <a:endParaRPr>
              <a:latin typeface="Questrial"/>
              <a:ea typeface="Questrial"/>
              <a:cs typeface="Questrial"/>
              <a:sym typeface="Questrial"/>
            </a:endParaRPr>
          </a:p>
        </p:txBody>
      </p:sp>
      <p:pic>
        <p:nvPicPr>
          <p:cNvPr id="311" name="Google Shape;311;p71"/>
          <p:cNvPicPr preferRelativeResize="0"/>
          <p:nvPr/>
        </p:nvPicPr>
        <p:blipFill>
          <a:blip r:embed="rId4">
            <a:alphaModFix/>
          </a:blip>
          <a:stretch>
            <a:fillRect/>
          </a:stretch>
        </p:blipFill>
        <p:spPr>
          <a:xfrm>
            <a:off x="1797237" y="2079349"/>
            <a:ext cx="5195235" cy="2701720"/>
          </a:xfrm>
          <a:prstGeom prst="rect">
            <a:avLst/>
          </a:prstGeom>
          <a:noFill/>
          <a:ln>
            <a:noFill/>
          </a:ln>
          <a:effectLst>
            <a:outerShdw blurRad="57150" rotWithShape="0" algn="bl" dir="5400000" dist="19050">
              <a:srgbClr val="000000">
                <a:alpha val="50000"/>
              </a:srgbClr>
            </a:outerShdw>
          </a:effectLst>
        </p:spPr>
      </p:pic>
    </p:spTree>
  </p:cSld>
  <p:clrMapOvr>
    <a:masterClrMapping/>
  </p:clrMapOvr>
  <mc:AlternateContent>
    <mc:Choice Requires="p14">
      <p:transition spd="med" p14:dur="600">
        <p:fade thruBlk="1"/>
      </p:transition>
    </mc:Choice>
    <mc:Fallback>
      <p:transition spd="med">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09"/>
                                        </p:tgtEl>
                                        <p:attrNameLst>
                                          <p:attrName>style.visibility</p:attrName>
                                        </p:attrNameLst>
                                      </p:cBhvr>
                                      <p:to>
                                        <p:strVal val="visible"/>
                                      </p:to>
                                    </p:set>
                                    <p:animEffect filter="fade" transition="in">
                                      <p:cBhvr>
                                        <p:cTn dur="1000"/>
                                        <p:tgtEl>
                                          <p:spTgt spid="3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487" name="Shape 1487"/>
        <p:cNvGrpSpPr/>
        <p:nvPr/>
      </p:nvGrpSpPr>
      <p:grpSpPr>
        <a:xfrm>
          <a:off x="0" y="0"/>
          <a:ext cx="0" cy="0"/>
          <a:chOff x="0" y="0"/>
          <a:chExt cx="0" cy="0"/>
        </a:xfrm>
      </p:grpSpPr>
      <p:sp>
        <p:nvSpPr>
          <p:cNvPr id="1488" name="Google Shape;1488;p197"/>
          <p:cNvSpPr txBox="1"/>
          <p:nvPr/>
        </p:nvSpPr>
        <p:spPr>
          <a:xfrm>
            <a:off x="2519746" y="1735579"/>
            <a:ext cx="4104600" cy="4548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20150">
            <a:noAutofit/>
          </a:bodyPr>
          <a:lstStyle/>
          <a:p>
            <a:pPr indent="0" lvl="0" marL="50800" marR="0" rtl="0" algn="l">
              <a:lnSpc>
                <a:spcPct val="100000"/>
              </a:lnSpc>
              <a:spcBef>
                <a:spcPts val="0"/>
              </a:spcBef>
              <a:spcAft>
                <a:spcPts val="0"/>
              </a:spcAft>
              <a:buNone/>
            </a:pPr>
            <a:r>
              <a:rPr lang="en" sz="1600">
                <a:latin typeface="Courier New"/>
                <a:ea typeface="Courier New"/>
                <a:cs typeface="Courier New"/>
                <a:sym typeface="Courier New"/>
              </a:rPr>
              <a:t>select(</a:t>
            </a:r>
            <a:r>
              <a:rPr lang="en" sz="1600">
                <a:solidFill>
                  <a:srgbClr val="0365C0"/>
                </a:solidFill>
                <a:latin typeface="Courier New"/>
                <a:ea typeface="Courier New"/>
                <a:cs typeface="Courier New"/>
                <a:sym typeface="Courier New"/>
              </a:rPr>
              <a:t>beatles</a:t>
            </a:r>
            <a:r>
              <a:rPr lang="en" sz="1600">
                <a:latin typeface="Courier New"/>
                <a:ea typeface="Courier New"/>
                <a:cs typeface="Courier New"/>
                <a:sym typeface="Courier New"/>
              </a:rPr>
              <a:t>, </a:t>
            </a:r>
            <a:r>
              <a:rPr lang="en" sz="1600">
                <a:solidFill>
                  <a:srgbClr val="0365C0"/>
                </a:solidFill>
                <a:latin typeface="Courier New"/>
                <a:ea typeface="Courier New"/>
                <a:cs typeface="Courier New"/>
                <a:sym typeface="Courier New"/>
              </a:rPr>
              <a:t>name</a:t>
            </a:r>
            <a:r>
              <a:rPr lang="en" sz="1600">
                <a:latin typeface="Courier New"/>
                <a:ea typeface="Courier New"/>
                <a:cs typeface="Courier New"/>
                <a:sym typeface="Courier New"/>
              </a:rPr>
              <a:t>, </a:t>
            </a:r>
            <a:r>
              <a:rPr lang="en" sz="1600">
                <a:solidFill>
                  <a:srgbClr val="0365C0"/>
                </a:solidFill>
                <a:latin typeface="Courier New"/>
                <a:ea typeface="Courier New"/>
                <a:cs typeface="Courier New"/>
                <a:sym typeface="Courier New"/>
              </a:rPr>
              <a:t>birth</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
        <p:nvSpPr>
          <p:cNvPr id="1489" name="Google Shape;1489;p197"/>
          <p:cNvSpPr/>
          <p:nvPr/>
        </p:nvSpPr>
        <p:spPr>
          <a:xfrm>
            <a:off x="5032410" y="3115676"/>
            <a:ext cx="212360" cy="130305"/>
          </a:xfrm>
          <a:custGeom>
            <a:rect b="b" l="l" r="r" t="t"/>
            <a:pathLst>
              <a:path extrusionOk="0" h="286384" w="466725">
                <a:moveTo>
                  <a:pt x="268232" y="0"/>
                </a:moveTo>
                <a:lnTo>
                  <a:pt x="268232" y="100369"/>
                </a:lnTo>
                <a:lnTo>
                  <a:pt x="0" y="100369"/>
                </a:lnTo>
                <a:lnTo>
                  <a:pt x="0" y="185863"/>
                </a:lnTo>
                <a:lnTo>
                  <a:pt x="268232" y="185863"/>
                </a:lnTo>
                <a:lnTo>
                  <a:pt x="268232" y="286232"/>
                </a:lnTo>
                <a:lnTo>
                  <a:pt x="466561" y="143116"/>
                </a:lnTo>
                <a:lnTo>
                  <a:pt x="268232" y="0"/>
                </a:lnTo>
                <a:close/>
              </a:path>
            </a:pathLst>
          </a:custGeom>
          <a:solidFill>
            <a:srgbClr val="5358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1490" name="Google Shape;1490;p197"/>
          <p:cNvGraphicFramePr/>
          <p:nvPr/>
        </p:nvGraphicFramePr>
        <p:xfrm>
          <a:off x="2514600" y="2738245"/>
          <a:ext cx="3000000" cy="3000000"/>
        </p:xfrm>
        <a:graphic>
          <a:graphicData uri="http://schemas.openxmlformats.org/drawingml/2006/table">
            <a:tbl>
              <a:tblPr bandRow="1" firstRow="1">
                <a:noFill/>
                <a:tableStyleId>{86380251-1022-4E59-A97C-39B196FD709A}</a:tableStyleId>
              </a:tblPr>
              <a:tblGrid>
                <a:gridCol w="737925"/>
                <a:gridCol w="585725"/>
                <a:gridCol w="1125825"/>
              </a:tblGrid>
              <a:tr h="434675">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name</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birth</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instrument</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Paul</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1942</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base</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George</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1943</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Ringo</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drums</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bl>
          </a:graphicData>
        </a:graphic>
      </p:graphicFrame>
      <p:graphicFrame>
        <p:nvGraphicFramePr>
          <p:cNvPr id="1491" name="Google Shape;1491;p197"/>
          <p:cNvGraphicFramePr/>
          <p:nvPr/>
        </p:nvGraphicFramePr>
        <p:xfrm>
          <a:off x="5572125" y="2738245"/>
          <a:ext cx="3000000" cy="3000000"/>
        </p:xfrm>
        <a:graphic>
          <a:graphicData uri="http://schemas.openxmlformats.org/drawingml/2006/table">
            <a:tbl>
              <a:tblPr bandRow="1" firstRow="1">
                <a:noFill/>
                <a:tableStyleId>{86380251-1022-4E59-A97C-39B196FD709A}</a:tableStyleId>
              </a:tblPr>
              <a:tblGrid>
                <a:gridCol w="808400"/>
                <a:gridCol w="641750"/>
              </a:tblGrid>
              <a:tr h="434675">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name</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c>
                  <a:txBody>
                    <a:bodyPr/>
                    <a:lstStyle/>
                    <a:p>
                      <a:pPr indent="0" lvl="0" marL="1270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birth</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0365C0"/>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0D1D2"/>
                    </a:solidFill>
                  </a:tcPr>
                </a:tc>
                <a:tc>
                  <a:txBody>
                    <a:bodyPr/>
                    <a:lstStyle/>
                    <a:p>
                      <a:pPr indent="0" lvl="0" marL="1397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51A7F9"/>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Paul</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0D1D2"/>
                    </a:solidFill>
                  </a:tcPr>
                </a:tc>
                <a:tc>
                  <a:txBody>
                    <a:bodyPr/>
                    <a:lstStyle/>
                    <a:p>
                      <a:pPr indent="0" lvl="0" marL="139700" marR="0" rtl="0" algn="l">
                        <a:lnSpc>
                          <a:spcPct val="100000"/>
                        </a:lnSpc>
                        <a:spcBef>
                          <a:spcPts val="0"/>
                        </a:spcBef>
                        <a:spcAft>
                          <a:spcPts val="0"/>
                        </a:spcAft>
                        <a:buNone/>
                      </a:pPr>
                      <a:r>
                        <a:rPr lang="en" sz="1400" u="none" cap="none" strike="noStrike">
                          <a:latin typeface="Questrial"/>
                          <a:ea typeface="Questrial"/>
                          <a:cs typeface="Questrial"/>
                          <a:sym typeface="Questrial"/>
                        </a:rPr>
                        <a:t>1942</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51A7F9"/>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George</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0D1D2"/>
                    </a:solidFill>
                  </a:tcPr>
                </a:tc>
                <a:tc>
                  <a:txBody>
                    <a:bodyPr/>
                    <a:lstStyle/>
                    <a:p>
                      <a:pPr indent="0" lvl="0" marL="139700" marR="0" rtl="0" algn="l">
                        <a:lnSpc>
                          <a:spcPct val="100000"/>
                        </a:lnSpc>
                        <a:spcBef>
                          <a:spcPts val="0"/>
                        </a:spcBef>
                        <a:spcAft>
                          <a:spcPts val="0"/>
                        </a:spcAft>
                        <a:buNone/>
                      </a:pPr>
                      <a:r>
                        <a:rPr lang="en" sz="1400" u="none" cap="none" strike="noStrike">
                          <a:latin typeface="Questrial"/>
                          <a:ea typeface="Questrial"/>
                          <a:cs typeface="Questrial"/>
                          <a:sym typeface="Questrial"/>
                        </a:rPr>
                        <a:t>1943</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51A7F9"/>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Ringo</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0D1D2"/>
                    </a:solidFill>
                  </a:tcPr>
                </a:tc>
                <a:tc>
                  <a:txBody>
                    <a:bodyPr/>
                    <a:lstStyle/>
                    <a:p>
                      <a:pPr indent="0" lvl="0" marL="1397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51A7F9"/>
                    </a:solidFill>
                  </a:tcPr>
                </a:tc>
              </a:tr>
            </a:tbl>
          </a:graphicData>
        </a:graphic>
      </p:graphicFrame>
      <p:sp>
        <p:nvSpPr>
          <p:cNvPr id="1492" name="Google Shape;1492;p197"/>
          <p:cNvSpPr/>
          <p:nvPr/>
        </p:nvSpPr>
        <p:spPr>
          <a:xfrm>
            <a:off x="8239988" y="4288033"/>
            <a:ext cx="631200" cy="724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493" name="Google Shape;1493;p197"/>
          <p:cNvSpPr txBox="1"/>
          <p:nvPr>
            <p:ph idx="4294967295" type="title"/>
          </p:nvPr>
        </p:nvSpPr>
        <p:spPr>
          <a:xfrm>
            <a:off x="563819" y="411049"/>
            <a:ext cx="2234100" cy="571800"/>
          </a:xfrm>
          <a:prstGeom prst="rect">
            <a:avLst/>
          </a:prstGeom>
          <a:noFill/>
          <a:ln>
            <a:noFill/>
          </a:ln>
        </p:spPr>
        <p:txBody>
          <a:bodyPr anchorCtr="0" anchor="t" bIns="0" lIns="0" spcFirstLastPara="1" rIns="0" wrap="square" tIns="75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select()</a:t>
            </a:r>
            <a:endParaRPr b="1" sz="3000">
              <a:latin typeface="Questrial"/>
              <a:ea typeface="Questrial"/>
              <a:cs typeface="Questrial"/>
              <a:sym typeface="Questrial"/>
            </a:endParaRPr>
          </a:p>
        </p:txBody>
      </p:sp>
      <p:sp>
        <p:nvSpPr>
          <p:cNvPr id="1494" name="Google Shape;1494;p197"/>
          <p:cNvSpPr txBox="1"/>
          <p:nvPr/>
        </p:nvSpPr>
        <p:spPr>
          <a:xfrm>
            <a:off x="563822" y="1088734"/>
            <a:ext cx="4403700" cy="4548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2000">
                <a:latin typeface="Questrial"/>
                <a:ea typeface="Questrial"/>
                <a:cs typeface="Questrial"/>
                <a:sym typeface="Questrial"/>
              </a:rPr>
              <a:t>Extract columns by name.</a:t>
            </a:r>
            <a:endParaRPr sz="2000">
              <a:latin typeface="Questrial"/>
              <a:ea typeface="Questrial"/>
              <a:cs typeface="Questrial"/>
              <a:sym typeface="Questrial"/>
            </a:endParaRPr>
          </a:p>
        </p:txBody>
      </p:sp>
      <p:sp>
        <p:nvSpPr>
          <p:cNvPr id="1495" name="Google Shape;1495;p197"/>
          <p:cNvSpPr txBox="1"/>
          <p:nvPr/>
        </p:nvSpPr>
        <p:spPr>
          <a:xfrm>
            <a:off x="3262173" y="2399938"/>
            <a:ext cx="775800" cy="2400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solidFill>
                  <a:srgbClr val="999999"/>
                </a:solidFill>
                <a:latin typeface="Questrial"/>
                <a:ea typeface="Questrial"/>
                <a:cs typeface="Questrial"/>
                <a:sym typeface="Questrial"/>
              </a:rPr>
              <a:t>beatles</a:t>
            </a:r>
            <a:endParaRPr sz="1400">
              <a:solidFill>
                <a:srgbClr val="999999"/>
              </a:solidFill>
              <a:latin typeface="Questrial"/>
              <a:ea typeface="Questrial"/>
              <a:cs typeface="Questrial"/>
              <a:sym typeface="Questrial"/>
            </a:endParaRPr>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1499" name="Shape 1499"/>
        <p:cNvGrpSpPr/>
        <p:nvPr/>
      </p:nvGrpSpPr>
      <p:grpSpPr>
        <a:xfrm>
          <a:off x="0" y="0"/>
          <a:ext cx="0" cy="0"/>
          <a:chOff x="0" y="0"/>
          <a:chExt cx="0" cy="0"/>
        </a:xfrm>
      </p:grpSpPr>
      <p:sp>
        <p:nvSpPr>
          <p:cNvPr id="1500" name="Google Shape;1500;p198"/>
          <p:cNvSpPr txBox="1"/>
          <p:nvPr>
            <p:ph idx="4294967295" type="title"/>
          </p:nvPr>
        </p:nvSpPr>
        <p:spPr>
          <a:xfrm>
            <a:off x="532825" y="492811"/>
            <a:ext cx="2566200" cy="571800"/>
          </a:xfrm>
          <a:prstGeom prst="rect">
            <a:avLst/>
          </a:prstGeom>
          <a:noFill/>
          <a:ln>
            <a:noFill/>
          </a:ln>
        </p:spPr>
        <p:txBody>
          <a:bodyPr anchorCtr="0" anchor="t" bIns="0" lIns="0" spcFirstLastPara="1" rIns="0" wrap="square" tIns="75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1501" name="Google Shape;1501;p198"/>
          <p:cNvSpPr txBox="1"/>
          <p:nvPr/>
        </p:nvSpPr>
        <p:spPr>
          <a:xfrm>
            <a:off x="532825" y="1323254"/>
            <a:ext cx="4635300" cy="7563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Alter the code to select just the </a:t>
            </a:r>
            <a:r>
              <a:rPr b="1" lang="en" sz="1900">
                <a:latin typeface="Questrial"/>
                <a:ea typeface="Questrial"/>
                <a:cs typeface="Questrial"/>
                <a:sym typeface="Questrial"/>
              </a:rPr>
              <a:t>instrument </a:t>
            </a:r>
            <a:r>
              <a:rPr lang="en" sz="1900">
                <a:latin typeface="Questrial"/>
                <a:ea typeface="Questrial"/>
                <a:cs typeface="Questrial"/>
                <a:sym typeface="Questrial"/>
              </a:rPr>
              <a:t>column:</a:t>
            </a:r>
            <a:endParaRPr sz="1900">
              <a:latin typeface="Questrial"/>
              <a:ea typeface="Questrial"/>
              <a:cs typeface="Questrial"/>
              <a:sym typeface="Questrial"/>
            </a:endParaRPr>
          </a:p>
          <a:p>
            <a:pPr indent="190500" lvl="0" marL="635000" marR="0" rtl="0" algn="l">
              <a:lnSpc>
                <a:spcPct val="100000"/>
              </a:lnSpc>
              <a:spcBef>
                <a:spcPts val="1800"/>
              </a:spcBef>
              <a:spcAft>
                <a:spcPts val="0"/>
              </a:spcAft>
              <a:buNone/>
            </a:pPr>
            <a:r>
              <a:t/>
            </a:r>
            <a:endParaRPr sz="1900">
              <a:solidFill>
                <a:srgbClr val="005493"/>
              </a:solidFill>
              <a:latin typeface="Questrial"/>
              <a:ea typeface="Questrial"/>
              <a:cs typeface="Questrial"/>
              <a:sym typeface="Questrial"/>
            </a:endParaRPr>
          </a:p>
        </p:txBody>
      </p:sp>
      <p:sp>
        <p:nvSpPr>
          <p:cNvPr id="1502" name="Google Shape;1502;p198"/>
          <p:cNvSpPr txBox="1"/>
          <p:nvPr/>
        </p:nvSpPr>
        <p:spPr>
          <a:xfrm>
            <a:off x="548107" y="2203134"/>
            <a:ext cx="4543800" cy="4887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None/>
            </a:pPr>
            <a:r>
              <a:rPr lang="en" sz="1800">
                <a:latin typeface="Courier New"/>
                <a:ea typeface="Courier New"/>
                <a:cs typeface="Courier New"/>
                <a:sym typeface="Courier New"/>
              </a:rPr>
              <a:t>select(beatles, name, birth)</a:t>
            </a:r>
            <a:endParaRPr sz="1800">
              <a:latin typeface="Courier New"/>
              <a:ea typeface="Courier New"/>
              <a:cs typeface="Courier New"/>
              <a:sym typeface="Courier New"/>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1506" name="Shape 1506"/>
        <p:cNvGrpSpPr/>
        <p:nvPr/>
      </p:nvGrpSpPr>
      <p:grpSpPr>
        <a:xfrm>
          <a:off x="0" y="0"/>
          <a:ext cx="0" cy="0"/>
          <a:chOff x="0" y="0"/>
          <a:chExt cx="0" cy="0"/>
        </a:xfrm>
      </p:grpSpPr>
      <p:sp>
        <p:nvSpPr>
          <p:cNvPr id="1507" name="Google Shape;1507;p199"/>
          <p:cNvSpPr txBox="1"/>
          <p:nvPr>
            <p:ph idx="4294967295" type="title"/>
          </p:nvPr>
        </p:nvSpPr>
        <p:spPr>
          <a:xfrm>
            <a:off x="532825" y="492811"/>
            <a:ext cx="2566200" cy="571800"/>
          </a:xfrm>
          <a:prstGeom prst="rect">
            <a:avLst/>
          </a:prstGeom>
          <a:noFill/>
          <a:ln>
            <a:noFill/>
          </a:ln>
        </p:spPr>
        <p:txBody>
          <a:bodyPr anchorCtr="0" anchor="t" bIns="0" lIns="0" spcFirstLastPara="1" rIns="0" wrap="square" tIns="75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1508" name="Google Shape;1508;p199"/>
          <p:cNvSpPr txBox="1"/>
          <p:nvPr/>
        </p:nvSpPr>
        <p:spPr>
          <a:xfrm>
            <a:off x="532825" y="1323254"/>
            <a:ext cx="4635300" cy="7563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Alter the code to select just the </a:t>
            </a:r>
            <a:r>
              <a:rPr b="1" lang="en" sz="1900">
                <a:latin typeface="Questrial"/>
                <a:ea typeface="Questrial"/>
                <a:cs typeface="Questrial"/>
                <a:sym typeface="Questrial"/>
              </a:rPr>
              <a:t>instrument </a:t>
            </a:r>
            <a:r>
              <a:rPr lang="en" sz="1900">
                <a:latin typeface="Questrial"/>
                <a:ea typeface="Questrial"/>
                <a:cs typeface="Questrial"/>
                <a:sym typeface="Questrial"/>
              </a:rPr>
              <a:t>column:</a:t>
            </a:r>
            <a:endParaRPr sz="1900">
              <a:latin typeface="Questrial"/>
              <a:ea typeface="Questrial"/>
              <a:cs typeface="Questrial"/>
              <a:sym typeface="Questrial"/>
            </a:endParaRPr>
          </a:p>
          <a:p>
            <a:pPr indent="190500" lvl="0" marL="635000" marR="0" rtl="0" algn="l">
              <a:lnSpc>
                <a:spcPct val="100000"/>
              </a:lnSpc>
              <a:spcBef>
                <a:spcPts val="1800"/>
              </a:spcBef>
              <a:spcAft>
                <a:spcPts val="0"/>
              </a:spcAft>
              <a:buNone/>
            </a:pPr>
            <a:r>
              <a:t/>
            </a:r>
            <a:endParaRPr sz="1900">
              <a:solidFill>
                <a:srgbClr val="005493"/>
              </a:solidFill>
              <a:latin typeface="Questrial"/>
              <a:ea typeface="Questrial"/>
              <a:cs typeface="Questrial"/>
              <a:sym typeface="Questrial"/>
            </a:endParaRPr>
          </a:p>
        </p:txBody>
      </p:sp>
      <p:sp>
        <p:nvSpPr>
          <p:cNvPr id="1509" name="Google Shape;1509;p199"/>
          <p:cNvSpPr txBox="1"/>
          <p:nvPr/>
        </p:nvSpPr>
        <p:spPr>
          <a:xfrm>
            <a:off x="548107" y="2203134"/>
            <a:ext cx="4543800" cy="4887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None/>
            </a:pPr>
            <a:r>
              <a:rPr lang="en" sz="1800">
                <a:latin typeface="Courier New"/>
                <a:ea typeface="Courier New"/>
                <a:cs typeface="Courier New"/>
                <a:sym typeface="Courier New"/>
              </a:rPr>
              <a:t>select(beatles, instrument)</a:t>
            </a:r>
            <a:endParaRPr sz="1800">
              <a:latin typeface="Courier New"/>
              <a:ea typeface="Courier New"/>
              <a:cs typeface="Courier New"/>
              <a:sym typeface="Courier New"/>
            </a:endParaRPr>
          </a:p>
        </p:txBody>
      </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513" name="Shape 1513"/>
        <p:cNvGrpSpPr/>
        <p:nvPr/>
      </p:nvGrpSpPr>
      <p:grpSpPr>
        <a:xfrm>
          <a:off x="0" y="0"/>
          <a:ext cx="0" cy="0"/>
          <a:chOff x="0" y="0"/>
          <a:chExt cx="0" cy="0"/>
        </a:xfrm>
      </p:grpSpPr>
      <p:sp>
        <p:nvSpPr>
          <p:cNvPr id="1514" name="Google Shape;1514;p200"/>
          <p:cNvSpPr txBox="1"/>
          <p:nvPr>
            <p:ph idx="4294967295" type="title"/>
          </p:nvPr>
        </p:nvSpPr>
        <p:spPr>
          <a:xfrm>
            <a:off x="682692" y="415949"/>
            <a:ext cx="4126800" cy="571800"/>
          </a:xfrm>
          <a:prstGeom prst="rect">
            <a:avLst/>
          </a:prstGeom>
          <a:noFill/>
          <a:ln>
            <a:noFill/>
          </a:ln>
        </p:spPr>
        <p:txBody>
          <a:bodyPr anchorCtr="0" anchor="t" bIns="0" lIns="0" spcFirstLastPara="1" rIns="0" wrap="square" tIns="75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select() helpers</a:t>
            </a:r>
            <a:endParaRPr b="1" sz="3000">
              <a:latin typeface="Questrial"/>
              <a:ea typeface="Questrial"/>
              <a:cs typeface="Questrial"/>
              <a:sym typeface="Questrial"/>
            </a:endParaRPr>
          </a:p>
        </p:txBody>
      </p:sp>
      <p:sp>
        <p:nvSpPr>
          <p:cNvPr id="1515" name="Google Shape;1515;p200"/>
          <p:cNvSpPr txBox="1"/>
          <p:nvPr/>
        </p:nvSpPr>
        <p:spPr>
          <a:xfrm>
            <a:off x="682694" y="1122278"/>
            <a:ext cx="4477800" cy="2748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None/>
            </a:pPr>
            <a:r>
              <a:rPr b="1" lang="en" sz="1500">
                <a:latin typeface="Questrial"/>
                <a:ea typeface="Questrial"/>
                <a:cs typeface="Questrial"/>
                <a:sym typeface="Questrial"/>
              </a:rPr>
              <a:t>:</a:t>
            </a:r>
            <a:r>
              <a:rPr lang="en" sz="1500">
                <a:latin typeface="Questrial"/>
                <a:ea typeface="Questrial"/>
                <a:cs typeface="Questrial"/>
                <a:sym typeface="Questrial"/>
              </a:rPr>
              <a:t>  Select range of columns</a:t>
            </a:r>
            <a:endParaRPr sz="1500">
              <a:latin typeface="Questrial"/>
              <a:ea typeface="Questrial"/>
              <a:cs typeface="Questrial"/>
              <a:sym typeface="Questrial"/>
            </a:endParaRPr>
          </a:p>
        </p:txBody>
      </p:sp>
      <p:sp>
        <p:nvSpPr>
          <p:cNvPr id="1516" name="Google Shape;1516;p200"/>
          <p:cNvSpPr txBox="1"/>
          <p:nvPr/>
        </p:nvSpPr>
        <p:spPr>
          <a:xfrm>
            <a:off x="682694" y="1511402"/>
            <a:ext cx="4685400" cy="308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51975">
            <a:noAutofit/>
          </a:bodyPr>
          <a:lstStyle/>
          <a:p>
            <a:pPr indent="0" lvl="0" marL="50800" marR="0" rtl="0" algn="l">
              <a:lnSpc>
                <a:spcPct val="100000"/>
              </a:lnSpc>
              <a:spcBef>
                <a:spcPts val="0"/>
              </a:spcBef>
              <a:spcAft>
                <a:spcPts val="0"/>
              </a:spcAft>
              <a:buNone/>
            </a:pPr>
            <a:r>
              <a:rPr lang="en" sz="1400">
                <a:latin typeface="Courier New"/>
                <a:ea typeface="Courier New"/>
                <a:cs typeface="Courier New"/>
                <a:sym typeface="Courier New"/>
              </a:rPr>
              <a:t>select(storms, storm</a:t>
            </a:r>
            <a:r>
              <a:rPr b="1" lang="en" sz="1400">
                <a:latin typeface="Courier New"/>
                <a:ea typeface="Courier New"/>
                <a:cs typeface="Courier New"/>
                <a:sym typeface="Courier New"/>
              </a:rPr>
              <a:t>:</a:t>
            </a:r>
            <a:r>
              <a:rPr lang="en" sz="1400">
                <a:latin typeface="Courier New"/>
                <a:ea typeface="Courier New"/>
                <a:cs typeface="Courier New"/>
                <a:sym typeface="Courier New"/>
              </a:rPr>
              <a:t>pressure)</a:t>
            </a:r>
            <a:endParaRPr sz="1400">
              <a:latin typeface="Courier New"/>
              <a:ea typeface="Courier New"/>
              <a:cs typeface="Courier New"/>
              <a:sym typeface="Courier New"/>
            </a:endParaRPr>
          </a:p>
        </p:txBody>
      </p:sp>
      <p:sp>
        <p:nvSpPr>
          <p:cNvPr id="1517" name="Google Shape;1517;p200"/>
          <p:cNvSpPr txBox="1"/>
          <p:nvPr/>
        </p:nvSpPr>
        <p:spPr>
          <a:xfrm>
            <a:off x="682694" y="2075290"/>
            <a:ext cx="4551900" cy="274800"/>
          </a:xfrm>
          <a:prstGeom prst="rect">
            <a:avLst/>
          </a:prstGeom>
          <a:noFill/>
          <a:ln>
            <a:noFill/>
          </a:ln>
        </p:spPr>
        <p:txBody>
          <a:bodyPr anchorCtr="0" anchor="t" bIns="0" lIns="0" spcFirstLastPara="1" rIns="0" wrap="square" tIns="5200">
            <a:noAutofit/>
          </a:bodyPr>
          <a:lstStyle/>
          <a:p>
            <a:pPr indent="-196850" lvl="0" marL="203200" marR="0" rtl="0" algn="l">
              <a:lnSpc>
                <a:spcPct val="100000"/>
              </a:lnSpc>
              <a:spcBef>
                <a:spcPts val="0"/>
              </a:spcBef>
              <a:spcAft>
                <a:spcPts val="0"/>
              </a:spcAft>
              <a:buSzPts val="1500"/>
              <a:buFont typeface="Questrial"/>
              <a:buChar char="-"/>
            </a:pPr>
            <a:r>
              <a:rPr lang="en" sz="1500">
                <a:latin typeface="Questrial"/>
                <a:ea typeface="Questrial"/>
                <a:cs typeface="Questrial"/>
                <a:sym typeface="Questrial"/>
              </a:rPr>
              <a:t>Select every column EXCEPT</a:t>
            </a:r>
            <a:endParaRPr sz="1500">
              <a:latin typeface="Questrial"/>
              <a:ea typeface="Questrial"/>
              <a:cs typeface="Questrial"/>
              <a:sym typeface="Questrial"/>
            </a:endParaRPr>
          </a:p>
        </p:txBody>
      </p:sp>
      <p:sp>
        <p:nvSpPr>
          <p:cNvPr id="1518" name="Google Shape;1518;p200"/>
          <p:cNvSpPr txBox="1"/>
          <p:nvPr/>
        </p:nvSpPr>
        <p:spPr>
          <a:xfrm>
            <a:off x="682694" y="2447504"/>
            <a:ext cx="4685400" cy="308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51100">
            <a:noAutofit/>
          </a:bodyPr>
          <a:lstStyle/>
          <a:p>
            <a:pPr indent="0" lvl="0" marL="50800" marR="0" rtl="0" algn="l">
              <a:lnSpc>
                <a:spcPct val="100000"/>
              </a:lnSpc>
              <a:spcBef>
                <a:spcPts val="0"/>
              </a:spcBef>
              <a:spcAft>
                <a:spcPts val="0"/>
              </a:spcAft>
              <a:buNone/>
            </a:pPr>
            <a:r>
              <a:rPr lang="en" sz="1400">
                <a:latin typeface="Courier New"/>
                <a:ea typeface="Courier New"/>
                <a:cs typeface="Courier New"/>
                <a:sym typeface="Courier New"/>
              </a:rPr>
              <a:t>select(storms, </a:t>
            </a:r>
            <a:r>
              <a:rPr b="1" lang="en" sz="1400">
                <a:latin typeface="Courier New"/>
                <a:ea typeface="Courier New"/>
                <a:cs typeface="Courier New"/>
                <a:sym typeface="Courier New"/>
              </a:rPr>
              <a:t>-</a:t>
            </a:r>
            <a:r>
              <a:rPr lang="en" sz="1400">
                <a:latin typeface="Courier New"/>
                <a:ea typeface="Courier New"/>
                <a:cs typeface="Courier New"/>
                <a:sym typeface="Courier New"/>
              </a:rPr>
              <a:t>c(storm, pressure))</a:t>
            </a:r>
            <a:endParaRPr sz="1400">
              <a:latin typeface="Courier New"/>
              <a:ea typeface="Courier New"/>
              <a:cs typeface="Courier New"/>
              <a:sym typeface="Courier New"/>
            </a:endParaRPr>
          </a:p>
        </p:txBody>
      </p:sp>
      <p:sp>
        <p:nvSpPr>
          <p:cNvPr id="1519" name="Google Shape;1519;p200"/>
          <p:cNvSpPr txBox="1"/>
          <p:nvPr/>
        </p:nvSpPr>
        <p:spPr>
          <a:xfrm>
            <a:off x="682694" y="3119250"/>
            <a:ext cx="5303400" cy="2748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SzPts val="500"/>
              <a:buNone/>
            </a:pPr>
            <a:r>
              <a:rPr b="1" lang="en" sz="1500">
                <a:latin typeface="Questrial"/>
                <a:ea typeface="Questrial"/>
                <a:cs typeface="Questrial"/>
                <a:sym typeface="Questrial"/>
              </a:rPr>
              <a:t>starts_with()</a:t>
            </a:r>
            <a:r>
              <a:rPr lang="en" sz="1500">
                <a:latin typeface="Questrial"/>
                <a:ea typeface="Questrial"/>
                <a:cs typeface="Questrial"/>
                <a:sym typeface="Questrial"/>
              </a:rPr>
              <a:t>  Select columns that start with…</a:t>
            </a:r>
            <a:endParaRPr sz="1500">
              <a:latin typeface="Questrial"/>
              <a:ea typeface="Questrial"/>
              <a:cs typeface="Questrial"/>
              <a:sym typeface="Questrial"/>
            </a:endParaRPr>
          </a:p>
        </p:txBody>
      </p:sp>
      <p:sp>
        <p:nvSpPr>
          <p:cNvPr id="1520" name="Google Shape;1520;p200"/>
          <p:cNvSpPr txBox="1"/>
          <p:nvPr/>
        </p:nvSpPr>
        <p:spPr>
          <a:xfrm>
            <a:off x="682694" y="3487574"/>
            <a:ext cx="4685400" cy="308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54875">
            <a:noAutofit/>
          </a:bodyPr>
          <a:lstStyle/>
          <a:p>
            <a:pPr indent="0" lvl="0" marL="50800" marR="0" rtl="0" algn="l">
              <a:lnSpc>
                <a:spcPct val="100000"/>
              </a:lnSpc>
              <a:spcBef>
                <a:spcPts val="0"/>
              </a:spcBef>
              <a:spcAft>
                <a:spcPts val="0"/>
              </a:spcAft>
              <a:buNone/>
            </a:pPr>
            <a:r>
              <a:rPr lang="en" sz="1400">
                <a:latin typeface="Courier New"/>
                <a:ea typeface="Courier New"/>
                <a:cs typeface="Courier New"/>
                <a:sym typeface="Courier New"/>
              </a:rPr>
              <a:t>select(storms, </a:t>
            </a:r>
            <a:r>
              <a:rPr b="1" lang="en" sz="1400">
                <a:latin typeface="Courier New"/>
                <a:ea typeface="Courier New"/>
                <a:cs typeface="Courier New"/>
                <a:sym typeface="Courier New"/>
              </a:rPr>
              <a:t>starts_with("w")</a:t>
            </a:r>
            <a:r>
              <a:rPr lang="en" sz="1400">
                <a:latin typeface="Courier New"/>
                <a:ea typeface="Courier New"/>
                <a:cs typeface="Courier New"/>
                <a:sym typeface="Courier New"/>
              </a:rPr>
              <a:t>)</a:t>
            </a:r>
            <a:endParaRPr sz="1400">
              <a:latin typeface="Courier New"/>
              <a:ea typeface="Courier New"/>
              <a:cs typeface="Courier New"/>
              <a:sym typeface="Courier New"/>
            </a:endParaRPr>
          </a:p>
        </p:txBody>
      </p:sp>
      <p:sp>
        <p:nvSpPr>
          <p:cNvPr id="1521" name="Google Shape;1521;p200"/>
          <p:cNvSpPr txBox="1"/>
          <p:nvPr/>
        </p:nvSpPr>
        <p:spPr>
          <a:xfrm>
            <a:off x="682694" y="4089124"/>
            <a:ext cx="5137500" cy="2748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SzPts val="500"/>
              <a:buNone/>
            </a:pPr>
            <a:r>
              <a:rPr b="1" lang="en" sz="1500">
                <a:latin typeface="Questrial"/>
                <a:ea typeface="Questrial"/>
                <a:cs typeface="Questrial"/>
                <a:sym typeface="Questrial"/>
              </a:rPr>
              <a:t>ends_with() </a:t>
            </a:r>
            <a:r>
              <a:rPr lang="en" sz="1500">
                <a:latin typeface="Questrial"/>
                <a:ea typeface="Questrial"/>
                <a:cs typeface="Questrial"/>
                <a:sym typeface="Questrial"/>
              </a:rPr>
              <a:t>Select columns that end with…</a:t>
            </a:r>
            <a:endParaRPr sz="1500">
              <a:latin typeface="Questrial"/>
              <a:ea typeface="Questrial"/>
              <a:cs typeface="Questrial"/>
              <a:sym typeface="Questrial"/>
            </a:endParaRPr>
          </a:p>
        </p:txBody>
      </p:sp>
      <p:sp>
        <p:nvSpPr>
          <p:cNvPr id="1522" name="Google Shape;1522;p200"/>
          <p:cNvSpPr txBox="1"/>
          <p:nvPr/>
        </p:nvSpPr>
        <p:spPr>
          <a:xfrm>
            <a:off x="682694" y="4458333"/>
            <a:ext cx="4685400" cy="308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54000">
            <a:noAutofit/>
          </a:bodyPr>
          <a:lstStyle/>
          <a:p>
            <a:pPr indent="0" lvl="0" marL="50800" marR="0" rtl="0" algn="l">
              <a:lnSpc>
                <a:spcPct val="100000"/>
              </a:lnSpc>
              <a:spcBef>
                <a:spcPts val="0"/>
              </a:spcBef>
              <a:spcAft>
                <a:spcPts val="0"/>
              </a:spcAft>
              <a:buNone/>
            </a:pPr>
            <a:r>
              <a:rPr lang="en" sz="1400">
                <a:latin typeface="Courier New"/>
                <a:ea typeface="Courier New"/>
                <a:cs typeface="Courier New"/>
                <a:sym typeface="Courier New"/>
              </a:rPr>
              <a:t>select(storms, </a:t>
            </a:r>
            <a:r>
              <a:rPr b="1" lang="en" sz="1400">
                <a:latin typeface="Courier New"/>
                <a:ea typeface="Courier New"/>
                <a:cs typeface="Courier New"/>
                <a:sym typeface="Courier New"/>
              </a:rPr>
              <a:t>ends_with("e")</a:t>
            </a:r>
            <a:r>
              <a:rPr lang="en" sz="1400">
                <a:latin typeface="Courier New"/>
                <a:ea typeface="Courier New"/>
                <a:cs typeface="Courier New"/>
                <a:sym typeface="Courier New"/>
              </a:rPr>
              <a:t>)</a:t>
            </a:r>
            <a:endParaRPr sz="1400">
              <a:latin typeface="Courier New"/>
              <a:ea typeface="Courier New"/>
              <a:cs typeface="Courier New"/>
              <a:sym typeface="Courier New"/>
            </a:endParaRPr>
          </a:p>
        </p:txBody>
      </p:sp>
      <p:sp>
        <p:nvSpPr>
          <p:cNvPr id="1523" name="Google Shape;1523;p200"/>
          <p:cNvSpPr/>
          <p:nvPr/>
        </p:nvSpPr>
        <p:spPr>
          <a:xfrm>
            <a:off x="8508450" y="4486276"/>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527" name="Shape 1527"/>
        <p:cNvGrpSpPr/>
        <p:nvPr/>
      </p:nvGrpSpPr>
      <p:grpSpPr>
        <a:xfrm>
          <a:off x="0" y="0"/>
          <a:ext cx="0" cy="0"/>
          <a:chOff x="0" y="0"/>
          <a:chExt cx="0" cy="0"/>
        </a:xfrm>
      </p:grpSpPr>
      <p:sp>
        <p:nvSpPr>
          <p:cNvPr id="1528" name="Google Shape;1528;p201"/>
          <p:cNvSpPr txBox="1"/>
          <p:nvPr/>
        </p:nvSpPr>
        <p:spPr>
          <a:xfrm>
            <a:off x="690571" y="1258757"/>
            <a:ext cx="5528700" cy="2748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None/>
            </a:pPr>
            <a:r>
              <a:rPr b="1" lang="en" sz="1500">
                <a:latin typeface="Questrial"/>
                <a:ea typeface="Questrial"/>
                <a:cs typeface="Questrial"/>
                <a:sym typeface="Questrial"/>
              </a:rPr>
              <a:t>contains() </a:t>
            </a:r>
            <a:r>
              <a:rPr lang="en" sz="1500">
                <a:latin typeface="Questrial"/>
                <a:ea typeface="Questrial"/>
                <a:cs typeface="Questrial"/>
                <a:sym typeface="Questrial"/>
              </a:rPr>
              <a:t>- Select columns whose names contain…</a:t>
            </a:r>
            <a:endParaRPr sz="1500">
              <a:latin typeface="Questrial"/>
              <a:ea typeface="Questrial"/>
              <a:cs typeface="Questrial"/>
              <a:sym typeface="Questrial"/>
            </a:endParaRPr>
          </a:p>
        </p:txBody>
      </p:sp>
      <p:sp>
        <p:nvSpPr>
          <p:cNvPr id="1529" name="Google Shape;1529;p201"/>
          <p:cNvSpPr txBox="1"/>
          <p:nvPr/>
        </p:nvSpPr>
        <p:spPr>
          <a:xfrm>
            <a:off x="682701" y="1595450"/>
            <a:ext cx="6816300" cy="308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51975">
            <a:noAutofit/>
          </a:bodyPr>
          <a:lstStyle/>
          <a:p>
            <a:pPr indent="0" lvl="0" marL="50800" marR="0" rtl="0" algn="l">
              <a:lnSpc>
                <a:spcPct val="100000"/>
              </a:lnSpc>
              <a:spcBef>
                <a:spcPts val="0"/>
              </a:spcBef>
              <a:spcAft>
                <a:spcPts val="0"/>
              </a:spcAft>
              <a:buNone/>
            </a:pPr>
            <a:r>
              <a:rPr lang="en" sz="1500">
                <a:latin typeface="Courier New"/>
                <a:ea typeface="Courier New"/>
                <a:cs typeface="Courier New"/>
                <a:sym typeface="Courier New"/>
              </a:rPr>
              <a:t>select(storms, </a:t>
            </a:r>
            <a:r>
              <a:rPr b="1" lang="en" sz="1500">
                <a:latin typeface="Courier New"/>
                <a:ea typeface="Courier New"/>
                <a:cs typeface="Courier New"/>
                <a:sym typeface="Courier New"/>
              </a:rPr>
              <a:t>contains("d")</a:t>
            </a:r>
            <a:r>
              <a:rPr lang="en" sz="15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1530" name="Google Shape;1530;p201"/>
          <p:cNvSpPr txBox="1"/>
          <p:nvPr/>
        </p:nvSpPr>
        <p:spPr>
          <a:xfrm>
            <a:off x="690572" y="2156005"/>
            <a:ext cx="6314400" cy="2139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b="1" lang="en" sz="1500">
                <a:latin typeface="Questrial"/>
                <a:ea typeface="Questrial"/>
                <a:cs typeface="Questrial"/>
                <a:sym typeface="Questrial"/>
              </a:rPr>
              <a:t>matches() </a:t>
            </a:r>
            <a:r>
              <a:rPr lang="en" sz="1500">
                <a:latin typeface="Questrial"/>
                <a:ea typeface="Questrial"/>
                <a:cs typeface="Questrial"/>
                <a:sym typeface="Questrial"/>
              </a:rPr>
              <a:t>- Select columns whose names match regular expression</a:t>
            </a:r>
            <a:endParaRPr sz="1500">
              <a:latin typeface="Questrial"/>
              <a:ea typeface="Questrial"/>
              <a:cs typeface="Questrial"/>
              <a:sym typeface="Questrial"/>
            </a:endParaRPr>
          </a:p>
        </p:txBody>
      </p:sp>
      <p:sp>
        <p:nvSpPr>
          <p:cNvPr id="1531" name="Google Shape;1531;p201"/>
          <p:cNvSpPr txBox="1"/>
          <p:nvPr/>
        </p:nvSpPr>
        <p:spPr>
          <a:xfrm>
            <a:off x="682702" y="2462243"/>
            <a:ext cx="6816300" cy="308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51100">
            <a:noAutofit/>
          </a:bodyPr>
          <a:lstStyle/>
          <a:p>
            <a:pPr indent="0" lvl="0" marL="50800" marR="0" rtl="0" algn="l">
              <a:lnSpc>
                <a:spcPct val="100000"/>
              </a:lnSpc>
              <a:spcBef>
                <a:spcPts val="0"/>
              </a:spcBef>
              <a:spcAft>
                <a:spcPts val="0"/>
              </a:spcAft>
              <a:buNone/>
            </a:pPr>
            <a:r>
              <a:rPr lang="en" sz="1500">
                <a:latin typeface="Courier New"/>
                <a:ea typeface="Courier New"/>
                <a:cs typeface="Courier New"/>
                <a:sym typeface="Courier New"/>
              </a:rPr>
              <a:t>select(storms, </a:t>
            </a:r>
            <a:r>
              <a:rPr b="1" lang="en" sz="1500">
                <a:latin typeface="Courier New"/>
                <a:ea typeface="Courier New"/>
                <a:cs typeface="Courier New"/>
                <a:sym typeface="Courier New"/>
              </a:rPr>
              <a:t>matches("^.{4}$")</a:t>
            </a:r>
            <a:r>
              <a:rPr lang="en" sz="15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1532" name="Google Shape;1532;p201"/>
          <p:cNvSpPr txBox="1"/>
          <p:nvPr/>
        </p:nvSpPr>
        <p:spPr>
          <a:xfrm>
            <a:off x="696213" y="3005918"/>
            <a:ext cx="5485800" cy="2562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b="1" lang="en" sz="1500">
                <a:latin typeface="Questrial"/>
                <a:ea typeface="Questrial"/>
                <a:cs typeface="Questrial"/>
                <a:sym typeface="Questrial"/>
              </a:rPr>
              <a:t>one_of() </a:t>
            </a:r>
            <a:r>
              <a:rPr lang="en" sz="1500">
                <a:latin typeface="Questrial"/>
                <a:ea typeface="Questrial"/>
                <a:cs typeface="Questrial"/>
                <a:sym typeface="Questrial"/>
              </a:rPr>
              <a:t>- Select columns whose names are one of a set</a:t>
            </a:r>
            <a:endParaRPr sz="1500">
              <a:latin typeface="Questrial"/>
              <a:ea typeface="Questrial"/>
              <a:cs typeface="Questrial"/>
              <a:sym typeface="Questrial"/>
            </a:endParaRPr>
          </a:p>
        </p:txBody>
      </p:sp>
      <p:sp>
        <p:nvSpPr>
          <p:cNvPr id="1533" name="Google Shape;1533;p201"/>
          <p:cNvSpPr txBox="1"/>
          <p:nvPr/>
        </p:nvSpPr>
        <p:spPr>
          <a:xfrm>
            <a:off x="688364" y="3329026"/>
            <a:ext cx="6816300" cy="308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47650">
            <a:noAutofit/>
          </a:bodyPr>
          <a:lstStyle/>
          <a:p>
            <a:pPr indent="0" lvl="0" marL="50800" marR="0" rtl="0" algn="l">
              <a:lnSpc>
                <a:spcPct val="100000"/>
              </a:lnSpc>
              <a:spcBef>
                <a:spcPts val="0"/>
              </a:spcBef>
              <a:spcAft>
                <a:spcPts val="0"/>
              </a:spcAft>
              <a:buNone/>
            </a:pPr>
            <a:r>
              <a:rPr lang="en" sz="1500">
                <a:latin typeface="Courier New"/>
                <a:ea typeface="Courier New"/>
                <a:cs typeface="Courier New"/>
                <a:sym typeface="Courier New"/>
              </a:rPr>
              <a:t>select(storms, </a:t>
            </a:r>
            <a:r>
              <a:rPr b="1" lang="en" sz="1500">
                <a:latin typeface="Courier New"/>
                <a:ea typeface="Courier New"/>
                <a:cs typeface="Courier New"/>
                <a:sym typeface="Courier New"/>
              </a:rPr>
              <a:t>one_of(c("storm", "storms", "Storm")</a:t>
            </a:r>
            <a:r>
              <a:rPr lang="en" sz="15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1534" name="Google Shape;1534;p201"/>
          <p:cNvSpPr txBox="1"/>
          <p:nvPr/>
        </p:nvSpPr>
        <p:spPr>
          <a:xfrm>
            <a:off x="690571" y="3917060"/>
            <a:ext cx="5530200" cy="2376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1" lang="en" sz="1500">
                <a:latin typeface="Questrial"/>
                <a:ea typeface="Questrial"/>
                <a:cs typeface="Questrial"/>
                <a:sym typeface="Questrial"/>
              </a:rPr>
              <a:t>num_range() </a:t>
            </a:r>
            <a:r>
              <a:rPr lang="en" sz="1500">
                <a:latin typeface="Questrial"/>
                <a:ea typeface="Questrial"/>
                <a:cs typeface="Questrial"/>
                <a:sym typeface="Questrial"/>
              </a:rPr>
              <a:t>- Select columns named in prefix, number style</a:t>
            </a:r>
            <a:endParaRPr sz="1500">
              <a:latin typeface="Questrial"/>
              <a:ea typeface="Questrial"/>
              <a:cs typeface="Questrial"/>
              <a:sym typeface="Questrial"/>
            </a:endParaRPr>
          </a:p>
        </p:txBody>
      </p:sp>
      <p:sp>
        <p:nvSpPr>
          <p:cNvPr id="1535" name="Google Shape;1535;p201"/>
          <p:cNvSpPr txBox="1"/>
          <p:nvPr/>
        </p:nvSpPr>
        <p:spPr>
          <a:xfrm>
            <a:off x="682702" y="4230475"/>
            <a:ext cx="6816300" cy="308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54000">
            <a:noAutofit/>
          </a:bodyPr>
          <a:lstStyle/>
          <a:p>
            <a:pPr indent="0" lvl="0" marL="50800" marR="0" rtl="0" algn="l">
              <a:lnSpc>
                <a:spcPct val="100000"/>
              </a:lnSpc>
              <a:spcBef>
                <a:spcPts val="0"/>
              </a:spcBef>
              <a:spcAft>
                <a:spcPts val="0"/>
              </a:spcAft>
              <a:buNone/>
            </a:pPr>
            <a:r>
              <a:rPr lang="en" sz="1500">
                <a:latin typeface="Courier New"/>
                <a:ea typeface="Courier New"/>
                <a:cs typeface="Courier New"/>
                <a:sym typeface="Courier New"/>
              </a:rPr>
              <a:t>select(storms, </a:t>
            </a:r>
            <a:r>
              <a:rPr b="1" lang="en" sz="1500">
                <a:latin typeface="Courier New"/>
                <a:ea typeface="Courier New"/>
                <a:cs typeface="Courier New"/>
                <a:sym typeface="Courier New"/>
              </a:rPr>
              <a:t>num_range("x", 1:5)</a:t>
            </a:r>
            <a:r>
              <a:rPr lang="en" sz="15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1536" name="Google Shape;1536;p201"/>
          <p:cNvSpPr/>
          <p:nvPr/>
        </p:nvSpPr>
        <p:spPr>
          <a:xfrm>
            <a:off x="8554525" y="4506051"/>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37" name="Google Shape;1537;p201"/>
          <p:cNvSpPr txBox="1"/>
          <p:nvPr>
            <p:ph idx="4294967295" type="title"/>
          </p:nvPr>
        </p:nvSpPr>
        <p:spPr>
          <a:xfrm>
            <a:off x="682692" y="450605"/>
            <a:ext cx="4126800" cy="571800"/>
          </a:xfrm>
          <a:prstGeom prst="rect">
            <a:avLst/>
          </a:prstGeom>
          <a:noFill/>
          <a:ln>
            <a:noFill/>
          </a:ln>
        </p:spPr>
        <p:txBody>
          <a:bodyPr anchorCtr="0" anchor="t" bIns="0" lIns="0" spcFirstLastPara="1" rIns="0" wrap="square" tIns="75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select() helpers</a:t>
            </a:r>
            <a:endParaRPr b="1" sz="3000">
              <a:latin typeface="Questrial"/>
              <a:ea typeface="Questrial"/>
              <a:cs typeface="Questrial"/>
              <a:sym typeface="Questrial"/>
            </a:endParaRPr>
          </a:p>
        </p:txBody>
      </p:sp>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541" name="Shape 1541"/>
        <p:cNvGrpSpPr/>
        <p:nvPr/>
      </p:nvGrpSpPr>
      <p:grpSpPr>
        <a:xfrm>
          <a:off x="0" y="0"/>
          <a:ext cx="0" cy="0"/>
          <a:chOff x="0" y="0"/>
          <a:chExt cx="0" cy="0"/>
        </a:xfrm>
      </p:grpSpPr>
      <p:sp>
        <p:nvSpPr>
          <p:cNvPr id="1542" name="Google Shape;1542;p202"/>
          <p:cNvSpPr txBox="1"/>
          <p:nvPr/>
        </p:nvSpPr>
        <p:spPr>
          <a:xfrm>
            <a:off x="682692" y="970897"/>
            <a:ext cx="6274200" cy="237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latin typeface="Questrial"/>
                <a:ea typeface="Questrial"/>
                <a:cs typeface="Questrial"/>
                <a:sym typeface="Questrial"/>
              </a:rPr>
              <a:t>View more tips on select() helpers on the </a:t>
            </a:r>
            <a:r>
              <a:rPr lang="en" sz="1400" u="sng">
                <a:solidFill>
                  <a:schemeClr val="hlink"/>
                </a:solidFill>
                <a:latin typeface="Questrial"/>
                <a:ea typeface="Questrial"/>
                <a:cs typeface="Questrial"/>
                <a:sym typeface="Questrial"/>
                <a:hlinkClick r:id="rId3"/>
              </a:rPr>
              <a:t>Data Wrangling Cheat Sheet</a:t>
            </a:r>
            <a:endParaRPr sz="1400">
              <a:latin typeface="Questrial"/>
              <a:ea typeface="Questrial"/>
              <a:cs typeface="Questrial"/>
              <a:sym typeface="Questrial"/>
            </a:endParaRPr>
          </a:p>
        </p:txBody>
      </p:sp>
      <p:sp>
        <p:nvSpPr>
          <p:cNvPr id="1543" name="Google Shape;1543;p202"/>
          <p:cNvSpPr txBox="1"/>
          <p:nvPr>
            <p:ph type="title"/>
          </p:nvPr>
        </p:nvSpPr>
        <p:spPr>
          <a:xfrm>
            <a:off x="682692" y="311982"/>
            <a:ext cx="4126800" cy="571800"/>
          </a:xfrm>
          <a:prstGeom prst="rect">
            <a:avLst/>
          </a:prstGeom>
          <a:noFill/>
          <a:ln>
            <a:noFill/>
          </a:ln>
        </p:spPr>
        <p:txBody>
          <a:bodyPr anchorCtr="0" anchor="t" bIns="0" lIns="0" spcFirstLastPara="1" rIns="0" wrap="square" tIns="75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select() helpers</a:t>
            </a:r>
            <a:endParaRPr b="1" sz="3000">
              <a:latin typeface="Questrial"/>
              <a:ea typeface="Questrial"/>
              <a:cs typeface="Questrial"/>
              <a:sym typeface="Questrial"/>
            </a:endParaRPr>
          </a:p>
        </p:txBody>
      </p:sp>
      <p:pic>
        <p:nvPicPr>
          <p:cNvPr id="1544" name="Google Shape;1544;p202"/>
          <p:cNvPicPr preferRelativeResize="0"/>
          <p:nvPr/>
        </p:nvPicPr>
        <p:blipFill>
          <a:blip r:embed="rId4">
            <a:alphaModFix/>
          </a:blip>
          <a:stretch>
            <a:fillRect/>
          </a:stretch>
        </p:blipFill>
        <p:spPr>
          <a:xfrm>
            <a:off x="716850" y="1424890"/>
            <a:ext cx="5081431" cy="345450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548" name="Shape 1548"/>
        <p:cNvGrpSpPr/>
        <p:nvPr/>
      </p:nvGrpSpPr>
      <p:grpSpPr>
        <a:xfrm>
          <a:off x="0" y="0"/>
          <a:ext cx="0" cy="0"/>
          <a:chOff x="0" y="0"/>
          <a:chExt cx="0" cy="0"/>
        </a:xfrm>
      </p:grpSpPr>
      <p:sp>
        <p:nvSpPr>
          <p:cNvPr id="1549" name="Google Shape;1549;p203"/>
          <p:cNvSpPr/>
          <p:nvPr/>
        </p:nvSpPr>
        <p:spPr>
          <a:xfrm>
            <a:off x="2089628" y="2178723"/>
            <a:ext cx="4963154" cy="455057"/>
          </a:xfrm>
          <a:custGeom>
            <a:rect b="b" l="l" r="r" t="t"/>
            <a:pathLst>
              <a:path extrusionOk="0" h="1000125" w="10908030">
                <a:moveTo>
                  <a:pt x="0" y="0"/>
                </a:moveTo>
                <a:lnTo>
                  <a:pt x="10907802" y="0"/>
                </a:lnTo>
                <a:lnTo>
                  <a:pt x="10907802" y="1000011"/>
                </a:lnTo>
                <a:lnTo>
                  <a:pt x="0" y="1000011"/>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50" name="Google Shape;1550;p203"/>
          <p:cNvSpPr/>
          <p:nvPr/>
        </p:nvSpPr>
        <p:spPr>
          <a:xfrm>
            <a:off x="2089628" y="2178723"/>
            <a:ext cx="4963154" cy="455057"/>
          </a:xfrm>
          <a:custGeom>
            <a:rect b="b" l="l" r="r" t="t"/>
            <a:pathLst>
              <a:path extrusionOk="0" h="1000125" w="10908030">
                <a:moveTo>
                  <a:pt x="0" y="0"/>
                </a:moveTo>
                <a:lnTo>
                  <a:pt x="10907803" y="0"/>
                </a:lnTo>
                <a:lnTo>
                  <a:pt x="10907803" y="1000011"/>
                </a:lnTo>
                <a:lnTo>
                  <a:pt x="0" y="1000011"/>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51" name="Google Shape;1551;p203"/>
          <p:cNvSpPr txBox="1"/>
          <p:nvPr/>
        </p:nvSpPr>
        <p:spPr>
          <a:xfrm>
            <a:off x="2129140" y="2032900"/>
            <a:ext cx="4851600" cy="454800"/>
          </a:xfrm>
          <a:prstGeom prst="rect">
            <a:avLst/>
          </a:prstGeom>
          <a:noFill/>
          <a:ln>
            <a:noFill/>
          </a:ln>
        </p:spPr>
        <p:txBody>
          <a:bodyPr anchorCtr="0" anchor="t" bIns="0" lIns="0" spcFirstLastPara="1" rIns="0" wrap="square" tIns="5775">
            <a:noAutofit/>
          </a:bodyPr>
          <a:lstStyle/>
          <a:p>
            <a:pPr indent="0" lvl="0" marL="101600" marR="0" rtl="0" algn="l">
              <a:lnSpc>
                <a:spcPct val="100000"/>
              </a:lnSpc>
              <a:spcBef>
                <a:spcPts val="1400"/>
              </a:spcBef>
              <a:spcAft>
                <a:spcPts val="0"/>
              </a:spcAft>
              <a:buNone/>
            </a:pPr>
            <a:r>
              <a:rPr lang="en" sz="2200">
                <a:latin typeface="Courier New"/>
                <a:ea typeface="Courier New"/>
                <a:cs typeface="Courier New"/>
                <a:sym typeface="Courier New"/>
              </a:rPr>
              <a:t>filter(</a:t>
            </a:r>
            <a:r>
              <a:rPr lang="en" sz="2200">
                <a:solidFill>
                  <a:srgbClr val="0365C0"/>
                </a:solidFill>
                <a:latin typeface="Courier New"/>
                <a:ea typeface="Courier New"/>
                <a:cs typeface="Courier New"/>
                <a:sym typeface="Courier New"/>
              </a:rPr>
              <a:t>.data, … </a:t>
            </a:r>
            <a:r>
              <a:rPr lang="en" sz="2200">
                <a:latin typeface="Courier New"/>
                <a:ea typeface="Courier New"/>
                <a:cs typeface="Courier New"/>
                <a:sym typeface="Courier New"/>
              </a:rPr>
              <a:t>)</a:t>
            </a:r>
            <a:endParaRPr sz="2200">
              <a:latin typeface="Courier New"/>
              <a:ea typeface="Courier New"/>
              <a:cs typeface="Courier New"/>
              <a:sym typeface="Courier New"/>
            </a:endParaRPr>
          </a:p>
        </p:txBody>
      </p:sp>
      <p:sp>
        <p:nvSpPr>
          <p:cNvPr id="1552" name="Google Shape;1552;p203"/>
          <p:cNvSpPr/>
          <p:nvPr/>
        </p:nvSpPr>
        <p:spPr>
          <a:xfrm>
            <a:off x="4354595" y="2584609"/>
            <a:ext cx="3081674" cy="1280516"/>
          </a:xfrm>
          <a:custGeom>
            <a:rect b="b" l="l" r="r" t="t"/>
            <a:pathLst>
              <a:path extrusionOk="0" h="2814320" w="6772909">
                <a:moveTo>
                  <a:pt x="0" y="0"/>
                </a:moveTo>
                <a:lnTo>
                  <a:pt x="3369660" y="1118094"/>
                </a:lnTo>
                <a:lnTo>
                  <a:pt x="3369660" y="2546388"/>
                </a:lnTo>
                <a:lnTo>
                  <a:pt x="3373969" y="2594429"/>
                </a:lnTo>
                <a:lnTo>
                  <a:pt x="3386392" y="2639650"/>
                </a:lnTo>
                <a:lnTo>
                  <a:pt x="3406171" y="2681296"/>
                </a:lnTo>
                <a:lnTo>
                  <a:pt x="3432552" y="2718609"/>
                </a:lnTo>
                <a:lnTo>
                  <a:pt x="3464777" y="2750833"/>
                </a:lnTo>
                <a:lnTo>
                  <a:pt x="3502090" y="2777213"/>
                </a:lnTo>
                <a:lnTo>
                  <a:pt x="3543734" y="2796992"/>
                </a:lnTo>
                <a:lnTo>
                  <a:pt x="3588954" y="2809415"/>
                </a:lnTo>
                <a:lnTo>
                  <a:pt x="3636992" y="2813723"/>
                </a:lnTo>
                <a:lnTo>
                  <a:pt x="6505366" y="2813723"/>
                </a:lnTo>
                <a:lnTo>
                  <a:pt x="6553396" y="2809414"/>
                </a:lnTo>
                <a:lnTo>
                  <a:pt x="6598587" y="2796992"/>
                </a:lnTo>
                <a:lnTo>
                  <a:pt x="6640189" y="2777213"/>
                </a:lnTo>
                <a:lnTo>
                  <a:pt x="6677450" y="2750833"/>
                </a:lnTo>
                <a:lnTo>
                  <a:pt x="6709620" y="2718608"/>
                </a:lnTo>
                <a:lnTo>
                  <a:pt x="6735949" y="2681295"/>
                </a:lnTo>
                <a:lnTo>
                  <a:pt x="6755684" y="2639650"/>
                </a:lnTo>
                <a:lnTo>
                  <a:pt x="6768076" y="2594429"/>
                </a:lnTo>
                <a:lnTo>
                  <a:pt x="6772373" y="2546388"/>
                </a:lnTo>
                <a:lnTo>
                  <a:pt x="6772373" y="1117767"/>
                </a:lnTo>
                <a:lnTo>
                  <a:pt x="6768076" y="1069726"/>
                </a:lnTo>
                <a:lnTo>
                  <a:pt x="6755684" y="1024505"/>
                </a:lnTo>
                <a:lnTo>
                  <a:pt x="6735949" y="982860"/>
                </a:lnTo>
                <a:lnTo>
                  <a:pt x="6724933" y="967248"/>
                </a:lnTo>
                <a:lnTo>
                  <a:pt x="3415795" y="967248"/>
                </a:lnTo>
                <a:lnTo>
                  <a:pt x="0" y="0"/>
                </a:lnTo>
                <a:close/>
              </a:path>
              <a:path extrusionOk="0" h="2814320" w="6772909">
                <a:moveTo>
                  <a:pt x="6505366" y="850432"/>
                </a:moveTo>
                <a:lnTo>
                  <a:pt x="3636992" y="850432"/>
                </a:lnTo>
                <a:lnTo>
                  <a:pt x="3583348" y="855809"/>
                </a:lnTo>
                <a:lnTo>
                  <a:pt x="3533322" y="871236"/>
                </a:lnTo>
                <a:lnTo>
                  <a:pt x="3487998" y="895655"/>
                </a:lnTo>
                <a:lnTo>
                  <a:pt x="3448461" y="928011"/>
                </a:lnTo>
                <a:lnTo>
                  <a:pt x="3415795" y="967248"/>
                </a:lnTo>
                <a:lnTo>
                  <a:pt x="6724933" y="967248"/>
                </a:lnTo>
                <a:lnTo>
                  <a:pt x="6677450" y="913322"/>
                </a:lnTo>
                <a:lnTo>
                  <a:pt x="6640189" y="886942"/>
                </a:lnTo>
                <a:lnTo>
                  <a:pt x="6598587" y="867163"/>
                </a:lnTo>
                <a:lnTo>
                  <a:pt x="6553396" y="854741"/>
                </a:lnTo>
                <a:lnTo>
                  <a:pt x="6505366" y="850432"/>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53" name="Google Shape;1553;p203"/>
          <p:cNvSpPr txBox="1"/>
          <p:nvPr/>
        </p:nvSpPr>
        <p:spPr>
          <a:xfrm>
            <a:off x="5924456" y="3043049"/>
            <a:ext cx="1424400" cy="734700"/>
          </a:xfrm>
          <a:prstGeom prst="rect">
            <a:avLst/>
          </a:prstGeom>
          <a:noFill/>
          <a:ln>
            <a:noFill/>
          </a:ln>
        </p:spPr>
        <p:txBody>
          <a:bodyPr anchorCtr="0" anchor="t" bIns="0" lIns="0" spcFirstLastPara="1" rIns="0" wrap="square" tIns="21075">
            <a:noAutofit/>
          </a:bodyPr>
          <a:lstStyle/>
          <a:p>
            <a:pPr indent="0" lvl="0" marL="0" marR="0" rtl="0" algn="ctr">
              <a:lnSpc>
                <a:spcPct val="94500"/>
              </a:lnSpc>
              <a:spcBef>
                <a:spcPts val="0"/>
              </a:spcBef>
              <a:spcAft>
                <a:spcPts val="0"/>
              </a:spcAft>
              <a:buNone/>
            </a:pPr>
            <a:r>
              <a:rPr b="1" lang="en" sz="1600">
                <a:solidFill>
                  <a:srgbClr val="FFFFFF"/>
                </a:solidFill>
                <a:latin typeface="Questrial"/>
                <a:ea typeface="Questrial"/>
                <a:cs typeface="Questrial"/>
                <a:sym typeface="Questrial"/>
              </a:rPr>
              <a:t>function  specific  arguments</a:t>
            </a:r>
            <a:endParaRPr sz="1600">
              <a:latin typeface="Questrial"/>
              <a:ea typeface="Questrial"/>
              <a:cs typeface="Questrial"/>
              <a:sym typeface="Questrial"/>
            </a:endParaRPr>
          </a:p>
        </p:txBody>
      </p:sp>
      <p:sp>
        <p:nvSpPr>
          <p:cNvPr id="1554" name="Google Shape;1554;p203"/>
          <p:cNvSpPr/>
          <p:nvPr/>
        </p:nvSpPr>
        <p:spPr>
          <a:xfrm>
            <a:off x="3826188" y="2609805"/>
            <a:ext cx="1865476" cy="1254723"/>
          </a:xfrm>
          <a:custGeom>
            <a:rect b="b" l="l" r="r" t="t"/>
            <a:pathLst>
              <a:path extrusionOk="0" h="2742565" w="4215765">
                <a:moveTo>
                  <a:pt x="0" y="0"/>
                </a:moveTo>
                <a:lnTo>
                  <a:pt x="1135436" y="955794"/>
                </a:lnTo>
                <a:lnTo>
                  <a:pt x="1128521" y="977374"/>
                </a:lnTo>
                <a:lnTo>
                  <a:pt x="1123264" y="999631"/>
                </a:lnTo>
                <a:lnTo>
                  <a:pt x="1119920" y="1022548"/>
                </a:lnTo>
                <a:lnTo>
                  <a:pt x="1118749" y="1046106"/>
                </a:lnTo>
                <a:lnTo>
                  <a:pt x="1118749" y="2474727"/>
                </a:lnTo>
                <a:lnTo>
                  <a:pt x="1123057" y="2522768"/>
                </a:lnTo>
                <a:lnTo>
                  <a:pt x="1135479" y="2567990"/>
                </a:lnTo>
                <a:lnTo>
                  <a:pt x="1155259" y="2609635"/>
                </a:lnTo>
                <a:lnTo>
                  <a:pt x="1181639" y="2646948"/>
                </a:lnTo>
                <a:lnTo>
                  <a:pt x="1213863" y="2679173"/>
                </a:lnTo>
                <a:lnTo>
                  <a:pt x="1251176" y="2705553"/>
                </a:lnTo>
                <a:lnTo>
                  <a:pt x="1292821" y="2725332"/>
                </a:lnTo>
                <a:lnTo>
                  <a:pt x="1338042" y="2737754"/>
                </a:lnTo>
                <a:lnTo>
                  <a:pt x="1386083" y="2742063"/>
                </a:lnTo>
                <a:lnTo>
                  <a:pt x="3948179" y="2742063"/>
                </a:lnTo>
                <a:lnTo>
                  <a:pt x="3996220" y="2737754"/>
                </a:lnTo>
                <a:lnTo>
                  <a:pt x="4041441" y="2725332"/>
                </a:lnTo>
                <a:lnTo>
                  <a:pt x="4083086" y="2705552"/>
                </a:lnTo>
                <a:lnTo>
                  <a:pt x="4120399" y="2679172"/>
                </a:lnTo>
                <a:lnTo>
                  <a:pt x="4152623" y="2646948"/>
                </a:lnTo>
                <a:lnTo>
                  <a:pt x="4179002" y="2609634"/>
                </a:lnTo>
                <a:lnTo>
                  <a:pt x="4198781" y="2567989"/>
                </a:lnTo>
                <a:lnTo>
                  <a:pt x="4211202" y="2522768"/>
                </a:lnTo>
                <a:lnTo>
                  <a:pt x="4215511" y="2474727"/>
                </a:lnTo>
                <a:lnTo>
                  <a:pt x="4215511" y="1046106"/>
                </a:lnTo>
                <a:lnTo>
                  <a:pt x="4211202" y="998065"/>
                </a:lnTo>
                <a:lnTo>
                  <a:pt x="4198781" y="952844"/>
                </a:lnTo>
                <a:lnTo>
                  <a:pt x="4179002" y="911199"/>
                </a:lnTo>
                <a:lnTo>
                  <a:pt x="4152623" y="873886"/>
                </a:lnTo>
                <a:lnTo>
                  <a:pt x="4120399" y="841661"/>
                </a:lnTo>
                <a:lnTo>
                  <a:pt x="4103182" y="829489"/>
                </a:lnTo>
                <a:lnTo>
                  <a:pt x="1230329" y="829489"/>
                </a:lnTo>
                <a:lnTo>
                  <a:pt x="0" y="0"/>
                </a:lnTo>
                <a:close/>
              </a:path>
              <a:path extrusionOk="0" h="2742565" w="4215765">
                <a:moveTo>
                  <a:pt x="3948179" y="778772"/>
                </a:moveTo>
                <a:lnTo>
                  <a:pt x="1386083" y="778772"/>
                </a:lnTo>
                <a:lnTo>
                  <a:pt x="1343340" y="782245"/>
                </a:lnTo>
                <a:lnTo>
                  <a:pt x="1302824" y="792261"/>
                </a:lnTo>
                <a:lnTo>
                  <a:pt x="1264998" y="808211"/>
                </a:lnTo>
                <a:lnTo>
                  <a:pt x="1230329" y="829489"/>
                </a:lnTo>
                <a:lnTo>
                  <a:pt x="4103182" y="829489"/>
                </a:lnTo>
                <a:lnTo>
                  <a:pt x="4083086" y="815281"/>
                </a:lnTo>
                <a:lnTo>
                  <a:pt x="4041441" y="795502"/>
                </a:lnTo>
                <a:lnTo>
                  <a:pt x="3996220" y="783080"/>
                </a:lnTo>
                <a:lnTo>
                  <a:pt x="3948179" y="778772"/>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55" name="Google Shape;1555;p203"/>
          <p:cNvSpPr txBox="1"/>
          <p:nvPr/>
        </p:nvSpPr>
        <p:spPr>
          <a:xfrm>
            <a:off x="4370583" y="3159705"/>
            <a:ext cx="1493700" cy="501300"/>
          </a:xfrm>
          <a:prstGeom prst="rect">
            <a:avLst/>
          </a:prstGeom>
          <a:noFill/>
          <a:ln>
            <a:noFill/>
          </a:ln>
        </p:spPr>
        <p:txBody>
          <a:bodyPr anchorCtr="0" anchor="t" bIns="0" lIns="0" spcFirstLastPara="1" rIns="0" wrap="square" tIns="24825">
            <a:noAutofit/>
          </a:bodyPr>
          <a:lstStyle/>
          <a:p>
            <a:pPr indent="-165100" lvl="0" marL="165100" marR="0" rtl="0" algn="l">
              <a:lnSpc>
                <a:spcPct val="114444"/>
              </a:lnSpc>
              <a:spcBef>
                <a:spcPts val="0"/>
              </a:spcBef>
              <a:spcAft>
                <a:spcPts val="0"/>
              </a:spcAft>
              <a:buNone/>
            </a:pPr>
            <a:r>
              <a:rPr b="1" lang="en" sz="1600">
                <a:solidFill>
                  <a:srgbClr val="FFFFFF"/>
                </a:solidFill>
                <a:latin typeface="Questrial"/>
                <a:ea typeface="Questrial"/>
                <a:cs typeface="Questrial"/>
                <a:sym typeface="Questrial"/>
              </a:rPr>
              <a:t>data frame to transform</a:t>
            </a:r>
            <a:endParaRPr sz="1600">
              <a:latin typeface="Questrial"/>
              <a:ea typeface="Questrial"/>
              <a:cs typeface="Questrial"/>
              <a:sym typeface="Questrial"/>
            </a:endParaRPr>
          </a:p>
        </p:txBody>
      </p:sp>
      <p:sp>
        <p:nvSpPr>
          <p:cNvPr id="1556" name="Google Shape;1556;p203"/>
          <p:cNvSpPr/>
          <p:nvPr/>
        </p:nvSpPr>
        <p:spPr>
          <a:xfrm>
            <a:off x="2607714" y="2609169"/>
            <a:ext cx="1496041" cy="1255957"/>
          </a:xfrm>
          <a:custGeom>
            <a:rect b="b" l="l" r="r" t="t"/>
            <a:pathLst>
              <a:path extrusionOk="0" h="2760345" w="3479165">
                <a:moveTo>
                  <a:pt x="3211616" y="796441"/>
                </a:moveTo>
                <a:lnTo>
                  <a:pt x="267334" y="796441"/>
                </a:lnTo>
                <a:lnTo>
                  <a:pt x="219293" y="800750"/>
                </a:lnTo>
                <a:lnTo>
                  <a:pt x="174072" y="813172"/>
                </a:lnTo>
                <a:lnTo>
                  <a:pt x="132427" y="832951"/>
                </a:lnTo>
                <a:lnTo>
                  <a:pt x="95114" y="859331"/>
                </a:lnTo>
                <a:lnTo>
                  <a:pt x="62889" y="891556"/>
                </a:lnTo>
                <a:lnTo>
                  <a:pt x="36509" y="928869"/>
                </a:lnTo>
                <a:lnTo>
                  <a:pt x="16730" y="970514"/>
                </a:lnTo>
                <a:lnTo>
                  <a:pt x="4308" y="1015735"/>
                </a:lnTo>
                <a:lnTo>
                  <a:pt x="0" y="1063775"/>
                </a:lnTo>
                <a:lnTo>
                  <a:pt x="0" y="2492397"/>
                </a:lnTo>
                <a:lnTo>
                  <a:pt x="4308" y="2540438"/>
                </a:lnTo>
                <a:lnTo>
                  <a:pt x="16730" y="2585659"/>
                </a:lnTo>
                <a:lnTo>
                  <a:pt x="36509" y="2627305"/>
                </a:lnTo>
                <a:lnTo>
                  <a:pt x="62889" y="2664618"/>
                </a:lnTo>
                <a:lnTo>
                  <a:pt x="95114" y="2696842"/>
                </a:lnTo>
                <a:lnTo>
                  <a:pt x="132427" y="2723222"/>
                </a:lnTo>
                <a:lnTo>
                  <a:pt x="174072" y="2743001"/>
                </a:lnTo>
                <a:lnTo>
                  <a:pt x="219293" y="2755423"/>
                </a:lnTo>
                <a:lnTo>
                  <a:pt x="267334" y="2759732"/>
                </a:lnTo>
                <a:lnTo>
                  <a:pt x="3211616" y="2759732"/>
                </a:lnTo>
                <a:lnTo>
                  <a:pt x="3259657" y="2755423"/>
                </a:lnTo>
                <a:lnTo>
                  <a:pt x="3304878" y="2743001"/>
                </a:lnTo>
                <a:lnTo>
                  <a:pt x="3346523" y="2723222"/>
                </a:lnTo>
                <a:lnTo>
                  <a:pt x="3383836" y="2696842"/>
                </a:lnTo>
                <a:lnTo>
                  <a:pt x="3416061" y="2664617"/>
                </a:lnTo>
                <a:lnTo>
                  <a:pt x="3442441" y="2627304"/>
                </a:lnTo>
                <a:lnTo>
                  <a:pt x="3462220" y="2585659"/>
                </a:lnTo>
                <a:lnTo>
                  <a:pt x="3474642" y="2540438"/>
                </a:lnTo>
                <a:lnTo>
                  <a:pt x="3478951" y="2492397"/>
                </a:lnTo>
                <a:lnTo>
                  <a:pt x="3478951" y="1063775"/>
                </a:lnTo>
                <a:lnTo>
                  <a:pt x="3474642" y="1015735"/>
                </a:lnTo>
                <a:lnTo>
                  <a:pt x="3462220" y="970514"/>
                </a:lnTo>
                <a:lnTo>
                  <a:pt x="3442441" y="928869"/>
                </a:lnTo>
                <a:lnTo>
                  <a:pt x="3416061" y="891556"/>
                </a:lnTo>
                <a:lnTo>
                  <a:pt x="3383837" y="859331"/>
                </a:lnTo>
                <a:lnTo>
                  <a:pt x="3346523" y="832951"/>
                </a:lnTo>
                <a:lnTo>
                  <a:pt x="3304878" y="813172"/>
                </a:lnTo>
                <a:lnTo>
                  <a:pt x="3259657" y="800750"/>
                </a:lnTo>
                <a:lnTo>
                  <a:pt x="3211616" y="796441"/>
                </a:lnTo>
                <a:close/>
              </a:path>
              <a:path extrusionOk="0" h="2760345" w="3479165">
                <a:moveTo>
                  <a:pt x="749977" y="0"/>
                </a:moveTo>
                <a:lnTo>
                  <a:pt x="671445" y="796441"/>
                </a:lnTo>
                <a:lnTo>
                  <a:pt x="828508" y="796441"/>
                </a:lnTo>
                <a:lnTo>
                  <a:pt x="749977"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57" name="Google Shape;1557;p203"/>
          <p:cNvSpPr txBox="1"/>
          <p:nvPr/>
        </p:nvSpPr>
        <p:spPr>
          <a:xfrm>
            <a:off x="2733422" y="3276397"/>
            <a:ext cx="1329300" cy="2631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b="1" lang="en" sz="1600">
                <a:solidFill>
                  <a:srgbClr val="FFFFFF"/>
                </a:solidFill>
                <a:latin typeface="Questrial"/>
                <a:ea typeface="Questrial"/>
                <a:cs typeface="Questrial"/>
                <a:sym typeface="Questrial"/>
              </a:rPr>
              <a:t>dplyr function</a:t>
            </a:r>
            <a:endParaRPr sz="1600">
              <a:latin typeface="Questrial"/>
              <a:ea typeface="Questrial"/>
              <a:cs typeface="Questrial"/>
              <a:sym typeface="Questrial"/>
            </a:endParaRPr>
          </a:p>
        </p:txBody>
      </p:sp>
      <p:sp>
        <p:nvSpPr>
          <p:cNvPr id="1558" name="Google Shape;1558;p203"/>
          <p:cNvSpPr/>
          <p:nvPr/>
        </p:nvSpPr>
        <p:spPr>
          <a:xfrm>
            <a:off x="7448550" y="4538951"/>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59" name="Google Shape;1559;p203"/>
          <p:cNvSpPr txBox="1"/>
          <p:nvPr/>
        </p:nvSpPr>
        <p:spPr>
          <a:xfrm>
            <a:off x="476255" y="353403"/>
            <a:ext cx="74034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Common syntax</a:t>
            </a:r>
            <a:endParaRPr b="1" sz="3000">
              <a:latin typeface="Questrial"/>
              <a:ea typeface="Questrial"/>
              <a:cs typeface="Questrial"/>
              <a:sym typeface="Questrial"/>
            </a:endParaRPr>
          </a:p>
        </p:txBody>
      </p:sp>
      <p:sp>
        <p:nvSpPr>
          <p:cNvPr id="1560" name="Google Shape;1560;p203"/>
          <p:cNvSpPr txBox="1"/>
          <p:nvPr/>
        </p:nvSpPr>
        <p:spPr>
          <a:xfrm>
            <a:off x="423222" y="980903"/>
            <a:ext cx="7456500" cy="5778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200">
                <a:latin typeface="Questrial"/>
                <a:ea typeface="Questrial"/>
                <a:cs typeface="Questrial"/>
                <a:sym typeface="Questrial"/>
              </a:rPr>
              <a:t>Each function takes a data frame/tibble as its first argument and returns a data frame/tibble.</a:t>
            </a:r>
            <a:endParaRPr sz="600">
              <a:latin typeface="Helvetica Neue"/>
              <a:ea typeface="Helvetica Neue"/>
              <a:cs typeface="Helvetica Neue"/>
              <a:sym typeface="Helvetica Neue"/>
            </a:endParaRPr>
          </a:p>
        </p:txBody>
      </p:sp>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564" name="Shape 1564"/>
        <p:cNvGrpSpPr/>
        <p:nvPr/>
      </p:nvGrpSpPr>
      <p:grpSpPr>
        <a:xfrm>
          <a:off x="0" y="0"/>
          <a:ext cx="0" cy="0"/>
          <a:chOff x="0" y="0"/>
          <a:chExt cx="0" cy="0"/>
        </a:xfrm>
      </p:grpSpPr>
      <p:sp>
        <p:nvSpPr>
          <p:cNvPr id="1565" name="Google Shape;1565;p204"/>
          <p:cNvSpPr/>
          <p:nvPr/>
        </p:nvSpPr>
        <p:spPr>
          <a:xfrm>
            <a:off x="2089628" y="1936132"/>
            <a:ext cx="4963154" cy="455057"/>
          </a:xfrm>
          <a:custGeom>
            <a:rect b="b" l="l" r="r" t="t"/>
            <a:pathLst>
              <a:path extrusionOk="0" h="1000125" w="10908030">
                <a:moveTo>
                  <a:pt x="0" y="0"/>
                </a:moveTo>
                <a:lnTo>
                  <a:pt x="10907802" y="0"/>
                </a:lnTo>
                <a:lnTo>
                  <a:pt x="10907802" y="1000011"/>
                </a:lnTo>
                <a:lnTo>
                  <a:pt x="0" y="1000011"/>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566" name="Google Shape;1566;p204"/>
          <p:cNvSpPr/>
          <p:nvPr/>
        </p:nvSpPr>
        <p:spPr>
          <a:xfrm>
            <a:off x="2089628" y="1936132"/>
            <a:ext cx="4963154" cy="455057"/>
          </a:xfrm>
          <a:custGeom>
            <a:rect b="b" l="l" r="r" t="t"/>
            <a:pathLst>
              <a:path extrusionOk="0" h="1000125" w="10908030">
                <a:moveTo>
                  <a:pt x="0" y="0"/>
                </a:moveTo>
                <a:lnTo>
                  <a:pt x="10907803" y="0"/>
                </a:lnTo>
                <a:lnTo>
                  <a:pt x="10907803" y="1000011"/>
                </a:lnTo>
                <a:lnTo>
                  <a:pt x="0" y="1000011"/>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567" name="Google Shape;1567;p204"/>
          <p:cNvSpPr txBox="1"/>
          <p:nvPr/>
        </p:nvSpPr>
        <p:spPr>
          <a:xfrm>
            <a:off x="2054968" y="1834569"/>
            <a:ext cx="5199300" cy="634200"/>
          </a:xfrm>
          <a:prstGeom prst="rect">
            <a:avLst/>
          </a:prstGeom>
          <a:noFill/>
          <a:ln>
            <a:noFill/>
          </a:ln>
        </p:spPr>
        <p:txBody>
          <a:bodyPr anchorCtr="0" anchor="t" bIns="0" lIns="0" spcFirstLastPara="1" rIns="0" wrap="square" tIns="7500">
            <a:noAutofit/>
          </a:bodyPr>
          <a:lstStyle/>
          <a:p>
            <a:pPr indent="0" lvl="0" marL="101600" marR="0" rtl="0" algn="l">
              <a:lnSpc>
                <a:spcPct val="100000"/>
              </a:lnSpc>
              <a:spcBef>
                <a:spcPts val="1200"/>
              </a:spcBef>
              <a:spcAft>
                <a:spcPts val="0"/>
              </a:spcAft>
              <a:buNone/>
            </a:pPr>
            <a:r>
              <a:rPr lang="en" sz="2200">
                <a:latin typeface="Courier New"/>
                <a:ea typeface="Courier New"/>
                <a:cs typeface="Courier New"/>
                <a:sym typeface="Courier New"/>
              </a:rPr>
              <a:t>filter(</a:t>
            </a:r>
            <a:r>
              <a:rPr lang="en" sz="2200">
                <a:solidFill>
                  <a:srgbClr val="0365C0"/>
                </a:solidFill>
                <a:latin typeface="Courier New"/>
                <a:ea typeface="Courier New"/>
                <a:cs typeface="Courier New"/>
                <a:sym typeface="Courier New"/>
              </a:rPr>
              <a:t>.data, … </a:t>
            </a:r>
            <a:r>
              <a:rPr lang="en" sz="2200">
                <a:latin typeface="Courier New"/>
                <a:ea typeface="Courier New"/>
                <a:cs typeface="Courier New"/>
                <a:sym typeface="Courier New"/>
              </a:rPr>
              <a:t>)</a:t>
            </a:r>
            <a:endParaRPr sz="2200">
              <a:latin typeface="Courier New"/>
              <a:ea typeface="Courier New"/>
              <a:cs typeface="Courier New"/>
              <a:sym typeface="Courier New"/>
            </a:endParaRPr>
          </a:p>
        </p:txBody>
      </p:sp>
      <p:sp>
        <p:nvSpPr>
          <p:cNvPr id="1568" name="Google Shape;1568;p204"/>
          <p:cNvSpPr/>
          <p:nvPr/>
        </p:nvSpPr>
        <p:spPr>
          <a:xfrm>
            <a:off x="4176932" y="2375339"/>
            <a:ext cx="2821008" cy="1413205"/>
          </a:xfrm>
          <a:custGeom>
            <a:rect b="b" l="l" r="r" t="t"/>
            <a:pathLst>
              <a:path extrusionOk="0" h="3211829" w="5200015">
                <a:moveTo>
                  <a:pt x="4889250" y="929291"/>
                </a:moveTo>
                <a:lnTo>
                  <a:pt x="310527" y="929291"/>
                </a:lnTo>
                <a:lnTo>
                  <a:pt x="264628" y="932656"/>
                </a:lnTo>
                <a:lnTo>
                  <a:pt x="220824" y="942434"/>
                </a:lnTo>
                <a:lnTo>
                  <a:pt x="179594" y="958143"/>
                </a:lnTo>
                <a:lnTo>
                  <a:pt x="141419" y="979306"/>
                </a:lnTo>
                <a:lnTo>
                  <a:pt x="106778" y="1005440"/>
                </a:lnTo>
                <a:lnTo>
                  <a:pt x="76149" y="1036068"/>
                </a:lnTo>
                <a:lnTo>
                  <a:pt x="50015" y="1070710"/>
                </a:lnTo>
                <a:lnTo>
                  <a:pt x="28852" y="1108885"/>
                </a:lnTo>
                <a:lnTo>
                  <a:pt x="13143" y="1150115"/>
                </a:lnTo>
                <a:lnTo>
                  <a:pt x="3365" y="1193918"/>
                </a:lnTo>
                <a:lnTo>
                  <a:pt x="0" y="1239817"/>
                </a:lnTo>
                <a:lnTo>
                  <a:pt x="0" y="2900761"/>
                </a:lnTo>
                <a:lnTo>
                  <a:pt x="3365" y="2946660"/>
                </a:lnTo>
                <a:lnTo>
                  <a:pt x="13143" y="2990464"/>
                </a:lnTo>
                <a:lnTo>
                  <a:pt x="28852" y="3031694"/>
                </a:lnTo>
                <a:lnTo>
                  <a:pt x="50015" y="3069869"/>
                </a:lnTo>
                <a:lnTo>
                  <a:pt x="76149" y="3104511"/>
                </a:lnTo>
                <a:lnTo>
                  <a:pt x="106778" y="3135139"/>
                </a:lnTo>
                <a:lnTo>
                  <a:pt x="141419" y="3161274"/>
                </a:lnTo>
                <a:lnTo>
                  <a:pt x="179594" y="3182436"/>
                </a:lnTo>
                <a:lnTo>
                  <a:pt x="220824" y="3198146"/>
                </a:lnTo>
                <a:lnTo>
                  <a:pt x="264628" y="3207923"/>
                </a:lnTo>
                <a:lnTo>
                  <a:pt x="310527" y="3211289"/>
                </a:lnTo>
                <a:lnTo>
                  <a:pt x="4889250" y="3211289"/>
                </a:lnTo>
                <a:lnTo>
                  <a:pt x="4935147" y="3207923"/>
                </a:lnTo>
                <a:lnTo>
                  <a:pt x="4978950" y="3198146"/>
                </a:lnTo>
                <a:lnTo>
                  <a:pt x="5020179" y="3182436"/>
                </a:lnTo>
                <a:lnTo>
                  <a:pt x="5058354" y="3161274"/>
                </a:lnTo>
                <a:lnTo>
                  <a:pt x="5092995" y="3135139"/>
                </a:lnTo>
                <a:lnTo>
                  <a:pt x="5123623" y="3104511"/>
                </a:lnTo>
                <a:lnTo>
                  <a:pt x="5149758" y="3069869"/>
                </a:lnTo>
                <a:lnTo>
                  <a:pt x="5170921" y="3031694"/>
                </a:lnTo>
                <a:lnTo>
                  <a:pt x="5186631" y="2990464"/>
                </a:lnTo>
                <a:lnTo>
                  <a:pt x="5196408" y="2946660"/>
                </a:lnTo>
                <a:lnTo>
                  <a:pt x="5199774" y="2900761"/>
                </a:lnTo>
                <a:lnTo>
                  <a:pt x="5199774" y="1239817"/>
                </a:lnTo>
                <a:lnTo>
                  <a:pt x="5196408" y="1193918"/>
                </a:lnTo>
                <a:lnTo>
                  <a:pt x="5186631" y="1150115"/>
                </a:lnTo>
                <a:lnTo>
                  <a:pt x="5170921" y="1108885"/>
                </a:lnTo>
                <a:lnTo>
                  <a:pt x="5149758" y="1070710"/>
                </a:lnTo>
                <a:lnTo>
                  <a:pt x="5123623" y="1036068"/>
                </a:lnTo>
                <a:lnTo>
                  <a:pt x="5092995" y="1005440"/>
                </a:lnTo>
                <a:lnTo>
                  <a:pt x="5058354" y="979306"/>
                </a:lnTo>
                <a:lnTo>
                  <a:pt x="5020179" y="958143"/>
                </a:lnTo>
                <a:lnTo>
                  <a:pt x="4978950" y="942434"/>
                </a:lnTo>
                <a:lnTo>
                  <a:pt x="4935147" y="932656"/>
                </a:lnTo>
                <a:lnTo>
                  <a:pt x="4889250" y="929291"/>
                </a:lnTo>
                <a:close/>
              </a:path>
              <a:path extrusionOk="0" h="3211829" w="5200015">
                <a:moveTo>
                  <a:pt x="617455" y="0"/>
                </a:moveTo>
                <a:lnTo>
                  <a:pt x="525835" y="929291"/>
                </a:lnTo>
                <a:lnTo>
                  <a:pt x="708748" y="929291"/>
                </a:lnTo>
                <a:lnTo>
                  <a:pt x="617455"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569" name="Google Shape;1569;p204"/>
          <p:cNvSpPr txBox="1"/>
          <p:nvPr/>
        </p:nvSpPr>
        <p:spPr>
          <a:xfrm>
            <a:off x="4234025" y="2919411"/>
            <a:ext cx="2588700" cy="734700"/>
          </a:xfrm>
          <a:prstGeom prst="rect">
            <a:avLst/>
          </a:prstGeom>
          <a:noFill/>
          <a:ln>
            <a:noFill/>
          </a:ln>
        </p:spPr>
        <p:txBody>
          <a:bodyPr anchorCtr="0" anchor="t" bIns="0" lIns="0" spcFirstLastPara="1" rIns="0" wrap="square" tIns="21075">
            <a:noAutofit/>
          </a:bodyPr>
          <a:lstStyle/>
          <a:p>
            <a:pPr indent="12700" lvl="0" marL="0" marR="0" rtl="0" algn="ctr">
              <a:lnSpc>
                <a:spcPct val="94500"/>
              </a:lnSpc>
              <a:spcBef>
                <a:spcPts val="0"/>
              </a:spcBef>
              <a:spcAft>
                <a:spcPts val="0"/>
              </a:spcAft>
              <a:buNone/>
            </a:pPr>
            <a:r>
              <a:rPr b="1" lang="en" sz="1600">
                <a:solidFill>
                  <a:srgbClr val="FFFFFF"/>
                </a:solidFill>
                <a:latin typeface="Questrial"/>
                <a:ea typeface="Questrial"/>
                <a:cs typeface="Questrial"/>
                <a:sym typeface="Questrial"/>
              </a:rPr>
              <a:t>one or more logical tests  </a:t>
            </a:r>
            <a:r>
              <a:rPr lang="en" sz="1600">
                <a:solidFill>
                  <a:srgbClr val="FFFFFF"/>
                </a:solidFill>
                <a:latin typeface="Questrial"/>
                <a:ea typeface="Questrial"/>
                <a:cs typeface="Questrial"/>
                <a:sym typeface="Questrial"/>
              </a:rPr>
              <a:t>(filter returns each row for  which the test is TRUE)</a:t>
            </a:r>
            <a:endParaRPr sz="1600">
              <a:latin typeface="Questrial"/>
              <a:ea typeface="Questrial"/>
              <a:cs typeface="Questrial"/>
              <a:sym typeface="Questrial"/>
            </a:endParaRPr>
          </a:p>
        </p:txBody>
      </p:sp>
      <p:sp>
        <p:nvSpPr>
          <p:cNvPr id="1570" name="Google Shape;1570;p204"/>
          <p:cNvSpPr/>
          <p:nvPr/>
        </p:nvSpPr>
        <p:spPr>
          <a:xfrm>
            <a:off x="2289218" y="2390989"/>
            <a:ext cx="1762277" cy="1381196"/>
          </a:xfrm>
          <a:custGeom>
            <a:rect b="b" l="l" r="r" t="t"/>
            <a:pathLst>
              <a:path extrusionOk="0" h="3348354" w="3012440">
                <a:moveTo>
                  <a:pt x="2754497" y="0"/>
                </a:moveTo>
                <a:lnTo>
                  <a:pt x="2621974" y="1065740"/>
                </a:lnTo>
                <a:lnTo>
                  <a:pt x="310526" y="1065740"/>
                </a:lnTo>
                <a:lnTo>
                  <a:pt x="264627" y="1069106"/>
                </a:lnTo>
                <a:lnTo>
                  <a:pt x="220823" y="1078883"/>
                </a:lnTo>
                <a:lnTo>
                  <a:pt x="179594" y="1094593"/>
                </a:lnTo>
                <a:lnTo>
                  <a:pt x="141419" y="1115755"/>
                </a:lnTo>
                <a:lnTo>
                  <a:pt x="106777" y="1141890"/>
                </a:lnTo>
                <a:lnTo>
                  <a:pt x="76149" y="1172518"/>
                </a:lnTo>
                <a:lnTo>
                  <a:pt x="50014" y="1207159"/>
                </a:lnTo>
                <a:lnTo>
                  <a:pt x="28852" y="1245334"/>
                </a:lnTo>
                <a:lnTo>
                  <a:pt x="13143" y="1286564"/>
                </a:lnTo>
                <a:lnTo>
                  <a:pt x="3365" y="1330368"/>
                </a:lnTo>
                <a:lnTo>
                  <a:pt x="0" y="1376266"/>
                </a:lnTo>
                <a:lnTo>
                  <a:pt x="0" y="3037211"/>
                </a:lnTo>
                <a:lnTo>
                  <a:pt x="3365" y="3083109"/>
                </a:lnTo>
                <a:lnTo>
                  <a:pt x="13143" y="3126913"/>
                </a:lnTo>
                <a:lnTo>
                  <a:pt x="28852" y="3168143"/>
                </a:lnTo>
                <a:lnTo>
                  <a:pt x="50014" y="3206318"/>
                </a:lnTo>
                <a:lnTo>
                  <a:pt x="76149" y="3240960"/>
                </a:lnTo>
                <a:lnTo>
                  <a:pt x="106777" y="3271588"/>
                </a:lnTo>
                <a:lnTo>
                  <a:pt x="141419" y="3297723"/>
                </a:lnTo>
                <a:lnTo>
                  <a:pt x="179594" y="3318885"/>
                </a:lnTo>
                <a:lnTo>
                  <a:pt x="220823" y="3334595"/>
                </a:lnTo>
                <a:lnTo>
                  <a:pt x="264627" y="3344373"/>
                </a:lnTo>
                <a:lnTo>
                  <a:pt x="310526" y="3347738"/>
                </a:lnTo>
                <a:lnTo>
                  <a:pt x="2701488" y="3347738"/>
                </a:lnTo>
                <a:lnTo>
                  <a:pt x="2747387" y="3344373"/>
                </a:lnTo>
                <a:lnTo>
                  <a:pt x="2791191" y="3334595"/>
                </a:lnTo>
                <a:lnTo>
                  <a:pt x="2832420" y="3318885"/>
                </a:lnTo>
                <a:lnTo>
                  <a:pt x="2870595" y="3297723"/>
                </a:lnTo>
                <a:lnTo>
                  <a:pt x="2905237" y="3271588"/>
                </a:lnTo>
                <a:lnTo>
                  <a:pt x="2935865" y="3240960"/>
                </a:lnTo>
                <a:lnTo>
                  <a:pt x="2962000" y="3206318"/>
                </a:lnTo>
                <a:lnTo>
                  <a:pt x="2983162" y="3168143"/>
                </a:lnTo>
                <a:lnTo>
                  <a:pt x="2998871" y="3126913"/>
                </a:lnTo>
                <a:lnTo>
                  <a:pt x="3008649" y="3083109"/>
                </a:lnTo>
                <a:lnTo>
                  <a:pt x="3012015" y="3037211"/>
                </a:lnTo>
                <a:lnTo>
                  <a:pt x="3012015" y="1376266"/>
                </a:lnTo>
                <a:lnTo>
                  <a:pt x="3008070" y="1326787"/>
                </a:lnTo>
                <a:lnTo>
                  <a:pt x="2996648" y="1279894"/>
                </a:lnTo>
                <a:lnTo>
                  <a:pt x="2978362" y="1236163"/>
                </a:lnTo>
                <a:lnTo>
                  <a:pt x="2953830" y="1196167"/>
                </a:lnTo>
                <a:lnTo>
                  <a:pt x="2923666" y="1160483"/>
                </a:lnTo>
                <a:lnTo>
                  <a:pt x="2888486" y="1129685"/>
                </a:lnTo>
                <a:lnTo>
                  <a:pt x="2848907" y="1104347"/>
                </a:lnTo>
                <a:lnTo>
                  <a:pt x="2805542" y="1085045"/>
                </a:lnTo>
                <a:lnTo>
                  <a:pt x="2754497"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571" name="Google Shape;1571;p204"/>
          <p:cNvSpPr txBox="1"/>
          <p:nvPr/>
        </p:nvSpPr>
        <p:spPr>
          <a:xfrm>
            <a:off x="2525253" y="2969291"/>
            <a:ext cx="1448700" cy="748800"/>
          </a:xfrm>
          <a:prstGeom prst="rect">
            <a:avLst/>
          </a:prstGeom>
          <a:noFill/>
          <a:ln>
            <a:noFill/>
          </a:ln>
        </p:spPr>
        <p:txBody>
          <a:bodyPr anchorCtr="0" anchor="t" bIns="0" lIns="0" spcFirstLastPara="1" rIns="0" wrap="square" tIns="24825">
            <a:noAutofit/>
          </a:bodyPr>
          <a:lstStyle/>
          <a:p>
            <a:pPr indent="-165100" lvl="0" marL="165100" marR="0" rtl="0" algn="l">
              <a:lnSpc>
                <a:spcPct val="114444"/>
              </a:lnSpc>
              <a:spcBef>
                <a:spcPts val="0"/>
              </a:spcBef>
              <a:spcAft>
                <a:spcPts val="0"/>
              </a:spcAft>
              <a:buNone/>
            </a:pPr>
            <a:r>
              <a:rPr b="1" lang="en" sz="1600">
                <a:solidFill>
                  <a:srgbClr val="FFFFFF"/>
                </a:solidFill>
                <a:latin typeface="Questrial"/>
                <a:ea typeface="Questrial"/>
                <a:cs typeface="Questrial"/>
                <a:sym typeface="Questrial"/>
              </a:rPr>
              <a:t>data frame to  transform</a:t>
            </a:r>
            <a:endParaRPr sz="1600">
              <a:latin typeface="Questrial"/>
              <a:ea typeface="Questrial"/>
              <a:cs typeface="Questrial"/>
              <a:sym typeface="Questrial"/>
            </a:endParaRPr>
          </a:p>
        </p:txBody>
      </p:sp>
      <p:sp>
        <p:nvSpPr>
          <p:cNvPr id="1572" name="Google Shape;1572;p204"/>
          <p:cNvSpPr/>
          <p:nvPr/>
        </p:nvSpPr>
        <p:spPr>
          <a:xfrm>
            <a:off x="7448550" y="4538951"/>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73" name="Google Shape;1573;p204"/>
          <p:cNvSpPr txBox="1"/>
          <p:nvPr/>
        </p:nvSpPr>
        <p:spPr>
          <a:xfrm>
            <a:off x="476255" y="353403"/>
            <a:ext cx="74034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filter()</a:t>
            </a:r>
            <a:endParaRPr b="1" sz="3000">
              <a:latin typeface="Questrial"/>
              <a:ea typeface="Questrial"/>
              <a:cs typeface="Questrial"/>
              <a:sym typeface="Questrial"/>
            </a:endParaRPr>
          </a:p>
        </p:txBody>
      </p:sp>
      <p:sp>
        <p:nvSpPr>
          <p:cNvPr id="1574" name="Google Shape;1574;p204"/>
          <p:cNvSpPr txBox="1"/>
          <p:nvPr/>
        </p:nvSpPr>
        <p:spPr>
          <a:xfrm>
            <a:off x="423222" y="911591"/>
            <a:ext cx="4907700" cy="5778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2200">
                <a:latin typeface="Questrial"/>
                <a:ea typeface="Questrial"/>
                <a:cs typeface="Questrial"/>
                <a:sym typeface="Questrial"/>
              </a:rPr>
              <a:t>Extract rows that meet logical criteria.</a:t>
            </a:r>
            <a:endParaRPr sz="22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t/>
            </a:r>
            <a:endParaRPr sz="600">
              <a:latin typeface="Helvetica Neue"/>
              <a:ea typeface="Helvetica Neue"/>
              <a:cs typeface="Helvetica Neue"/>
              <a:sym typeface="Helvetica Neue"/>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578" name="Shape 1578"/>
        <p:cNvGrpSpPr/>
        <p:nvPr/>
      </p:nvGrpSpPr>
      <p:grpSpPr>
        <a:xfrm>
          <a:off x="0" y="0"/>
          <a:ext cx="0" cy="0"/>
          <a:chOff x="0" y="0"/>
          <a:chExt cx="0" cy="0"/>
        </a:xfrm>
      </p:grpSpPr>
      <p:sp>
        <p:nvSpPr>
          <p:cNvPr id="1579" name="Google Shape;1579;p205"/>
          <p:cNvSpPr/>
          <p:nvPr/>
        </p:nvSpPr>
        <p:spPr>
          <a:xfrm>
            <a:off x="4465896" y="4227685"/>
            <a:ext cx="212360" cy="130305"/>
          </a:xfrm>
          <a:custGeom>
            <a:rect b="b" l="l" r="r" t="t"/>
            <a:pathLst>
              <a:path extrusionOk="0" h="286384" w="466725">
                <a:moveTo>
                  <a:pt x="268226" y="0"/>
                </a:moveTo>
                <a:lnTo>
                  <a:pt x="268226" y="100368"/>
                </a:lnTo>
                <a:lnTo>
                  <a:pt x="0" y="100368"/>
                </a:lnTo>
                <a:lnTo>
                  <a:pt x="0" y="185862"/>
                </a:lnTo>
                <a:lnTo>
                  <a:pt x="268226" y="185862"/>
                </a:lnTo>
                <a:lnTo>
                  <a:pt x="268226" y="286232"/>
                </a:lnTo>
                <a:lnTo>
                  <a:pt x="466563" y="143116"/>
                </a:lnTo>
                <a:lnTo>
                  <a:pt x="268226" y="0"/>
                </a:lnTo>
                <a:close/>
              </a:path>
            </a:pathLst>
          </a:custGeom>
          <a:solidFill>
            <a:srgbClr val="5358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580" name="Google Shape;1580;p205"/>
          <p:cNvSpPr txBox="1"/>
          <p:nvPr/>
        </p:nvSpPr>
        <p:spPr>
          <a:xfrm>
            <a:off x="1933575" y="1783114"/>
            <a:ext cx="4961400" cy="4548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22750">
            <a:noAutofit/>
          </a:bodyPr>
          <a:lstStyle/>
          <a:p>
            <a:pPr indent="0" lvl="0" marL="101600" marR="0" rtl="0" algn="l">
              <a:lnSpc>
                <a:spcPct val="100000"/>
              </a:lnSpc>
              <a:spcBef>
                <a:spcPts val="0"/>
              </a:spcBef>
              <a:spcAft>
                <a:spcPts val="0"/>
              </a:spcAft>
              <a:buNone/>
            </a:pPr>
            <a:r>
              <a:rPr lang="en" sz="1600">
                <a:latin typeface="Courier New"/>
                <a:ea typeface="Courier New"/>
                <a:cs typeface="Courier New"/>
                <a:sym typeface="Courier New"/>
              </a:rPr>
              <a:t>filter(</a:t>
            </a:r>
            <a:r>
              <a:rPr lang="en" sz="1600">
                <a:solidFill>
                  <a:srgbClr val="0365C0"/>
                </a:solidFill>
                <a:latin typeface="Courier New"/>
                <a:ea typeface="Courier New"/>
                <a:cs typeface="Courier New"/>
                <a:sym typeface="Courier New"/>
              </a:rPr>
              <a:t>beatles</a:t>
            </a:r>
            <a:r>
              <a:rPr lang="en" sz="1600">
                <a:latin typeface="Courier New"/>
                <a:ea typeface="Courier New"/>
                <a:cs typeface="Courier New"/>
                <a:sym typeface="Courier New"/>
              </a:rPr>
              <a:t>, </a:t>
            </a:r>
            <a:r>
              <a:rPr lang="en" sz="1600">
                <a:solidFill>
                  <a:srgbClr val="0365C0"/>
                </a:solidFill>
                <a:latin typeface="Courier New"/>
                <a:ea typeface="Courier New"/>
                <a:cs typeface="Courier New"/>
                <a:sym typeface="Courier New"/>
              </a:rPr>
              <a:t>name == "George"</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graphicFrame>
        <p:nvGraphicFramePr>
          <p:cNvPr id="1581" name="Google Shape;1581;p205"/>
          <p:cNvGraphicFramePr/>
          <p:nvPr/>
        </p:nvGraphicFramePr>
        <p:xfrm>
          <a:off x="1933575" y="2800153"/>
          <a:ext cx="3000000" cy="3000000"/>
        </p:xfrm>
        <a:graphic>
          <a:graphicData uri="http://schemas.openxmlformats.org/drawingml/2006/table">
            <a:tbl>
              <a:tblPr bandRow="1" firstRow="1">
                <a:noFill/>
                <a:tableStyleId>{86380251-1022-4E59-A97C-39B196FD709A}</a:tableStyleId>
              </a:tblPr>
              <a:tblGrid>
                <a:gridCol w="737925"/>
                <a:gridCol w="585725"/>
                <a:gridCol w="1125825"/>
              </a:tblGrid>
              <a:tr h="434675">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name</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c>
                  <a:txBody>
                    <a:bodyPr/>
                    <a:lstStyle/>
                    <a:p>
                      <a:pPr indent="0" lvl="0" marL="1016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birth</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instrument</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Paul</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1942</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base</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George</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1943</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Ringo</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drums</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bl>
          </a:graphicData>
        </a:graphic>
      </p:graphicFrame>
      <p:graphicFrame>
        <p:nvGraphicFramePr>
          <p:cNvPr id="1582" name="Google Shape;1582;p205"/>
          <p:cNvGraphicFramePr/>
          <p:nvPr/>
        </p:nvGraphicFramePr>
        <p:xfrm>
          <a:off x="5000625" y="4062127"/>
          <a:ext cx="3000000" cy="3000000"/>
        </p:xfrm>
        <a:graphic>
          <a:graphicData uri="http://schemas.openxmlformats.org/drawingml/2006/table">
            <a:tbl>
              <a:tblPr bandRow="1" firstRow="1">
                <a:noFill/>
                <a:tableStyleId>{86380251-1022-4E59-A97C-39B196FD709A}</a:tableStyleId>
              </a:tblPr>
              <a:tblGrid>
                <a:gridCol w="737925"/>
                <a:gridCol w="585725"/>
                <a:gridCol w="1125825"/>
              </a:tblGrid>
              <a:tr h="460350">
                <a:tc>
                  <a:txBody>
                    <a:bodyPr/>
                    <a:lstStyle/>
                    <a:p>
                      <a:pPr indent="0" lvl="0" marL="101600" marR="0" rtl="0" algn="l">
                        <a:lnSpc>
                          <a:spcPct val="100000"/>
                        </a:lnSpc>
                        <a:spcBef>
                          <a:spcPts val="0"/>
                        </a:spcBef>
                        <a:spcAft>
                          <a:spcPts val="0"/>
                        </a:spcAft>
                        <a:buNone/>
                      </a:pPr>
                      <a:r>
                        <a:rPr lang="en" sz="1400" u="none" cap="none" strike="noStrike">
                          <a:latin typeface="Questrial"/>
                          <a:ea typeface="Questrial"/>
                          <a:cs typeface="Questrial"/>
                          <a:sym typeface="Questrial"/>
                        </a:rPr>
                        <a:t>George</a:t>
                      </a:r>
                      <a:endParaRPr sz="1400" u="none" cap="none" strike="noStrike">
                        <a:latin typeface="Questrial"/>
                        <a:ea typeface="Questrial"/>
                        <a:cs typeface="Questrial"/>
                        <a:sym typeface="Questrial"/>
                      </a:endParaRPr>
                    </a:p>
                  </a:txBody>
                  <a:tcPr marT="1161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1943</a:t>
                      </a:r>
                      <a:endParaRPr sz="1400" u="none" cap="none" strike="noStrike">
                        <a:latin typeface="Questrial"/>
                        <a:ea typeface="Questrial"/>
                        <a:cs typeface="Questrial"/>
                        <a:sym typeface="Questrial"/>
                      </a:endParaRPr>
                    </a:p>
                  </a:txBody>
                  <a:tcPr marT="1161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342900" marR="0" rtl="0" algn="l">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1161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r>
            </a:tbl>
          </a:graphicData>
        </a:graphic>
      </p:graphicFrame>
      <p:sp>
        <p:nvSpPr>
          <p:cNvPr id="1583" name="Google Shape;1583;p205"/>
          <p:cNvSpPr/>
          <p:nvPr/>
        </p:nvSpPr>
        <p:spPr>
          <a:xfrm>
            <a:off x="8571623" y="4522476"/>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84" name="Google Shape;1584;p205"/>
          <p:cNvSpPr txBox="1"/>
          <p:nvPr/>
        </p:nvSpPr>
        <p:spPr>
          <a:xfrm>
            <a:off x="476255" y="353403"/>
            <a:ext cx="74034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filter()</a:t>
            </a:r>
            <a:endParaRPr b="1" sz="3000">
              <a:latin typeface="Questrial"/>
              <a:ea typeface="Questrial"/>
              <a:cs typeface="Questrial"/>
              <a:sym typeface="Questrial"/>
            </a:endParaRPr>
          </a:p>
        </p:txBody>
      </p:sp>
      <p:sp>
        <p:nvSpPr>
          <p:cNvPr id="1585" name="Google Shape;1585;p205"/>
          <p:cNvSpPr txBox="1"/>
          <p:nvPr/>
        </p:nvSpPr>
        <p:spPr>
          <a:xfrm>
            <a:off x="423222" y="911591"/>
            <a:ext cx="4907700" cy="330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200">
                <a:latin typeface="Questrial"/>
                <a:ea typeface="Questrial"/>
                <a:cs typeface="Questrial"/>
                <a:sym typeface="Questrial"/>
              </a:rPr>
              <a:t>Extract rows that meet logical criteria.</a:t>
            </a:r>
            <a:endParaRPr sz="2200">
              <a:latin typeface="Questrial"/>
              <a:ea typeface="Questrial"/>
              <a:cs typeface="Questrial"/>
              <a:sym typeface="Questrial"/>
            </a:endParaRPr>
          </a:p>
          <a:p>
            <a:pPr indent="0" lvl="0" marL="0" rtl="0" algn="l">
              <a:spcBef>
                <a:spcPts val="0"/>
              </a:spcBef>
              <a:spcAft>
                <a:spcPts val="0"/>
              </a:spcAft>
              <a:buNone/>
            </a:pPr>
            <a:r>
              <a:t/>
            </a:r>
            <a:endParaRPr sz="600">
              <a:latin typeface="Helvetica Neue"/>
              <a:ea typeface="Helvetica Neue"/>
              <a:cs typeface="Helvetica Neue"/>
              <a:sym typeface="Helvetica Neue"/>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
        <p:nvSpPr>
          <p:cNvPr id="1586" name="Google Shape;1586;p205"/>
          <p:cNvSpPr txBox="1"/>
          <p:nvPr/>
        </p:nvSpPr>
        <p:spPr>
          <a:xfrm>
            <a:off x="2720968" y="2468510"/>
            <a:ext cx="1577400" cy="2400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solidFill>
                  <a:srgbClr val="999999"/>
                </a:solidFill>
                <a:latin typeface="Questrial"/>
                <a:ea typeface="Questrial"/>
                <a:cs typeface="Questrial"/>
                <a:sym typeface="Questrial"/>
              </a:rPr>
              <a:t>beatles</a:t>
            </a:r>
            <a:endParaRPr sz="1400">
              <a:solidFill>
                <a:srgbClr val="999999"/>
              </a:solidFill>
              <a:latin typeface="Questrial"/>
              <a:ea typeface="Questrial"/>
              <a:cs typeface="Questrial"/>
              <a:sym typeface="Questria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590" name="Shape 1590"/>
        <p:cNvGrpSpPr/>
        <p:nvPr/>
      </p:nvGrpSpPr>
      <p:grpSpPr>
        <a:xfrm>
          <a:off x="0" y="0"/>
          <a:ext cx="0" cy="0"/>
          <a:chOff x="0" y="0"/>
          <a:chExt cx="0" cy="0"/>
        </a:xfrm>
      </p:grpSpPr>
      <p:sp>
        <p:nvSpPr>
          <p:cNvPr id="1591" name="Google Shape;1591;p206"/>
          <p:cNvSpPr/>
          <p:nvPr/>
        </p:nvSpPr>
        <p:spPr>
          <a:xfrm>
            <a:off x="1950995" y="1936132"/>
            <a:ext cx="4963154" cy="455057"/>
          </a:xfrm>
          <a:custGeom>
            <a:rect b="b" l="l" r="r" t="t"/>
            <a:pathLst>
              <a:path extrusionOk="0" h="1000125" w="10908030">
                <a:moveTo>
                  <a:pt x="0" y="0"/>
                </a:moveTo>
                <a:lnTo>
                  <a:pt x="10907802" y="0"/>
                </a:lnTo>
                <a:lnTo>
                  <a:pt x="10907802" y="1000011"/>
                </a:lnTo>
                <a:lnTo>
                  <a:pt x="0" y="1000011"/>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92" name="Google Shape;1592;p206"/>
          <p:cNvSpPr/>
          <p:nvPr/>
        </p:nvSpPr>
        <p:spPr>
          <a:xfrm>
            <a:off x="4798620" y="2415401"/>
            <a:ext cx="4190574" cy="1096628"/>
          </a:xfrm>
          <a:custGeom>
            <a:rect b="b" l="l" r="r" t="t"/>
            <a:pathLst>
              <a:path extrusionOk="0" h="3625215" w="5048884">
                <a:moveTo>
                  <a:pt x="0" y="0"/>
                </a:moveTo>
                <a:lnTo>
                  <a:pt x="252285" y="991461"/>
                </a:lnTo>
                <a:lnTo>
                  <a:pt x="215253" y="1024033"/>
                </a:lnTo>
                <a:lnTo>
                  <a:pt x="184710" y="1062805"/>
                </a:lnTo>
                <a:lnTo>
                  <a:pt x="161657" y="1106855"/>
                </a:lnTo>
                <a:lnTo>
                  <a:pt x="147093" y="1155259"/>
                </a:lnTo>
                <a:lnTo>
                  <a:pt x="142016" y="1207096"/>
                </a:lnTo>
                <a:lnTo>
                  <a:pt x="142016" y="3358208"/>
                </a:lnTo>
                <a:lnTo>
                  <a:pt x="146325" y="3406238"/>
                </a:lnTo>
                <a:lnTo>
                  <a:pt x="158746" y="3451429"/>
                </a:lnTo>
                <a:lnTo>
                  <a:pt x="178525" y="3493031"/>
                </a:lnTo>
                <a:lnTo>
                  <a:pt x="204904" y="3530292"/>
                </a:lnTo>
                <a:lnTo>
                  <a:pt x="237128" y="3562463"/>
                </a:lnTo>
                <a:lnTo>
                  <a:pt x="274441" y="3588791"/>
                </a:lnTo>
                <a:lnTo>
                  <a:pt x="316086" y="3608526"/>
                </a:lnTo>
                <a:lnTo>
                  <a:pt x="361307" y="3620918"/>
                </a:lnTo>
                <a:lnTo>
                  <a:pt x="409348" y="3625216"/>
                </a:lnTo>
                <a:lnTo>
                  <a:pt x="4781592" y="3625216"/>
                </a:lnTo>
                <a:lnTo>
                  <a:pt x="4829622" y="3620918"/>
                </a:lnTo>
                <a:lnTo>
                  <a:pt x="4874814" y="3608526"/>
                </a:lnTo>
                <a:lnTo>
                  <a:pt x="4916415" y="3588791"/>
                </a:lnTo>
                <a:lnTo>
                  <a:pt x="4953677" y="3562462"/>
                </a:lnTo>
                <a:lnTo>
                  <a:pt x="4985847" y="3530292"/>
                </a:lnTo>
                <a:lnTo>
                  <a:pt x="5012175" y="3493030"/>
                </a:lnTo>
                <a:lnTo>
                  <a:pt x="5031910" y="3451429"/>
                </a:lnTo>
                <a:lnTo>
                  <a:pt x="5044302" y="3406238"/>
                </a:lnTo>
                <a:lnTo>
                  <a:pt x="5048600" y="3358208"/>
                </a:lnTo>
                <a:lnTo>
                  <a:pt x="5048600" y="1207096"/>
                </a:lnTo>
                <a:lnTo>
                  <a:pt x="5044302" y="1159055"/>
                </a:lnTo>
                <a:lnTo>
                  <a:pt x="5031910" y="1113834"/>
                </a:lnTo>
                <a:lnTo>
                  <a:pt x="5012175" y="1072189"/>
                </a:lnTo>
                <a:lnTo>
                  <a:pt x="4985847" y="1034876"/>
                </a:lnTo>
                <a:lnTo>
                  <a:pt x="4953677" y="1002651"/>
                </a:lnTo>
                <a:lnTo>
                  <a:pt x="4916415" y="976271"/>
                </a:lnTo>
                <a:lnTo>
                  <a:pt x="4874814" y="956492"/>
                </a:lnTo>
                <a:lnTo>
                  <a:pt x="4829622" y="944070"/>
                </a:lnTo>
                <a:lnTo>
                  <a:pt x="4788887" y="940416"/>
                </a:lnTo>
                <a:lnTo>
                  <a:pt x="402804" y="940416"/>
                </a:lnTo>
                <a:lnTo>
                  <a:pt x="0" y="0"/>
                </a:lnTo>
                <a:close/>
              </a:path>
              <a:path extrusionOk="0" h="3625215" w="5048884">
                <a:moveTo>
                  <a:pt x="4781592" y="939761"/>
                </a:moveTo>
                <a:lnTo>
                  <a:pt x="407108" y="939761"/>
                </a:lnTo>
                <a:lnTo>
                  <a:pt x="405024" y="940361"/>
                </a:lnTo>
                <a:lnTo>
                  <a:pt x="402804" y="940416"/>
                </a:lnTo>
                <a:lnTo>
                  <a:pt x="4788887" y="940416"/>
                </a:lnTo>
                <a:lnTo>
                  <a:pt x="4781592" y="939761"/>
                </a:lnTo>
                <a:close/>
              </a:path>
            </a:pathLst>
          </a:custGeom>
          <a:solidFill>
            <a:srgbClr val="4242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93" name="Google Shape;1593;p206"/>
          <p:cNvSpPr txBox="1"/>
          <p:nvPr/>
        </p:nvSpPr>
        <p:spPr>
          <a:xfrm>
            <a:off x="4975186" y="2778571"/>
            <a:ext cx="4130400" cy="1062900"/>
          </a:xfrm>
          <a:prstGeom prst="rect">
            <a:avLst/>
          </a:prstGeom>
          <a:noFill/>
          <a:ln>
            <a:noFill/>
          </a:ln>
        </p:spPr>
        <p:txBody>
          <a:bodyPr anchorCtr="0" anchor="t" bIns="0" lIns="0" spcFirstLastPara="1" rIns="0" wrap="square" tIns="7225">
            <a:noAutofit/>
          </a:bodyPr>
          <a:lstStyle/>
          <a:p>
            <a:pPr indent="0" lvl="0" marL="0" marR="0" rtl="0" algn="l">
              <a:lnSpc>
                <a:spcPct val="116111"/>
              </a:lnSpc>
              <a:spcBef>
                <a:spcPts val="0"/>
              </a:spcBef>
              <a:spcAft>
                <a:spcPts val="0"/>
              </a:spcAft>
              <a:buNone/>
            </a:pPr>
            <a:r>
              <a:rPr b="1" lang="en" sz="1600">
                <a:solidFill>
                  <a:srgbClr val="FFFFFF"/>
                </a:solidFill>
                <a:latin typeface="Arial"/>
                <a:ea typeface="Arial"/>
                <a:cs typeface="Arial"/>
                <a:sym typeface="Arial"/>
              </a:rPr>
              <a:t>= sets</a:t>
            </a:r>
            <a:r>
              <a:rPr lang="en" sz="1600"/>
              <a:t>  </a:t>
            </a:r>
            <a:r>
              <a:rPr lang="en" sz="1600">
                <a:solidFill>
                  <a:srgbClr val="FFFFFF"/>
                </a:solidFill>
                <a:latin typeface="Arimo"/>
                <a:ea typeface="Arimo"/>
                <a:cs typeface="Arimo"/>
                <a:sym typeface="Arimo"/>
              </a:rPr>
              <a:t>(returns nothing)</a:t>
            </a:r>
            <a:endParaRPr sz="1600">
              <a:latin typeface="Arimo"/>
              <a:ea typeface="Arimo"/>
              <a:cs typeface="Arimo"/>
              <a:sym typeface="Arimo"/>
            </a:endParaRPr>
          </a:p>
          <a:p>
            <a:pPr indent="0" lvl="0" marL="0" marR="0" rtl="0" algn="l">
              <a:lnSpc>
                <a:spcPct val="116111"/>
              </a:lnSpc>
              <a:spcBef>
                <a:spcPts val="0"/>
              </a:spcBef>
              <a:spcAft>
                <a:spcPts val="0"/>
              </a:spcAft>
              <a:buNone/>
            </a:pPr>
            <a:r>
              <a:rPr b="1" lang="en" sz="1600">
                <a:solidFill>
                  <a:srgbClr val="FFFFFF"/>
                </a:solidFill>
                <a:latin typeface="Arial"/>
                <a:ea typeface="Arial"/>
                <a:cs typeface="Arial"/>
                <a:sym typeface="Arial"/>
              </a:rPr>
              <a:t>== tests if</a:t>
            </a:r>
            <a:r>
              <a:rPr b="1" lang="en" sz="1600">
                <a:solidFill>
                  <a:srgbClr val="FFFFFF"/>
                </a:solidFill>
              </a:rPr>
              <a:t> </a:t>
            </a:r>
            <a:r>
              <a:rPr b="1" lang="en" sz="1600">
                <a:solidFill>
                  <a:srgbClr val="FFFFFF"/>
                </a:solidFill>
                <a:latin typeface="Arial"/>
                <a:ea typeface="Arial"/>
                <a:cs typeface="Arial"/>
                <a:sym typeface="Arial"/>
              </a:rPr>
              <a:t>equal</a:t>
            </a:r>
            <a:r>
              <a:rPr lang="en" sz="1600"/>
              <a:t> </a:t>
            </a:r>
            <a:r>
              <a:rPr lang="en" sz="1600">
                <a:solidFill>
                  <a:srgbClr val="FFFFFF"/>
                </a:solidFill>
                <a:latin typeface="Arimo"/>
                <a:ea typeface="Arimo"/>
                <a:cs typeface="Arimo"/>
                <a:sym typeface="Arimo"/>
              </a:rPr>
              <a:t>(returns TRUE or FALSE)</a:t>
            </a:r>
            <a:endParaRPr sz="1600">
              <a:latin typeface="Arimo"/>
              <a:ea typeface="Arimo"/>
              <a:cs typeface="Arimo"/>
              <a:sym typeface="Arimo"/>
            </a:endParaRPr>
          </a:p>
        </p:txBody>
      </p:sp>
      <p:graphicFrame>
        <p:nvGraphicFramePr>
          <p:cNvPr id="1594" name="Google Shape;1594;p206"/>
          <p:cNvGraphicFramePr/>
          <p:nvPr/>
        </p:nvGraphicFramePr>
        <p:xfrm>
          <a:off x="1298731" y="2920728"/>
          <a:ext cx="3000000" cy="3000000"/>
        </p:xfrm>
        <a:graphic>
          <a:graphicData uri="http://schemas.openxmlformats.org/drawingml/2006/table">
            <a:tbl>
              <a:tblPr bandRow="1" firstRow="1">
                <a:noFill/>
                <a:tableStyleId>{86380251-1022-4E59-A97C-39B196FD709A}</a:tableStyleId>
              </a:tblPr>
              <a:tblGrid>
                <a:gridCol w="695200"/>
                <a:gridCol w="551825"/>
                <a:gridCol w="1060650"/>
              </a:tblGrid>
              <a:tr h="409525">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name</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c>
                  <a:txBody>
                    <a:bodyPr/>
                    <a:lstStyle/>
                    <a:p>
                      <a:pPr indent="0" lvl="0" marL="1016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birth</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instrument</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r>
              <a:tr h="40952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r h="40952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Paul</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1942</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base</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r h="40952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George</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1943</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r>
              <a:tr h="40952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Ringo</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drums</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bl>
          </a:graphicData>
        </a:graphic>
      </p:graphicFrame>
      <p:sp>
        <p:nvSpPr>
          <p:cNvPr id="1595" name="Google Shape;1595;p206"/>
          <p:cNvSpPr txBox="1"/>
          <p:nvPr/>
        </p:nvSpPr>
        <p:spPr>
          <a:xfrm>
            <a:off x="1950995" y="1936132"/>
            <a:ext cx="4961400" cy="4548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122750">
            <a:noAutofit/>
          </a:bodyPr>
          <a:lstStyle/>
          <a:p>
            <a:pPr indent="0" lvl="0" marL="101600" marR="0" rtl="0" algn="l">
              <a:lnSpc>
                <a:spcPct val="100000"/>
              </a:lnSpc>
              <a:spcBef>
                <a:spcPts val="0"/>
              </a:spcBef>
              <a:spcAft>
                <a:spcPts val="0"/>
              </a:spcAft>
              <a:buNone/>
            </a:pPr>
            <a:r>
              <a:rPr lang="en" sz="1600">
                <a:latin typeface="Courier New"/>
                <a:ea typeface="Courier New"/>
                <a:cs typeface="Courier New"/>
                <a:sym typeface="Courier New"/>
              </a:rPr>
              <a:t>filter(</a:t>
            </a:r>
            <a:r>
              <a:rPr lang="en" sz="1600">
                <a:solidFill>
                  <a:srgbClr val="0365C0"/>
                </a:solidFill>
                <a:latin typeface="Courier New"/>
                <a:ea typeface="Courier New"/>
                <a:cs typeface="Courier New"/>
                <a:sym typeface="Courier New"/>
              </a:rPr>
              <a:t>beatles</a:t>
            </a:r>
            <a:r>
              <a:rPr lang="en" sz="1600">
                <a:latin typeface="Courier New"/>
                <a:ea typeface="Courier New"/>
                <a:cs typeface="Courier New"/>
                <a:sym typeface="Courier New"/>
              </a:rPr>
              <a:t>, </a:t>
            </a:r>
            <a:r>
              <a:rPr lang="en" sz="1600">
                <a:solidFill>
                  <a:srgbClr val="0365C0"/>
                </a:solidFill>
                <a:latin typeface="Courier New"/>
                <a:ea typeface="Courier New"/>
                <a:cs typeface="Courier New"/>
                <a:sym typeface="Courier New"/>
              </a:rPr>
              <a:t>name == "George"</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
        <p:nvSpPr>
          <p:cNvPr id="1596" name="Google Shape;1596;p206"/>
          <p:cNvSpPr/>
          <p:nvPr/>
        </p:nvSpPr>
        <p:spPr>
          <a:xfrm>
            <a:off x="8567675" y="4506051"/>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597" name="Google Shape;1597;p206"/>
          <p:cNvSpPr txBox="1"/>
          <p:nvPr/>
        </p:nvSpPr>
        <p:spPr>
          <a:xfrm>
            <a:off x="476255" y="353403"/>
            <a:ext cx="74034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filter()</a:t>
            </a:r>
            <a:endParaRPr b="1" sz="3000">
              <a:latin typeface="Questrial"/>
              <a:ea typeface="Questrial"/>
              <a:cs typeface="Questrial"/>
              <a:sym typeface="Questrial"/>
            </a:endParaRPr>
          </a:p>
        </p:txBody>
      </p:sp>
      <p:sp>
        <p:nvSpPr>
          <p:cNvPr id="1598" name="Google Shape;1598;p206"/>
          <p:cNvSpPr txBox="1"/>
          <p:nvPr/>
        </p:nvSpPr>
        <p:spPr>
          <a:xfrm>
            <a:off x="423222" y="911591"/>
            <a:ext cx="4907700" cy="330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200">
                <a:latin typeface="Questrial"/>
                <a:ea typeface="Questrial"/>
                <a:cs typeface="Questrial"/>
                <a:sym typeface="Questrial"/>
              </a:rPr>
              <a:t>Extract rows that meet logical criteria</a:t>
            </a:r>
            <a:endParaRPr sz="2200">
              <a:latin typeface="Questrial"/>
              <a:ea typeface="Questrial"/>
              <a:cs typeface="Questrial"/>
              <a:sym typeface="Questrial"/>
            </a:endParaRPr>
          </a:p>
          <a:p>
            <a:pPr indent="0" lvl="0" marL="0" rtl="0" algn="l">
              <a:spcBef>
                <a:spcPts val="0"/>
              </a:spcBef>
              <a:spcAft>
                <a:spcPts val="0"/>
              </a:spcAft>
              <a:buNone/>
            </a:pPr>
            <a:r>
              <a:t/>
            </a:r>
            <a:endParaRPr sz="600">
              <a:latin typeface="Helvetica Neue"/>
              <a:ea typeface="Helvetica Neue"/>
              <a:cs typeface="Helvetica Neue"/>
              <a:sym typeface="Helvetica Neue"/>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
        <p:nvSpPr>
          <p:cNvPr id="1599" name="Google Shape;1599;p206"/>
          <p:cNvSpPr txBox="1"/>
          <p:nvPr/>
        </p:nvSpPr>
        <p:spPr>
          <a:xfrm>
            <a:off x="1954518" y="2587385"/>
            <a:ext cx="1577400" cy="2400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solidFill>
                  <a:srgbClr val="999999"/>
                </a:solidFill>
                <a:latin typeface="Questrial"/>
                <a:ea typeface="Questrial"/>
                <a:cs typeface="Questrial"/>
                <a:sym typeface="Questrial"/>
              </a:rPr>
              <a:t>beatles</a:t>
            </a:r>
            <a:endParaRPr sz="1400">
              <a:solidFill>
                <a:srgbClr val="999999"/>
              </a:solidFill>
              <a:latin typeface="Questrial"/>
              <a:ea typeface="Questrial"/>
              <a:cs typeface="Questrial"/>
              <a:sym typeface="Quest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315" name="Shape 315"/>
        <p:cNvGrpSpPr/>
        <p:nvPr/>
      </p:nvGrpSpPr>
      <p:grpSpPr>
        <a:xfrm>
          <a:off x="0" y="0"/>
          <a:ext cx="0" cy="0"/>
          <a:chOff x="0" y="0"/>
          <a:chExt cx="0" cy="0"/>
        </a:xfrm>
      </p:grpSpPr>
      <p:sp>
        <p:nvSpPr>
          <p:cNvPr id="316" name="Google Shape;316;p72"/>
          <p:cNvSpPr txBox="1"/>
          <p:nvPr/>
        </p:nvSpPr>
        <p:spPr>
          <a:xfrm>
            <a:off x="476255" y="1475089"/>
            <a:ext cx="7246800" cy="1652700"/>
          </a:xfrm>
          <a:prstGeom prst="rect">
            <a:avLst/>
          </a:prstGeom>
          <a:noFill/>
          <a:ln>
            <a:noFill/>
          </a:ln>
        </p:spPr>
        <p:txBody>
          <a:bodyPr anchorCtr="0" anchor="t" bIns="0" lIns="0" spcFirstLastPara="1" rIns="0" wrap="square" tIns="19050">
            <a:noAutofit/>
          </a:bodyPr>
          <a:lstStyle/>
          <a:p>
            <a:pPr indent="-342900" lvl="0" marL="393700" marR="0" rtl="0" algn="l">
              <a:lnSpc>
                <a:spcPct val="100000"/>
              </a:lnSpc>
              <a:spcBef>
                <a:spcPts val="0"/>
              </a:spcBef>
              <a:spcAft>
                <a:spcPts val="0"/>
              </a:spcAft>
              <a:buSzPts val="1600"/>
              <a:buFont typeface="Questrial"/>
              <a:buAutoNum type="arabicPeriod"/>
            </a:pPr>
            <a:r>
              <a:rPr lang="en" sz="1600">
                <a:latin typeface="Questrial"/>
                <a:ea typeface="Questrial"/>
                <a:cs typeface="Questrial"/>
                <a:sym typeface="Questrial"/>
              </a:rPr>
              <a:t>Download the </a:t>
            </a:r>
            <a:r>
              <a:rPr lang="en" sz="1600" u="sng">
                <a:solidFill>
                  <a:schemeClr val="hlink"/>
                </a:solidFill>
                <a:latin typeface="Questrial"/>
                <a:ea typeface="Questrial"/>
                <a:cs typeface="Questrial"/>
                <a:sym typeface="Questrial"/>
                <a:hlinkClick r:id="rId3"/>
              </a:rPr>
              <a:t>Intro to R workshop</a:t>
            </a:r>
            <a:r>
              <a:rPr lang="en" sz="1600">
                <a:latin typeface="Questrial"/>
                <a:ea typeface="Questrial"/>
                <a:cs typeface="Questrial"/>
                <a:sym typeface="Questrial"/>
              </a:rPr>
              <a:t> from Github </a:t>
            </a:r>
            <a:endParaRPr sz="1600" u="sng">
              <a:solidFill>
                <a:srgbClr val="0000FF"/>
              </a:solidFill>
              <a:latin typeface="Questrial"/>
              <a:ea typeface="Questrial"/>
              <a:cs typeface="Questrial"/>
              <a:sym typeface="Questrial"/>
            </a:endParaRPr>
          </a:p>
          <a:p>
            <a:pPr indent="0" lvl="0" marL="203200" marR="0" rtl="0" algn="l">
              <a:lnSpc>
                <a:spcPct val="100000"/>
              </a:lnSpc>
              <a:spcBef>
                <a:spcPts val="500"/>
              </a:spcBef>
              <a:spcAft>
                <a:spcPts val="0"/>
              </a:spcAft>
              <a:buNone/>
            </a:pPr>
            <a:r>
              <a:t/>
            </a:r>
            <a:endParaRPr sz="1600">
              <a:latin typeface="Questrial"/>
              <a:ea typeface="Questrial"/>
              <a:cs typeface="Questrial"/>
              <a:sym typeface="Questrial"/>
            </a:endParaRPr>
          </a:p>
          <a:p>
            <a:pPr indent="-342900" lvl="0" marL="393700" marR="0" rtl="0" algn="l">
              <a:lnSpc>
                <a:spcPct val="100000"/>
              </a:lnSpc>
              <a:spcBef>
                <a:spcPts val="500"/>
              </a:spcBef>
              <a:spcAft>
                <a:spcPts val="500"/>
              </a:spcAft>
              <a:buSzPts val="1600"/>
              <a:buFont typeface="Questrial"/>
              <a:buAutoNum type="arabicPeriod"/>
            </a:pPr>
            <a:r>
              <a:rPr lang="en" sz="1600">
                <a:latin typeface="Questrial"/>
                <a:ea typeface="Questrial"/>
                <a:cs typeface="Questrial"/>
                <a:sym typeface="Questrial"/>
              </a:rPr>
              <a:t>Open the “01-Intro.Rmd” file</a:t>
            </a:r>
            <a:endParaRPr sz="2200">
              <a:latin typeface="Helvetica Neue"/>
              <a:ea typeface="Helvetica Neue"/>
              <a:cs typeface="Helvetica Neue"/>
              <a:sym typeface="Helvetica Neue"/>
            </a:endParaRPr>
          </a:p>
        </p:txBody>
      </p:sp>
      <p:sp>
        <p:nvSpPr>
          <p:cNvPr id="317" name="Google Shape;317;p72"/>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F2F2F2"/>
        </a:solidFill>
      </p:bgPr>
    </p:bg>
    <p:spTree>
      <p:nvGrpSpPr>
        <p:cNvPr id="1603" name="Shape 1603"/>
        <p:cNvGrpSpPr/>
        <p:nvPr/>
      </p:nvGrpSpPr>
      <p:grpSpPr>
        <a:xfrm>
          <a:off x="0" y="0"/>
          <a:ext cx="0" cy="0"/>
          <a:chOff x="0" y="0"/>
          <a:chExt cx="0" cy="0"/>
        </a:xfrm>
      </p:grpSpPr>
      <p:sp>
        <p:nvSpPr>
          <p:cNvPr id="1604" name="Google Shape;1604;p207"/>
          <p:cNvSpPr txBox="1"/>
          <p:nvPr/>
        </p:nvSpPr>
        <p:spPr>
          <a:xfrm>
            <a:off x="476253" y="1187217"/>
            <a:ext cx="5016300" cy="7641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1700">
                <a:latin typeface="Questrial"/>
                <a:ea typeface="Questrial"/>
                <a:cs typeface="Questrial"/>
                <a:sym typeface="Questrial"/>
              </a:rPr>
              <a:t>Alter the code to filter out just rows where birth is 1940:</a:t>
            </a:r>
            <a:endParaRPr sz="1700">
              <a:latin typeface="Questrial"/>
              <a:ea typeface="Questrial"/>
              <a:cs typeface="Questrial"/>
              <a:sym typeface="Questrial"/>
            </a:endParaRPr>
          </a:p>
          <a:p>
            <a:pPr indent="0" lvl="0" marL="0" marR="0" rtl="0" algn="l">
              <a:lnSpc>
                <a:spcPct val="100000"/>
              </a:lnSpc>
              <a:spcBef>
                <a:spcPts val="1800"/>
              </a:spcBef>
              <a:spcAft>
                <a:spcPts val="0"/>
              </a:spcAft>
              <a:buNone/>
            </a:pPr>
            <a:r>
              <a:rPr lang="en" sz="1700">
                <a:latin typeface="Questrial"/>
                <a:ea typeface="Questrial"/>
                <a:cs typeface="Questrial"/>
                <a:sym typeface="Questrial"/>
              </a:rPr>
              <a:t>                 </a:t>
            </a:r>
            <a:endParaRPr sz="1700">
              <a:latin typeface="Questrial"/>
              <a:ea typeface="Questrial"/>
              <a:cs typeface="Questrial"/>
              <a:sym typeface="Questrial"/>
            </a:endParaRPr>
          </a:p>
        </p:txBody>
      </p:sp>
      <p:sp>
        <p:nvSpPr>
          <p:cNvPr id="1605" name="Google Shape;1605;p207"/>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
        <p:nvSpPr>
          <p:cNvPr id="1606" name="Google Shape;1606;p207"/>
          <p:cNvSpPr/>
          <p:nvPr/>
        </p:nvSpPr>
        <p:spPr>
          <a:xfrm>
            <a:off x="495438" y="2218529"/>
            <a:ext cx="4814400" cy="9045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607" name="Google Shape;1607;p207"/>
          <p:cNvSpPr txBox="1"/>
          <p:nvPr/>
        </p:nvSpPr>
        <p:spPr>
          <a:xfrm>
            <a:off x="570815" y="2218529"/>
            <a:ext cx="4663500" cy="1195500"/>
          </a:xfrm>
          <a:prstGeom prst="rect">
            <a:avLst/>
          </a:prstGeom>
          <a:noFill/>
          <a:ln>
            <a:noFill/>
          </a:ln>
        </p:spPr>
        <p:txBody>
          <a:bodyPr anchorCtr="0" anchor="t" bIns="41575" lIns="41575" spcFirstLastPara="1" rIns="41575" wrap="square" tIns="41575">
            <a:noAutofit/>
          </a:bodyPr>
          <a:lstStyle/>
          <a:p>
            <a:pPr indent="0" lvl="0" marL="0" rtl="0" algn="l">
              <a:spcBef>
                <a:spcPts val="1800"/>
              </a:spcBef>
              <a:spcAft>
                <a:spcPts val="0"/>
              </a:spcAft>
              <a:buClr>
                <a:schemeClr val="dk1"/>
              </a:buClr>
              <a:buFont typeface="Arial"/>
              <a:buNone/>
            </a:pPr>
            <a:r>
              <a:rPr lang="en" sz="1700">
                <a:solidFill>
                  <a:schemeClr val="dk1"/>
                </a:solidFill>
                <a:latin typeface="Courier New"/>
                <a:ea typeface="Courier New"/>
                <a:cs typeface="Courier New"/>
                <a:sym typeface="Courier New"/>
              </a:rPr>
              <a:t>filter(beatles, name == "George")</a:t>
            </a:r>
            <a:endParaRPr sz="1700">
              <a:solidFill>
                <a:schemeClr val="dk1"/>
              </a:solidFill>
              <a:latin typeface="Courier New"/>
              <a:ea typeface="Courier New"/>
              <a:cs typeface="Courier New"/>
              <a:sym typeface="Courier New"/>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1" name="Shape 1611"/>
        <p:cNvGrpSpPr/>
        <p:nvPr/>
      </p:nvGrpSpPr>
      <p:grpSpPr>
        <a:xfrm>
          <a:off x="0" y="0"/>
          <a:ext cx="0" cy="0"/>
          <a:chOff x="0" y="0"/>
          <a:chExt cx="0" cy="0"/>
        </a:xfrm>
      </p:grpSpPr>
      <p:sp>
        <p:nvSpPr>
          <p:cNvPr id="1612" name="Google Shape;1612;p208"/>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Logical comparisons</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616" name="Shape 1616"/>
        <p:cNvGrpSpPr/>
        <p:nvPr/>
      </p:nvGrpSpPr>
      <p:grpSpPr>
        <a:xfrm>
          <a:off x="0" y="0"/>
          <a:ext cx="0" cy="0"/>
          <a:chOff x="0" y="0"/>
          <a:chExt cx="0" cy="0"/>
        </a:xfrm>
      </p:grpSpPr>
      <p:sp>
        <p:nvSpPr>
          <p:cNvPr id="1617" name="Google Shape;1617;p209"/>
          <p:cNvSpPr txBox="1"/>
          <p:nvPr/>
        </p:nvSpPr>
        <p:spPr>
          <a:xfrm>
            <a:off x="3957516" y="1400002"/>
            <a:ext cx="2049600" cy="2733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1700">
                <a:solidFill>
                  <a:srgbClr val="53585F"/>
                </a:solidFill>
                <a:latin typeface="Questrial"/>
                <a:ea typeface="Questrial"/>
                <a:cs typeface="Questrial"/>
                <a:sym typeface="Questrial"/>
              </a:rPr>
              <a:t>?Comparison</a:t>
            </a:r>
            <a:endParaRPr sz="1700">
              <a:latin typeface="Questrial"/>
              <a:ea typeface="Questrial"/>
              <a:cs typeface="Questrial"/>
              <a:sym typeface="Questrial"/>
            </a:endParaRPr>
          </a:p>
        </p:txBody>
      </p:sp>
      <p:graphicFrame>
        <p:nvGraphicFramePr>
          <p:cNvPr id="1618" name="Google Shape;1618;p209"/>
          <p:cNvGraphicFramePr/>
          <p:nvPr/>
        </p:nvGraphicFramePr>
        <p:xfrm>
          <a:off x="2553590" y="1795419"/>
          <a:ext cx="3000000" cy="3000000"/>
        </p:xfrm>
        <a:graphic>
          <a:graphicData uri="http://schemas.openxmlformats.org/drawingml/2006/table">
            <a:tbl>
              <a:tblPr bandRow="1" firstRow="1">
                <a:noFill/>
                <a:tableStyleId>{86380251-1022-4E59-A97C-39B196FD709A}</a:tableStyleId>
              </a:tblPr>
              <a:tblGrid>
                <a:gridCol w="1405350"/>
                <a:gridCol w="2910800"/>
              </a:tblGrid>
              <a:tr h="291825">
                <a:tc>
                  <a:txBody>
                    <a:bodyPr/>
                    <a:lstStyle/>
                    <a:p>
                      <a:pPr indent="0" lvl="0" marL="0" marR="0" rtl="0" algn="ctr">
                        <a:lnSpc>
                          <a:spcPct val="100000"/>
                        </a:lnSpc>
                        <a:spcBef>
                          <a:spcPts val="0"/>
                        </a:spcBef>
                        <a:spcAft>
                          <a:spcPts val="0"/>
                        </a:spcAft>
                        <a:buNone/>
                      </a:pPr>
                      <a:r>
                        <a:rPr lang="en" sz="1600" u="none" cap="none" strike="noStrike">
                          <a:solidFill>
                            <a:srgbClr val="D6D6D6"/>
                          </a:solidFill>
                          <a:latin typeface="Questrial"/>
                          <a:ea typeface="Questrial"/>
                          <a:cs typeface="Questrial"/>
                          <a:sym typeface="Questrial"/>
                        </a:rPr>
                        <a:t>x </a:t>
                      </a:r>
                      <a:r>
                        <a:rPr lang="en" sz="1600" u="none" cap="none" strike="noStrike">
                          <a:latin typeface="Questrial"/>
                          <a:ea typeface="Questrial"/>
                          <a:cs typeface="Questrial"/>
                          <a:sym typeface="Questrial"/>
                        </a:rPr>
                        <a:t>&lt; </a:t>
                      </a:r>
                      <a:r>
                        <a:rPr lang="en" sz="1600" u="none" cap="none" strike="noStrike">
                          <a:solidFill>
                            <a:srgbClr val="D6D6D6"/>
                          </a:solidFill>
                          <a:latin typeface="Questrial"/>
                          <a:ea typeface="Questrial"/>
                          <a:cs typeface="Questrial"/>
                          <a:sym typeface="Questrial"/>
                        </a:rPr>
                        <a:t>y</a:t>
                      </a:r>
                      <a:endParaRPr sz="1600" u="none" cap="none" strike="noStrike">
                        <a:latin typeface="Questrial"/>
                        <a:ea typeface="Questrial"/>
                        <a:cs typeface="Questrial"/>
                        <a:sym typeface="Questrial"/>
                      </a:endParaRPr>
                    </a:p>
                  </a:txBody>
                  <a:tcPr marT="254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1700" u="none" cap="none" strike="noStrike">
                          <a:latin typeface="Questrial"/>
                          <a:ea typeface="Questrial"/>
                          <a:cs typeface="Questrial"/>
                          <a:sym typeface="Questrial"/>
                        </a:rPr>
                        <a:t>Less than</a:t>
                      </a:r>
                      <a:endParaRPr sz="1700" u="none" cap="none" strike="noStrike">
                        <a:latin typeface="Questrial"/>
                        <a:ea typeface="Questrial"/>
                        <a:cs typeface="Questrial"/>
                        <a:sym typeface="Questrial"/>
                      </a:endParaRPr>
                    </a:p>
                  </a:txBody>
                  <a:tcPr marT="18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r h="291825">
                <a:tc>
                  <a:txBody>
                    <a:bodyPr/>
                    <a:lstStyle/>
                    <a:p>
                      <a:pPr indent="0" lvl="0" marL="0" marR="0" rtl="0" algn="ctr">
                        <a:lnSpc>
                          <a:spcPct val="100000"/>
                        </a:lnSpc>
                        <a:spcBef>
                          <a:spcPts val="0"/>
                        </a:spcBef>
                        <a:spcAft>
                          <a:spcPts val="0"/>
                        </a:spcAft>
                        <a:buNone/>
                      </a:pPr>
                      <a:r>
                        <a:rPr lang="en" sz="1600" u="none" cap="none" strike="noStrike">
                          <a:solidFill>
                            <a:srgbClr val="D6D6D6"/>
                          </a:solidFill>
                          <a:latin typeface="Questrial"/>
                          <a:ea typeface="Questrial"/>
                          <a:cs typeface="Questrial"/>
                          <a:sym typeface="Questrial"/>
                        </a:rPr>
                        <a:t>x </a:t>
                      </a:r>
                      <a:r>
                        <a:rPr lang="en" sz="1600" u="none" cap="none" strike="noStrike">
                          <a:latin typeface="Questrial"/>
                          <a:ea typeface="Questrial"/>
                          <a:cs typeface="Questrial"/>
                          <a:sym typeface="Questrial"/>
                        </a:rPr>
                        <a:t>&gt; </a:t>
                      </a:r>
                      <a:r>
                        <a:rPr lang="en" sz="1600" u="none" cap="none" strike="noStrike">
                          <a:solidFill>
                            <a:srgbClr val="D6D6D6"/>
                          </a:solidFill>
                          <a:latin typeface="Questrial"/>
                          <a:ea typeface="Questrial"/>
                          <a:cs typeface="Questrial"/>
                          <a:sym typeface="Questrial"/>
                        </a:rPr>
                        <a:t>y</a:t>
                      </a:r>
                      <a:endParaRPr sz="1600" u="none" cap="none" strike="noStrike">
                        <a:latin typeface="Questrial"/>
                        <a:ea typeface="Questrial"/>
                        <a:cs typeface="Questrial"/>
                        <a:sym typeface="Questrial"/>
                      </a:endParaRPr>
                    </a:p>
                  </a:txBody>
                  <a:tcPr marT="288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1700" u="none" cap="none" strike="noStrike">
                          <a:latin typeface="Questrial"/>
                          <a:ea typeface="Questrial"/>
                          <a:cs typeface="Questrial"/>
                          <a:sym typeface="Questrial"/>
                        </a:rPr>
                        <a:t>Greater than</a:t>
                      </a:r>
                      <a:endParaRPr sz="1700" u="none" cap="none" strike="noStrike">
                        <a:latin typeface="Questrial"/>
                        <a:ea typeface="Questrial"/>
                        <a:cs typeface="Questrial"/>
                        <a:sym typeface="Questrial"/>
                      </a:endParaRPr>
                    </a:p>
                  </a:txBody>
                  <a:tcPr marT="2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r h="291825">
                <a:tc>
                  <a:txBody>
                    <a:bodyPr/>
                    <a:lstStyle/>
                    <a:p>
                      <a:pPr indent="0" lvl="0" marL="0" marR="0" rtl="0" algn="ctr">
                        <a:lnSpc>
                          <a:spcPct val="100000"/>
                        </a:lnSpc>
                        <a:spcBef>
                          <a:spcPts val="0"/>
                        </a:spcBef>
                        <a:spcAft>
                          <a:spcPts val="0"/>
                        </a:spcAft>
                        <a:buNone/>
                      </a:pPr>
                      <a:r>
                        <a:rPr lang="en" sz="1600" u="none" cap="none" strike="noStrike">
                          <a:solidFill>
                            <a:srgbClr val="D6D6D6"/>
                          </a:solidFill>
                          <a:latin typeface="Questrial"/>
                          <a:ea typeface="Questrial"/>
                          <a:cs typeface="Questrial"/>
                          <a:sym typeface="Questrial"/>
                        </a:rPr>
                        <a:t>x </a:t>
                      </a:r>
                      <a:r>
                        <a:rPr lang="en" sz="1600" u="none" cap="none" strike="noStrike">
                          <a:latin typeface="Questrial"/>
                          <a:ea typeface="Questrial"/>
                          <a:cs typeface="Questrial"/>
                          <a:sym typeface="Questrial"/>
                        </a:rPr>
                        <a:t>== </a:t>
                      </a:r>
                      <a:r>
                        <a:rPr lang="en" sz="1600" u="none" cap="none" strike="noStrike">
                          <a:solidFill>
                            <a:srgbClr val="D6D6D6"/>
                          </a:solidFill>
                          <a:latin typeface="Questrial"/>
                          <a:ea typeface="Questrial"/>
                          <a:cs typeface="Questrial"/>
                          <a:sym typeface="Questrial"/>
                        </a:rPr>
                        <a:t>y</a:t>
                      </a:r>
                      <a:endParaRPr sz="1600" u="none" cap="none" strike="noStrike">
                        <a:latin typeface="Questrial"/>
                        <a:ea typeface="Questrial"/>
                        <a:cs typeface="Questrial"/>
                        <a:sym typeface="Questrial"/>
                      </a:endParaRPr>
                    </a:p>
                  </a:txBody>
                  <a:tcPr marT="2742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1700" u="none" cap="none" strike="noStrike">
                          <a:latin typeface="Questrial"/>
                          <a:ea typeface="Questrial"/>
                          <a:cs typeface="Questrial"/>
                          <a:sym typeface="Questrial"/>
                        </a:rPr>
                        <a:t>Equal to</a:t>
                      </a:r>
                      <a:endParaRPr sz="1700" u="none" cap="none" strike="noStrike">
                        <a:latin typeface="Questrial"/>
                        <a:ea typeface="Questrial"/>
                        <a:cs typeface="Questrial"/>
                        <a:sym typeface="Questrial"/>
                      </a:endParaRPr>
                    </a:p>
                  </a:txBody>
                  <a:tcPr marT="2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r h="291825">
                <a:tc>
                  <a:txBody>
                    <a:bodyPr/>
                    <a:lstStyle/>
                    <a:p>
                      <a:pPr indent="0" lvl="0" marL="0" marR="0" rtl="0" algn="ctr">
                        <a:lnSpc>
                          <a:spcPct val="100000"/>
                        </a:lnSpc>
                        <a:spcBef>
                          <a:spcPts val="0"/>
                        </a:spcBef>
                        <a:spcAft>
                          <a:spcPts val="0"/>
                        </a:spcAft>
                        <a:buNone/>
                      </a:pPr>
                      <a:r>
                        <a:rPr lang="en" sz="1600" u="none" cap="none" strike="noStrike">
                          <a:solidFill>
                            <a:srgbClr val="D6D6D6"/>
                          </a:solidFill>
                          <a:latin typeface="Questrial"/>
                          <a:ea typeface="Questrial"/>
                          <a:cs typeface="Questrial"/>
                          <a:sym typeface="Questrial"/>
                        </a:rPr>
                        <a:t>x </a:t>
                      </a:r>
                      <a:r>
                        <a:rPr lang="en" sz="1600" u="none" cap="none" strike="noStrike">
                          <a:latin typeface="Questrial"/>
                          <a:ea typeface="Questrial"/>
                          <a:cs typeface="Questrial"/>
                          <a:sym typeface="Questrial"/>
                        </a:rPr>
                        <a:t>&lt;= </a:t>
                      </a:r>
                      <a:r>
                        <a:rPr lang="en" sz="1600" u="none" cap="none" strike="noStrike">
                          <a:solidFill>
                            <a:srgbClr val="D6D6D6"/>
                          </a:solidFill>
                          <a:latin typeface="Questrial"/>
                          <a:ea typeface="Questrial"/>
                          <a:cs typeface="Questrial"/>
                          <a:sym typeface="Questrial"/>
                        </a:rPr>
                        <a:t>y</a:t>
                      </a:r>
                      <a:endParaRPr sz="1600" u="none" cap="none" strike="noStrike">
                        <a:latin typeface="Questrial"/>
                        <a:ea typeface="Questrial"/>
                        <a:cs typeface="Questrial"/>
                        <a:sym typeface="Questrial"/>
                      </a:endParaRPr>
                    </a:p>
                  </a:txBody>
                  <a:tcPr marT="260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1700" u="none" cap="none" strike="noStrike">
                          <a:latin typeface="Questrial"/>
                          <a:ea typeface="Questrial"/>
                          <a:cs typeface="Questrial"/>
                          <a:sym typeface="Questrial"/>
                        </a:rPr>
                        <a:t>Less than or equal to</a:t>
                      </a:r>
                      <a:endParaRPr sz="1700" u="none" cap="none" strike="noStrike">
                        <a:latin typeface="Questrial"/>
                        <a:ea typeface="Questrial"/>
                        <a:cs typeface="Questrial"/>
                        <a:sym typeface="Questrial"/>
                      </a:endParaRPr>
                    </a:p>
                  </a:txBody>
                  <a:tcPr marT="193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r h="291825">
                <a:tc>
                  <a:txBody>
                    <a:bodyPr/>
                    <a:lstStyle/>
                    <a:p>
                      <a:pPr indent="0" lvl="0" marL="0" marR="0" rtl="0" algn="ctr">
                        <a:lnSpc>
                          <a:spcPct val="100000"/>
                        </a:lnSpc>
                        <a:spcBef>
                          <a:spcPts val="0"/>
                        </a:spcBef>
                        <a:spcAft>
                          <a:spcPts val="0"/>
                        </a:spcAft>
                        <a:buNone/>
                      </a:pPr>
                      <a:r>
                        <a:rPr lang="en" sz="1600" u="none" cap="none" strike="noStrike">
                          <a:solidFill>
                            <a:srgbClr val="D6D6D6"/>
                          </a:solidFill>
                          <a:latin typeface="Questrial"/>
                          <a:ea typeface="Questrial"/>
                          <a:cs typeface="Questrial"/>
                          <a:sym typeface="Questrial"/>
                        </a:rPr>
                        <a:t>x </a:t>
                      </a:r>
                      <a:r>
                        <a:rPr lang="en" sz="1600" u="none" cap="none" strike="noStrike">
                          <a:latin typeface="Questrial"/>
                          <a:ea typeface="Questrial"/>
                          <a:cs typeface="Questrial"/>
                          <a:sym typeface="Questrial"/>
                        </a:rPr>
                        <a:t>&gt;= </a:t>
                      </a:r>
                      <a:r>
                        <a:rPr lang="en" sz="1600" u="none" cap="none" strike="noStrike">
                          <a:solidFill>
                            <a:srgbClr val="D6D6D6"/>
                          </a:solidFill>
                          <a:latin typeface="Questrial"/>
                          <a:ea typeface="Questrial"/>
                          <a:cs typeface="Questrial"/>
                          <a:sym typeface="Questrial"/>
                        </a:rPr>
                        <a:t>y</a:t>
                      </a:r>
                      <a:endParaRPr sz="1600" u="none" cap="none" strike="noStrike">
                        <a:latin typeface="Questrial"/>
                        <a:ea typeface="Questrial"/>
                        <a:cs typeface="Questrial"/>
                        <a:sym typeface="Questrial"/>
                      </a:endParaRPr>
                    </a:p>
                  </a:txBody>
                  <a:tcPr marT="2482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19868"/>
                        </a:lnSpc>
                        <a:spcBef>
                          <a:spcPts val="0"/>
                        </a:spcBef>
                        <a:spcAft>
                          <a:spcPts val="0"/>
                        </a:spcAft>
                        <a:buNone/>
                      </a:pPr>
                      <a:r>
                        <a:rPr lang="en" sz="1700" u="none" cap="none" strike="noStrike">
                          <a:latin typeface="Questrial"/>
                          <a:ea typeface="Questrial"/>
                          <a:cs typeface="Questrial"/>
                          <a:sym typeface="Questrial"/>
                        </a:rPr>
                        <a:t>Greater than or equal to</a:t>
                      </a:r>
                      <a:endParaRPr sz="1700" u="none" cap="none" strike="noStrike">
                        <a:latin typeface="Questrial"/>
                        <a:ea typeface="Questrial"/>
                        <a:cs typeface="Questrial"/>
                        <a:sym typeface="Questrial"/>
                      </a:endParaRPr>
                    </a:p>
                  </a:txBody>
                  <a:tcPr marT="2282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r h="291825">
                <a:tc>
                  <a:txBody>
                    <a:bodyPr/>
                    <a:lstStyle/>
                    <a:p>
                      <a:pPr indent="0" lvl="0" marL="0" marR="0" rtl="0" algn="ctr">
                        <a:lnSpc>
                          <a:spcPct val="100000"/>
                        </a:lnSpc>
                        <a:spcBef>
                          <a:spcPts val="0"/>
                        </a:spcBef>
                        <a:spcAft>
                          <a:spcPts val="0"/>
                        </a:spcAft>
                        <a:buNone/>
                      </a:pPr>
                      <a:r>
                        <a:rPr lang="en" sz="1600" u="none" cap="none" strike="noStrike">
                          <a:solidFill>
                            <a:srgbClr val="D6D6D6"/>
                          </a:solidFill>
                          <a:latin typeface="Questrial"/>
                          <a:ea typeface="Questrial"/>
                          <a:cs typeface="Questrial"/>
                          <a:sym typeface="Questrial"/>
                        </a:rPr>
                        <a:t>x </a:t>
                      </a:r>
                      <a:r>
                        <a:rPr lang="en" sz="1600" u="none" cap="none" strike="noStrike">
                          <a:latin typeface="Questrial"/>
                          <a:ea typeface="Questrial"/>
                          <a:cs typeface="Questrial"/>
                          <a:sym typeface="Questrial"/>
                        </a:rPr>
                        <a:t>!= </a:t>
                      </a:r>
                      <a:r>
                        <a:rPr lang="en" sz="1600" u="none" cap="none" strike="noStrike">
                          <a:solidFill>
                            <a:srgbClr val="D6D6D6"/>
                          </a:solidFill>
                          <a:latin typeface="Questrial"/>
                          <a:ea typeface="Questrial"/>
                          <a:cs typeface="Questrial"/>
                          <a:sym typeface="Questrial"/>
                        </a:rPr>
                        <a:t>y</a:t>
                      </a:r>
                      <a:endParaRPr sz="1600" u="none" cap="none" strike="noStrike">
                        <a:latin typeface="Questrial"/>
                        <a:ea typeface="Questrial"/>
                        <a:cs typeface="Questrial"/>
                        <a:sym typeface="Questrial"/>
                      </a:endParaRPr>
                    </a:p>
                  </a:txBody>
                  <a:tcPr marT="283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1700" u="none" cap="none" strike="noStrike">
                          <a:latin typeface="Questrial"/>
                          <a:ea typeface="Questrial"/>
                          <a:cs typeface="Questrial"/>
                          <a:sym typeface="Questrial"/>
                        </a:rPr>
                        <a:t>Not equal to</a:t>
                      </a:r>
                      <a:endParaRPr sz="1700" u="none" cap="none" strike="noStrike">
                        <a:latin typeface="Questrial"/>
                        <a:ea typeface="Questrial"/>
                        <a:cs typeface="Questrial"/>
                        <a:sym typeface="Questrial"/>
                      </a:endParaRPr>
                    </a:p>
                  </a:txBody>
                  <a:tcPr marT="2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r h="291825">
                <a:tc>
                  <a:txBody>
                    <a:bodyPr/>
                    <a:lstStyle/>
                    <a:p>
                      <a:pPr indent="0" lvl="0" marL="0" marR="0" rtl="0" algn="ctr">
                        <a:lnSpc>
                          <a:spcPct val="100000"/>
                        </a:lnSpc>
                        <a:spcBef>
                          <a:spcPts val="0"/>
                        </a:spcBef>
                        <a:spcAft>
                          <a:spcPts val="0"/>
                        </a:spcAft>
                        <a:buNone/>
                      </a:pPr>
                      <a:r>
                        <a:rPr lang="en" sz="1600" u="none" cap="none" strike="noStrike">
                          <a:solidFill>
                            <a:srgbClr val="D6D6D6"/>
                          </a:solidFill>
                          <a:latin typeface="Questrial"/>
                          <a:ea typeface="Questrial"/>
                          <a:cs typeface="Questrial"/>
                          <a:sym typeface="Questrial"/>
                        </a:rPr>
                        <a:t>x </a:t>
                      </a:r>
                      <a:r>
                        <a:rPr lang="en" sz="1600" u="none" cap="none" strike="noStrike">
                          <a:latin typeface="Questrial"/>
                          <a:ea typeface="Questrial"/>
                          <a:cs typeface="Questrial"/>
                          <a:sym typeface="Questrial"/>
                        </a:rPr>
                        <a:t>%in% </a:t>
                      </a:r>
                      <a:r>
                        <a:rPr lang="en" sz="1600" u="none" cap="none" strike="noStrike">
                          <a:solidFill>
                            <a:srgbClr val="D6D6D6"/>
                          </a:solidFill>
                          <a:latin typeface="Questrial"/>
                          <a:ea typeface="Questrial"/>
                          <a:cs typeface="Questrial"/>
                          <a:sym typeface="Questrial"/>
                        </a:rPr>
                        <a:t>y</a:t>
                      </a:r>
                      <a:endParaRPr sz="1600" u="none" cap="none" strike="noStrike">
                        <a:latin typeface="Questrial"/>
                        <a:ea typeface="Questrial"/>
                        <a:cs typeface="Questrial"/>
                        <a:sym typeface="Questrial"/>
                      </a:endParaRPr>
                    </a:p>
                  </a:txBody>
                  <a:tcPr marT="268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1700" u="none" cap="none" strike="noStrike">
                          <a:latin typeface="Questrial"/>
                          <a:ea typeface="Questrial"/>
                          <a:cs typeface="Questrial"/>
                          <a:sym typeface="Questrial"/>
                        </a:rPr>
                        <a:t>Group membership</a:t>
                      </a:r>
                      <a:endParaRPr sz="1700" u="none" cap="none" strike="noStrike">
                        <a:latin typeface="Questrial"/>
                        <a:ea typeface="Questrial"/>
                        <a:cs typeface="Questrial"/>
                        <a:sym typeface="Questrial"/>
                      </a:endParaRPr>
                    </a:p>
                  </a:txBody>
                  <a:tcPr marT="2022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r h="291825">
                <a:tc>
                  <a:txBody>
                    <a:bodyPr/>
                    <a:lstStyle/>
                    <a:p>
                      <a:pPr indent="0" lvl="0" marL="0" marR="0" rtl="0" algn="ctr">
                        <a:lnSpc>
                          <a:spcPct val="100000"/>
                        </a:lnSpc>
                        <a:spcBef>
                          <a:spcPts val="0"/>
                        </a:spcBef>
                        <a:spcAft>
                          <a:spcPts val="0"/>
                        </a:spcAft>
                        <a:buNone/>
                      </a:pPr>
                      <a:r>
                        <a:rPr lang="en" sz="1600" u="none" cap="none" strike="noStrike">
                          <a:latin typeface="Questrial"/>
                          <a:ea typeface="Questrial"/>
                          <a:cs typeface="Questrial"/>
                          <a:sym typeface="Questrial"/>
                        </a:rPr>
                        <a:t>is.na(</a:t>
                      </a:r>
                      <a:r>
                        <a:rPr lang="en" sz="1600" u="none" cap="none" strike="noStrike">
                          <a:solidFill>
                            <a:srgbClr val="D6D6D6"/>
                          </a:solidFill>
                          <a:latin typeface="Questrial"/>
                          <a:ea typeface="Questrial"/>
                          <a:cs typeface="Questrial"/>
                          <a:sym typeface="Questrial"/>
                        </a:rPr>
                        <a:t>x</a:t>
                      </a:r>
                      <a:r>
                        <a:rPr lang="en" sz="1600" u="none" cap="none" strike="noStrike">
                          <a:latin typeface="Questrial"/>
                          <a:ea typeface="Questrial"/>
                          <a:cs typeface="Questrial"/>
                          <a:sym typeface="Questrial"/>
                        </a:rPr>
                        <a:t>)</a:t>
                      </a:r>
                      <a:endParaRPr sz="1600" u="none" cap="none" strike="noStrike">
                        <a:latin typeface="Questrial"/>
                        <a:ea typeface="Questrial"/>
                        <a:cs typeface="Questrial"/>
                        <a:sym typeface="Questrial"/>
                      </a:endParaRPr>
                    </a:p>
                  </a:txBody>
                  <a:tcPr marT="257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1700" u="none" cap="none" strike="noStrike">
                          <a:latin typeface="Questrial"/>
                          <a:ea typeface="Questrial"/>
                          <a:cs typeface="Questrial"/>
                          <a:sym typeface="Questrial"/>
                        </a:rPr>
                        <a:t>Is NA (is null</a:t>
                      </a:r>
                      <a:r>
                        <a:rPr lang="en" sz="1700">
                          <a:latin typeface="Questrial"/>
                          <a:ea typeface="Questrial"/>
                          <a:cs typeface="Questrial"/>
                          <a:sym typeface="Questrial"/>
                        </a:rPr>
                        <a:t>/is missing</a:t>
                      </a:r>
                      <a:r>
                        <a:rPr lang="en" sz="1700" u="none" cap="none" strike="noStrike">
                          <a:latin typeface="Questrial"/>
                          <a:ea typeface="Questrial"/>
                          <a:cs typeface="Questrial"/>
                          <a:sym typeface="Questrial"/>
                        </a:rPr>
                        <a:t>)</a:t>
                      </a:r>
                      <a:endParaRPr sz="1700" u="none" cap="none" strike="noStrike">
                        <a:latin typeface="Questrial"/>
                        <a:ea typeface="Questrial"/>
                        <a:cs typeface="Questrial"/>
                        <a:sym typeface="Questrial"/>
                      </a:endParaRPr>
                    </a:p>
                  </a:txBody>
                  <a:tcPr marT="187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r h="291825">
                <a:tc>
                  <a:txBody>
                    <a:bodyPr/>
                    <a:lstStyle/>
                    <a:p>
                      <a:pPr indent="0" lvl="0" marL="0" marR="0" rtl="0" algn="ctr">
                        <a:lnSpc>
                          <a:spcPct val="100000"/>
                        </a:lnSpc>
                        <a:spcBef>
                          <a:spcPts val="0"/>
                        </a:spcBef>
                        <a:spcAft>
                          <a:spcPts val="0"/>
                        </a:spcAft>
                        <a:buNone/>
                      </a:pPr>
                      <a:r>
                        <a:rPr lang="en" sz="1600" u="none" cap="none" strike="noStrike">
                          <a:latin typeface="Questrial"/>
                          <a:ea typeface="Questrial"/>
                          <a:cs typeface="Questrial"/>
                          <a:sym typeface="Questrial"/>
                        </a:rPr>
                        <a:t>!is.na(</a:t>
                      </a:r>
                      <a:r>
                        <a:rPr lang="en" sz="1600" u="none" cap="none" strike="noStrike">
                          <a:solidFill>
                            <a:srgbClr val="D6D6D6"/>
                          </a:solidFill>
                          <a:latin typeface="Questrial"/>
                          <a:ea typeface="Questrial"/>
                          <a:cs typeface="Questrial"/>
                          <a:sym typeface="Questrial"/>
                        </a:rPr>
                        <a:t>x</a:t>
                      </a:r>
                      <a:r>
                        <a:rPr lang="en" sz="1600" u="none" cap="none" strike="noStrike">
                          <a:latin typeface="Questrial"/>
                          <a:ea typeface="Questrial"/>
                          <a:cs typeface="Questrial"/>
                          <a:sym typeface="Questrial"/>
                        </a:rPr>
                        <a:t>)</a:t>
                      </a:r>
                      <a:endParaRPr sz="1600" u="none" cap="none" strike="noStrike">
                        <a:latin typeface="Questrial"/>
                        <a:ea typeface="Questrial"/>
                        <a:cs typeface="Questrial"/>
                        <a:sym typeface="Questrial"/>
                      </a:endParaRPr>
                    </a:p>
                  </a:txBody>
                  <a:tcPr marT="288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1700" u="none" cap="none" strike="noStrike">
                          <a:latin typeface="Questrial"/>
                          <a:ea typeface="Questrial"/>
                          <a:cs typeface="Questrial"/>
                          <a:sym typeface="Questrial"/>
                        </a:rPr>
                        <a:t>Is not NA (is not null/missing)</a:t>
                      </a:r>
                      <a:endParaRPr sz="1700" u="none" cap="none" strike="noStrike">
                        <a:latin typeface="Questrial"/>
                        <a:ea typeface="Questrial"/>
                        <a:cs typeface="Questrial"/>
                        <a:sym typeface="Questrial"/>
                      </a:endParaRPr>
                    </a:p>
                  </a:txBody>
                  <a:tcPr marT="222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bl>
          </a:graphicData>
        </a:graphic>
      </p:graphicFrame>
      <p:sp>
        <p:nvSpPr>
          <p:cNvPr id="1619" name="Google Shape;1619;p209"/>
          <p:cNvSpPr/>
          <p:nvPr/>
        </p:nvSpPr>
        <p:spPr>
          <a:xfrm>
            <a:off x="8485827" y="4509133"/>
            <a:ext cx="491100" cy="565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20" name="Google Shape;1620;p209"/>
          <p:cNvSpPr/>
          <p:nvPr/>
        </p:nvSpPr>
        <p:spPr>
          <a:xfrm>
            <a:off x="7993682" y="4517767"/>
            <a:ext cx="484500" cy="559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21" name="Google Shape;1621;p209"/>
          <p:cNvSpPr/>
          <p:nvPr/>
        </p:nvSpPr>
        <p:spPr>
          <a:xfrm>
            <a:off x="7993683" y="4517767"/>
            <a:ext cx="484632" cy="559612"/>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22" name="Google Shape;1622;p209"/>
          <p:cNvSpPr txBox="1"/>
          <p:nvPr/>
        </p:nvSpPr>
        <p:spPr>
          <a:xfrm>
            <a:off x="8088867" y="4617963"/>
            <a:ext cx="343800" cy="4617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100">
                <a:solidFill>
                  <a:srgbClr val="FFFFFF"/>
                </a:solidFill>
                <a:latin typeface="Gill Sans"/>
                <a:ea typeface="Gill Sans"/>
                <a:cs typeface="Gill Sans"/>
                <a:sym typeface="Gill Sans"/>
              </a:rPr>
              <a:t>base  R</a:t>
            </a:r>
            <a:endParaRPr sz="1100">
              <a:latin typeface="Gill Sans"/>
              <a:ea typeface="Gill Sans"/>
              <a:cs typeface="Gill Sans"/>
              <a:sym typeface="Gill Sans"/>
            </a:endParaRPr>
          </a:p>
        </p:txBody>
      </p:sp>
      <p:sp>
        <p:nvSpPr>
          <p:cNvPr id="1623" name="Google Shape;1623;p209"/>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Logical comparisons</a:t>
            </a:r>
            <a:endParaRPr b="1" sz="3000">
              <a:latin typeface="Questrial"/>
              <a:ea typeface="Questrial"/>
              <a:cs typeface="Questrial"/>
              <a:sym typeface="Questrial"/>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627" name="Shape 1627"/>
        <p:cNvGrpSpPr/>
        <p:nvPr/>
      </p:nvGrpSpPr>
      <p:grpSpPr>
        <a:xfrm>
          <a:off x="0" y="0"/>
          <a:ext cx="0" cy="0"/>
          <a:chOff x="0" y="0"/>
          <a:chExt cx="0" cy="0"/>
        </a:xfrm>
      </p:grpSpPr>
      <p:sp>
        <p:nvSpPr>
          <p:cNvPr id="1628" name="Google Shape;1628;p210"/>
          <p:cNvSpPr txBox="1"/>
          <p:nvPr/>
        </p:nvSpPr>
        <p:spPr>
          <a:xfrm>
            <a:off x="476255" y="1427290"/>
            <a:ext cx="3177900" cy="4758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What will these return?</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500">
              <a:latin typeface="Questrial"/>
              <a:ea typeface="Questrial"/>
              <a:cs typeface="Questrial"/>
              <a:sym typeface="Questrial"/>
            </a:endParaRPr>
          </a:p>
          <a:p>
            <a:pPr indent="0" lvl="0" marL="635000" marR="0" rtl="0" algn="l">
              <a:lnSpc>
                <a:spcPct val="100000"/>
              </a:lnSpc>
              <a:spcBef>
                <a:spcPts val="300"/>
              </a:spcBef>
              <a:spcAft>
                <a:spcPts val="0"/>
              </a:spcAft>
              <a:buNone/>
            </a:pPr>
            <a:r>
              <a:t/>
            </a:r>
            <a:endParaRPr sz="2100">
              <a:latin typeface="Questrial"/>
              <a:ea typeface="Questrial"/>
              <a:cs typeface="Questrial"/>
              <a:sym typeface="Questrial"/>
            </a:endParaRPr>
          </a:p>
        </p:txBody>
      </p:sp>
      <p:sp>
        <p:nvSpPr>
          <p:cNvPr id="1629" name="Google Shape;1629;p210"/>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Logical comparisons</a:t>
            </a:r>
            <a:endParaRPr b="1" sz="3000">
              <a:latin typeface="Questrial"/>
              <a:ea typeface="Questrial"/>
              <a:cs typeface="Questrial"/>
              <a:sym typeface="Questrial"/>
            </a:endParaRPr>
          </a:p>
        </p:txBody>
      </p:sp>
      <p:sp>
        <p:nvSpPr>
          <p:cNvPr id="1630" name="Google Shape;1630;p210"/>
          <p:cNvSpPr txBox="1"/>
          <p:nvPr/>
        </p:nvSpPr>
        <p:spPr>
          <a:xfrm>
            <a:off x="480099" y="2005967"/>
            <a:ext cx="2992200" cy="124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lnSpc>
                <a:spcPct val="150000"/>
              </a:lnSpc>
              <a:spcBef>
                <a:spcPts val="0"/>
              </a:spcBef>
              <a:spcAft>
                <a:spcPts val="0"/>
              </a:spcAft>
              <a:buClr>
                <a:schemeClr val="dk1"/>
              </a:buClr>
              <a:buSzPts val="500"/>
              <a:buFont typeface="Arial"/>
              <a:buNone/>
            </a:pPr>
            <a:r>
              <a:rPr lang="en" sz="1500">
                <a:latin typeface="Courier New"/>
                <a:ea typeface="Courier New"/>
                <a:cs typeface="Courier New"/>
                <a:sym typeface="Courier New"/>
              </a:rPr>
              <a:t>1 &lt; 3</a:t>
            </a:r>
            <a:endParaRPr sz="1500">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500"/>
              <a:buFont typeface="Arial"/>
              <a:buNone/>
            </a:pPr>
            <a:r>
              <a:rPr lang="en" sz="1500">
                <a:latin typeface="Courier New"/>
                <a:ea typeface="Courier New"/>
                <a:cs typeface="Courier New"/>
                <a:sym typeface="Courier New"/>
              </a:rPr>
              <a:t>1 &gt; 3</a:t>
            </a:r>
            <a:endParaRPr sz="1500">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500"/>
              <a:buFont typeface="Arial"/>
              <a:buNone/>
            </a:pPr>
            <a:r>
              <a:rPr lang="en" sz="1500">
                <a:latin typeface="Courier New"/>
                <a:ea typeface="Courier New"/>
                <a:cs typeface="Courier New"/>
                <a:sym typeface="Courier New"/>
              </a:rPr>
              <a:t>c(1, 2, 3, 4, 5) &gt; 3</a:t>
            </a:r>
            <a:endParaRPr sz="1500">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500"/>
              <a:buFont typeface="Arial"/>
              <a:buNone/>
            </a:pPr>
            <a:r>
              <a:t/>
            </a:r>
            <a:endParaRPr sz="1500">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1500">
              <a:latin typeface="Courier New"/>
              <a:ea typeface="Courier New"/>
              <a:cs typeface="Courier New"/>
              <a:sym typeface="Courier New"/>
            </a:endParaRPr>
          </a:p>
        </p:txBody>
      </p:sp>
      <p:sp>
        <p:nvSpPr>
          <p:cNvPr id="1631" name="Google Shape;1631;p210"/>
          <p:cNvSpPr/>
          <p:nvPr/>
        </p:nvSpPr>
        <p:spPr>
          <a:xfrm>
            <a:off x="8485827" y="4509133"/>
            <a:ext cx="491100" cy="565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32" name="Google Shape;1632;p210"/>
          <p:cNvSpPr/>
          <p:nvPr/>
        </p:nvSpPr>
        <p:spPr>
          <a:xfrm>
            <a:off x="7993682" y="4517767"/>
            <a:ext cx="484500" cy="559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33" name="Google Shape;1633;p210"/>
          <p:cNvSpPr/>
          <p:nvPr/>
        </p:nvSpPr>
        <p:spPr>
          <a:xfrm>
            <a:off x="7993683" y="4517767"/>
            <a:ext cx="484632" cy="559612"/>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34" name="Google Shape;1634;p210"/>
          <p:cNvSpPr txBox="1"/>
          <p:nvPr/>
        </p:nvSpPr>
        <p:spPr>
          <a:xfrm>
            <a:off x="8088867" y="4617963"/>
            <a:ext cx="343800" cy="4617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100">
                <a:solidFill>
                  <a:srgbClr val="FFFFFF"/>
                </a:solidFill>
                <a:latin typeface="Gill Sans"/>
                <a:ea typeface="Gill Sans"/>
                <a:cs typeface="Gill Sans"/>
                <a:sym typeface="Gill Sans"/>
              </a:rPr>
              <a:t>base  R</a:t>
            </a:r>
            <a:endParaRPr sz="1100">
              <a:latin typeface="Gill Sans"/>
              <a:ea typeface="Gill Sans"/>
              <a:cs typeface="Gill Sans"/>
              <a:sym typeface="Gill Sans"/>
            </a:endParaRPr>
          </a:p>
        </p:txBody>
      </p:sp>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638" name="Shape 1638"/>
        <p:cNvGrpSpPr/>
        <p:nvPr/>
      </p:nvGrpSpPr>
      <p:grpSpPr>
        <a:xfrm>
          <a:off x="0" y="0"/>
          <a:ext cx="0" cy="0"/>
          <a:chOff x="0" y="0"/>
          <a:chExt cx="0" cy="0"/>
        </a:xfrm>
      </p:grpSpPr>
      <p:sp>
        <p:nvSpPr>
          <p:cNvPr id="1639" name="Google Shape;1639;p211"/>
          <p:cNvSpPr txBox="1"/>
          <p:nvPr/>
        </p:nvSpPr>
        <p:spPr>
          <a:xfrm>
            <a:off x="476255" y="1256331"/>
            <a:ext cx="2698500" cy="565500"/>
          </a:xfrm>
          <a:prstGeom prst="rect">
            <a:avLst/>
          </a:prstGeom>
          <a:noFill/>
          <a:ln>
            <a:noFill/>
          </a:ln>
        </p:spPr>
        <p:txBody>
          <a:bodyPr anchorCtr="0" anchor="t" bIns="0" lIns="0" spcFirstLastPara="1" rIns="0" wrap="square" tIns="88100">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What does this do?</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900">
              <a:solidFill>
                <a:srgbClr val="0096FF"/>
              </a:solidFill>
              <a:latin typeface="Questrial"/>
              <a:ea typeface="Questrial"/>
              <a:cs typeface="Questrial"/>
              <a:sym typeface="Questrial"/>
            </a:endParaRPr>
          </a:p>
          <a:p>
            <a:pPr indent="0" lvl="0" marL="0" marR="0" rtl="0" algn="l">
              <a:lnSpc>
                <a:spcPct val="200000"/>
              </a:lnSpc>
              <a:spcBef>
                <a:spcPts val="700"/>
              </a:spcBef>
              <a:spcAft>
                <a:spcPts val="0"/>
              </a:spcAft>
              <a:buNone/>
            </a:pPr>
            <a:r>
              <a:t/>
            </a:r>
            <a:endParaRPr sz="1900">
              <a:latin typeface="Questrial"/>
              <a:ea typeface="Questrial"/>
              <a:cs typeface="Questrial"/>
              <a:sym typeface="Questrial"/>
            </a:endParaRPr>
          </a:p>
        </p:txBody>
      </p:sp>
      <p:sp>
        <p:nvSpPr>
          <p:cNvPr id="1640" name="Google Shape;1640;p211"/>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%in%</a:t>
            </a:r>
            <a:endParaRPr b="1" sz="3000">
              <a:latin typeface="Questrial"/>
              <a:ea typeface="Questrial"/>
              <a:cs typeface="Questrial"/>
              <a:sym typeface="Questrial"/>
            </a:endParaRPr>
          </a:p>
        </p:txBody>
      </p:sp>
      <p:sp>
        <p:nvSpPr>
          <p:cNvPr id="1641" name="Google Shape;1641;p211"/>
          <p:cNvSpPr/>
          <p:nvPr/>
        </p:nvSpPr>
        <p:spPr>
          <a:xfrm>
            <a:off x="8485827" y="4509133"/>
            <a:ext cx="491100" cy="565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42" name="Google Shape;1642;p211"/>
          <p:cNvSpPr/>
          <p:nvPr/>
        </p:nvSpPr>
        <p:spPr>
          <a:xfrm>
            <a:off x="7993682" y="4517767"/>
            <a:ext cx="484500" cy="559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43" name="Google Shape;1643;p211"/>
          <p:cNvSpPr/>
          <p:nvPr/>
        </p:nvSpPr>
        <p:spPr>
          <a:xfrm>
            <a:off x="7993683" y="4517767"/>
            <a:ext cx="484632" cy="559612"/>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44" name="Google Shape;1644;p211"/>
          <p:cNvSpPr txBox="1"/>
          <p:nvPr/>
        </p:nvSpPr>
        <p:spPr>
          <a:xfrm>
            <a:off x="8088867" y="4617963"/>
            <a:ext cx="343800" cy="4617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100">
                <a:solidFill>
                  <a:srgbClr val="FFFFFF"/>
                </a:solidFill>
                <a:latin typeface="Gill Sans"/>
                <a:ea typeface="Gill Sans"/>
                <a:cs typeface="Gill Sans"/>
                <a:sym typeface="Gill Sans"/>
              </a:rPr>
              <a:t>base  R</a:t>
            </a:r>
            <a:endParaRPr sz="1100">
              <a:latin typeface="Gill Sans"/>
              <a:ea typeface="Gill Sans"/>
              <a:cs typeface="Gill Sans"/>
              <a:sym typeface="Gill Sans"/>
            </a:endParaRPr>
          </a:p>
        </p:txBody>
      </p:sp>
      <p:sp>
        <p:nvSpPr>
          <p:cNvPr id="1645" name="Google Shape;1645;p211"/>
          <p:cNvSpPr txBox="1"/>
          <p:nvPr/>
        </p:nvSpPr>
        <p:spPr>
          <a:xfrm>
            <a:off x="488672" y="1865183"/>
            <a:ext cx="3883500" cy="13029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lnSpc>
                <a:spcPct val="150000"/>
              </a:lnSpc>
              <a:spcBef>
                <a:spcPts val="0"/>
              </a:spcBef>
              <a:spcAft>
                <a:spcPts val="0"/>
              </a:spcAft>
              <a:buClr>
                <a:schemeClr val="dk1"/>
              </a:buClr>
              <a:buSzPts val="500"/>
              <a:buFont typeface="Arial"/>
              <a:buNone/>
            </a:pPr>
            <a:r>
              <a:rPr lang="en" sz="1500">
                <a:latin typeface="Courier New"/>
                <a:ea typeface="Courier New"/>
                <a:cs typeface="Courier New"/>
                <a:sym typeface="Courier New"/>
              </a:rPr>
              <a:t>1 %in% c(1, 2, 3, 4)</a:t>
            </a:r>
            <a:endParaRPr sz="1500">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500"/>
              <a:buFont typeface="Arial"/>
              <a:buNone/>
            </a:pPr>
            <a:r>
              <a:rPr lang="en" sz="1500">
                <a:latin typeface="Courier New"/>
                <a:ea typeface="Courier New"/>
                <a:cs typeface="Courier New"/>
                <a:sym typeface="Courier New"/>
              </a:rPr>
              <a:t>1 %in% c(2, 3, 4)</a:t>
            </a:r>
            <a:endParaRPr sz="1500">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500"/>
              <a:buFont typeface="Arial"/>
              <a:buNone/>
            </a:pPr>
            <a:r>
              <a:rPr lang="en" sz="1500">
                <a:latin typeface="Courier New"/>
                <a:ea typeface="Courier New"/>
                <a:cs typeface="Courier New"/>
                <a:sym typeface="Courier New"/>
              </a:rPr>
              <a:t>c(3,4,5,6) %in% c(2, 3, 4)</a:t>
            </a:r>
            <a:endParaRPr sz="1500">
              <a:latin typeface="Courier New"/>
              <a:ea typeface="Courier New"/>
              <a:cs typeface="Courier New"/>
              <a:sym typeface="Courier New"/>
            </a:endParaRPr>
          </a:p>
          <a:p>
            <a:pPr indent="0" lvl="0" marL="0" rtl="0" algn="l">
              <a:lnSpc>
                <a:spcPct val="150000"/>
              </a:lnSpc>
              <a:spcBef>
                <a:spcPts val="0"/>
              </a:spcBef>
              <a:spcAft>
                <a:spcPts val="0"/>
              </a:spcAft>
              <a:buClr>
                <a:schemeClr val="dk1"/>
              </a:buClr>
              <a:buSzPts val="500"/>
              <a:buFont typeface="Arial"/>
              <a:buNone/>
            </a:pPr>
            <a:r>
              <a:t/>
            </a:r>
            <a:endParaRPr sz="1500">
              <a:latin typeface="Courier New"/>
              <a:ea typeface="Courier New"/>
              <a:cs typeface="Courier New"/>
              <a:sym typeface="Courier New"/>
            </a:endParaRPr>
          </a:p>
          <a:p>
            <a:pPr indent="0" lvl="0" marL="0" rtl="0" algn="l">
              <a:lnSpc>
                <a:spcPct val="150000"/>
              </a:lnSpc>
              <a:spcBef>
                <a:spcPts val="0"/>
              </a:spcBef>
              <a:spcAft>
                <a:spcPts val="0"/>
              </a:spcAft>
              <a:buNone/>
            </a:pPr>
            <a:r>
              <a:t/>
            </a:r>
            <a:endParaRPr sz="600">
              <a:latin typeface="Helvetica Neue"/>
              <a:ea typeface="Helvetica Neue"/>
              <a:cs typeface="Helvetica Neue"/>
              <a:sym typeface="Helvetica Neue"/>
            </a:endParaRPr>
          </a:p>
        </p:txBody>
      </p:sp>
    </p:spTree>
  </p:cSld>
  <p:clrMapOvr>
    <a:masterClrMapping/>
  </p:clrMapOvr>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649" name="Shape 1649"/>
        <p:cNvGrpSpPr/>
        <p:nvPr/>
      </p:nvGrpSpPr>
      <p:grpSpPr>
        <a:xfrm>
          <a:off x="0" y="0"/>
          <a:ext cx="0" cy="0"/>
          <a:chOff x="0" y="0"/>
          <a:chExt cx="0" cy="0"/>
        </a:xfrm>
      </p:grpSpPr>
      <p:sp>
        <p:nvSpPr>
          <p:cNvPr id="1650" name="Google Shape;1650;p212"/>
          <p:cNvSpPr txBox="1"/>
          <p:nvPr/>
        </p:nvSpPr>
        <p:spPr>
          <a:xfrm>
            <a:off x="476255" y="1220458"/>
            <a:ext cx="6956700" cy="687600"/>
          </a:xfrm>
          <a:prstGeom prst="rect">
            <a:avLst/>
          </a:prstGeom>
          <a:noFill/>
          <a:ln>
            <a:noFill/>
          </a:ln>
        </p:spPr>
        <p:txBody>
          <a:bodyPr anchorCtr="0" anchor="t" bIns="0" lIns="0" spcFirstLastPara="1" rIns="0" wrap="square" tIns="2600">
            <a:noAutofit/>
          </a:bodyPr>
          <a:lstStyle/>
          <a:p>
            <a:pPr indent="0" lvl="0" marL="0" marR="152400" rtl="0" algn="l">
              <a:lnSpc>
                <a:spcPct val="101699"/>
              </a:lnSpc>
              <a:spcBef>
                <a:spcPts val="0"/>
              </a:spcBef>
              <a:spcAft>
                <a:spcPts val="0"/>
              </a:spcAft>
              <a:buNone/>
            </a:pPr>
            <a:r>
              <a:rPr lang="en" sz="1800">
                <a:latin typeface="Questrial"/>
                <a:ea typeface="Questrial"/>
                <a:cs typeface="Questrial"/>
                <a:sym typeface="Questrial"/>
              </a:rPr>
              <a:t>%in% tests whether the object on the left is a member  of the group on the right.</a:t>
            </a:r>
            <a:endParaRPr sz="18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300">
              <a:latin typeface="Questrial"/>
              <a:ea typeface="Questrial"/>
              <a:cs typeface="Questrial"/>
              <a:sym typeface="Questrial"/>
            </a:endParaRPr>
          </a:p>
          <a:p>
            <a:pPr indent="0" lvl="0" marL="0" marR="0" rtl="0" algn="r">
              <a:lnSpc>
                <a:spcPct val="110000"/>
              </a:lnSpc>
              <a:spcBef>
                <a:spcPts val="0"/>
              </a:spcBef>
              <a:spcAft>
                <a:spcPts val="0"/>
              </a:spcAft>
              <a:buNone/>
            </a:pPr>
            <a:r>
              <a:rPr lang="en" sz="1600">
                <a:solidFill>
                  <a:srgbClr val="FFFFFF"/>
                </a:solidFill>
                <a:latin typeface="Questrial"/>
                <a:ea typeface="Questrial"/>
                <a:cs typeface="Questrial"/>
                <a:sym typeface="Questrial"/>
              </a:rPr>
              <a:t>base</a:t>
            </a:r>
            <a:endParaRPr sz="1600">
              <a:latin typeface="Questrial"/>
              <a:ea typeface="Questrial"/>
              <a:cs typeface="Questrial"/>
              <a:sym typeface="Questrial"/>
            </a:endParaRPr>
          </a:p>
          <a:p>
            <a:pPr indent="0" lvl="0" marL="0" marR="114300" rtl="0" algn="r">
              <a:lnSpc>
                <a:spcPct val="118550"/>
              </a:lnSpc>
              <a:spcBef>
                <a:spcPts val="0"/>
              </a:spcBef>
              <a:spcAft>
                <a:spcPts val="0"/>
              </a:spcAft>
              <a:buNone/>
            </a:pPr>
            <a:r>
              <a:rPr lang="en" sz="1600">
                <a:solidFill>
                  <a:srgbClr val="FFFFFF"/>
                </a:solidFill>
                <a:latin typeface="Questrial"/>
                <a:ea typeface="Questrial"/>
                <a:cs typeface="Questrial"/>
                <a:sym typeface="Questrial"/>
              </a:rPr>
              <a:t>R</a:t>
            </a:r>
            <a:endParaRPr sz="1600">
              <a:latin typeface="Questrial"/>
              <a:ea typeface="Questrial"/>
              <a:cs typeface="Questrial"/>
              <a:sym typeface="Questrial"/>
            </a:endParaRPr>
          </a:p>
        </p:txBody>
      </p:sp>
      <p:sp>
        <p:nvSpPr>
          <p:cNvPr id="1651" name="Google Shape;1651;p212"/>
          <p:cNvSpPr txBox="1"/>
          <p:nvPr/>
        </p:nvSpPr>
        <p:spPr>
          <a:xfrm>
            <a:off x="476255" y="353403"/>
            <a:ext cx="33687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%in%</a:t>
            </a:r>
            <a:endParaRPr b="1" sz="3000">
              <a:latin typeface="Questrial"/>
              <a:ea typeface="Questrial"/>
              <a:cs typeface="Questrial"/>
              <a:sym typeface="Questrial"/>
            </a:endParaRPr>
          </a:p>
        </p:txBody>
      </p:sp>
      <p:sp>
        <p:nvSpPr>
          <p:cNvPr id="1652" name="Google Shape;1652;p212"/>
          <p:cNvSpPr txBox="1"/>
          <p:nvPr/>
        </p:nvSpPr>
        <p:spPr>
          <a:xfrm>
            <a:off x="454378" y="1959486"/>
            <a:ext cx="3892200" cy="2323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None/>
            </a:pPr>
            <a:r>
              <a:rPr lang="en" sz="1700">
                <a:latin typeface="Courier New"/>
                <a:ea typeface="Courier New"/>
                <a:cs typeface="Courier New"/>
                <a:sym typeface="Courier New"/>
              </a:rPr>
              <a:t>1 %in% c(1, 2, 3, 4)  </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700">
                <a:latin typeface="Courier New"/>
                <a:ea typeface="Courier New"/>
                <a:cs typeface="Courier New"/>
                <a:sym typeface="Courier New"/>
              </a:rPr>
              <a:t>#TRUE</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1 %in% c(2, 3, 4)  </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700">
                <a:latin typeface="Courier New"/>
                <a:ea typeface="Courier New"/>
                <a:cs typeface="Courier New"/>
                <a:sym typeface="Courier New"/>
              </a:rPr>
              <a:t>#FALSE</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700">
                <a:latin typeface="Courier New"/>
                <a:ea typeface="Courier New"/>
                <a:cs typeface="Courier New"/>
                <a:sym typeface="Courier New"/>
              </a:rPr>
              <a:t>c(3,4,5,6) %in% c(2, 3, 4)</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700">
                <a:latin typeface="Courier New"/>
                <a:ea typeface="Courier New"/>
                <a:cs typeface="Courier New"/>
                <a:sym typeface="Courier New"/>
              </a:rPr>
              <a:t># TRUE TRUE FALSE FALSE</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600">
              <a:latin typeface="Helvetica Neue"/>
              <a:ea typeface="Helvetica Neue"/>
              <a:cs typeface="Helvetica Neue"/>
              <a:sym typeface="Helvetica Neue"/>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
        <p:nvSpPr>
          <p:cNvPr id="1653" name="Google Shape;1653;p212"/>
          <p:cNvSpPr/>
          <p:nvPr/>
        </p:nvSpPr>
        <p:spPr>
          <a:xfrm>
            <a:off x="8485827" y="4509133"/>
            <a:ext cx="491100" cy="565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54" name="Google Shape;1654;p212"/>
          <p:cNvSpPr/>
          <p:nvPr/>
        </p:nvSpPr>
        <p:spPr>
          <a:xfrm>
            <a:off x="7993682" y="4517767"/>
            <a:ext cx="484500" cy="559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55" name="Google Shape;1655;p212"/>
          <p:cNvSpPr/>
          <p:nvPr/>
        </p:nvSpPr>
        <p:spPr>
          <a:xfrm>
            <a:off x="7993683" y="4517767"/>
            <a:ext cx="484632" cy="559612"/>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56" name="Google Shape;1656;p212"/>
          <p:cNvSpPr txBox="1"/>
          <p:nvPr/>
        </p:nvSpPr>
        <p:spPr>
          <a:xfrm>
            <a:off x="8088867" y="4617963"/>
            <a:ext cx="343800" cy="4617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100">
                <a:solidFill>
                  <a:srgbClr val="FFFFFF"/>
                </a:solidFill>
                <a:latin typeface="Gill Sans"/>
                <a:ea typeface="Gill Sans"/>
                <a:cs typeface="Gill Sans"/>
                <a:sym typeface="Gill Sans"/>
              </a:rPr>
              <a:t>base  R</a:t>
            </a:r>
            <a:endParaRPr sz="1100">
              <a:latin typeface="Gill Sans"/>
              <a:ea typeface="Gill Sans"/>
              <a:cs typeface="Gill Sans"/>
              <a:sym typeface="Gill Sans"/>
            </a:endParaRPr>
          </a:p>
        </p:txBody>
      </p:sp>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660" name="Shape 1660"/>
        <p:cNvGrpSpPr/>
        <p:nvPr/>
      </p:nvGrpSpPr>
      <p:grpSpPr>
        <a:xfrm>
          <a:off x="0" y="0"/>
          <a:ext cx="0" cy="0"/>
          <a:chOff x="0" y="0"/>
          <a:chExt cx="0" cy="0"/>
        </a:xfrm>
      </p:grpSpPr>
      <p:sp>
        <p:nvSpPr>
          <p:cNvPr id="1661" name="Google Shape;1661;p213"/>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62" name="Google Shape;1662;p213"/>
          <p:cNvSpPr txBox="1"/>
          <p:nvPr/>
        </p:nvSpPr>
        <p:spPr>
          <a:xfrm>
            <a:off x="476255" y="1073000"/>
            <a:ext cx="7153800" cy="343200"/>
          </a:xfrm>
          <a:prstGeom prst="rect">
            <a:avLst/>
          </a:prstGeom>
          <a:noFill/>
          <a:ln>
            <a:noFill/>
          </a:ln>
        </p:spPr>
        <p:txBody>
          <a:bodyPr anchorCtr="0" anchor="t" bIns="0" lIns="0" spcFirstLastPara="1" rIns="0" wrap="square" tIns="7500">
            <a:noAutofit/>
          </a:bodyPr>
          <a:lstStyle/>
          <a:p>
            <a:pPr indent="-196850" lvl="0" marL="203200" marR="0" rtl="0" algn="l">
              <a:lnSpc>
                <a:spcPct val="100000"/>
              </a:lnSpc>
              <a:spcBef>
                <a:spcPts val="0"/>
              </a:spcBef>
              <a:spcAft>
                <a:spcPts val="0"/>
              </a:spcAft>
              <a:buSzPts val="1500"/>
              <a:buFont typeface="Questrial"/>
              <a:buChar char="●"/>
            </a:pPr>
            <a:r>
              <a:rPr lang="en" sz="1500">
                <a:latin typeface="Questrial"/>
                <a:ea typeface="Questrial"/>
                <a:cs typeface="Questrial"/>
                <a:sym typeface="Questrial"/>
              </a:rPr>
              <a:t>Run this code, then run all the operators:</a:t>
            </a:r>
            <a:endParaRPr sz="1500">
              <a:latin typeface="Courier New"/>
              <a:ea typeface="Courier New"/>
              <a:cs typeface="Courier New"/>
              <a:sym typeface="Courier New"/>
            </a:endParaRPr>
          </a:p>
        </p:txBody>
      </p:sp>
      <p:sp>
        <p:nvSpPr>
          <p:cNvPr id="1663" name="Google Shape;1663;p213"/>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graphicFrame>
        <p:nvGraphicFramePr>
          <p:cNvPr id="1664" name="Google Shape;1664;p213"/>
          <p:cNvGraphicFramePr/>
          <p:nvPr/>
        </p:nvGraphicFramePr>
        <p:xfrm>
          <a:off x="724324" y="1923705"/>
          <a:ext cx="3000000" cy="3000000"/>
        </p:xfrm>
        <a:graphic>
          <a:graphicData uri="http://schemas.openxmlformats.org/drawingml/2006/table">
            <a:tbl>
              <a:tblPr bandRow="1" firstRow="1">
                <a:noFill/>
                <a:tableStyleId>{86380251-1022-4E59-A97C-39B196FD709A}</a:tableStyleId>
              </a:tblPr>
              <a:tblGrid>
                <a:gridCol w="2030350"/>
                <a:gridCol w="1799525"/>
                <a:gridCol w="2550400"/>
              </a:tblGrid>
              <a:tr h="356200">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Operator</a:t>
                      </a:r>
                      <a:endParaRPr sz="1900" u="none" cap="none" strike="noStrike">
                        <a:latin typeface="Questrial"/>
                        <a:ea typeface="Questrial"/>
                        <a:cs typeface="Questrial"/>
                        <a:sym typeface="Questrial"/>
                      </a:endParaRPr>
                    </a:p>
                  </a:txBody>
                  <a:tcPr marT="89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29292">
                        <a:alpha val="49800"/>
                      </a:srgbClr>
                    </a:solidFill>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Result</a:t>
                      </a:r>
                      <a:endParaRPr sz="1900" u="none" cap="none" strike="noStrike">
                        <a:latin typeface="Questrial"/>
                        <a:ea typeface="Questrial"/>
                        <a:cs typeface="Questrial"/>
                        <a:sym typeface="Questrial"/>
                      </a:endParaRPr>
                    </a:p>
                  </a:txBody>
                  <a:tcPr marT="89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29292">
                        <a:alpha val="49800"/>
                      </a:srgbClr>
                    </a:solidFill>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Comparison</a:t>
                      </a:r>
                      <a:endParaRPr sz="1900" u="none" cap="none" strike="noStrike">
                        <a:latin typeface="Questrial"/>
                        <a:ea typeface="Questrial"/>
                        <a:cs typeface="Questrial"/>
                        <a:sym typeface="Questrial"/>
                      </a:endParaRPr>
                    </a:p>
                  </a:txBody>
                  <a:tcPr marT="89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29292">
                        <a:alpha val="49800"/>
                      </a:srgbClr>
                    </a:solidFill>
                  </a:tcPr>
                </a:tc>
              </a:tr>
              <a:tr h="39305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&gt; 3</a:t>
                      </a:r>
                      <a:endParaRPr sz="1700" u="none" cap="none" strike="noStrike">
                        <a:latin typeface="Questrial"/>
                        <a:ea typeface="Questrial"/>
                        <a:cs typeface="Questrial"/>
                        <a:sym typeface="Questrial"/>
                      </a:endParaRPr>
                    </a:p>
                  </a:txBody>
                  <a:tcPr marT="75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15000"/>
                        </a:lnSpc>
                        <a:spcBef>
                          <a:spcPts val="0"/>
                        </a:spcBef>
                        <a:spcAft>
                          <a:spcPts val="0"/>
                        </a:spcAft>
                        <a:buNone/>
                      </a:pPr>
                      <a:r>
                        <a:rPr lang="en" sz="1700" u="none" cap="none" strike="noStrike">
                          <a:latin typeface="Questrial"/>
                          <a:ea typeface="Questrial"/>
                          <a:cs typeface="Questrial"/>
                          <a:sym typeface="Questrial"/>
                        </a:rPr>
                        <a:t>c(</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a:t>
                      </a:r>
                      <a:endParaRPr sz="1700" u="none" cap="none" strike="noStrike">
                        <a:latin typeface="Questrial"/>
                        <a:ea typeface="Questrial"/>
                        <a:cs typeface="Questrial"/>
                        <a:sym typeface="Questrial"/>
                      </a:endParaRPr>
                    </a:p>
                  </a:txBody>
                  <a:tcPr marT="1149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greater than</a:t>
                      </a:r>
                      <a:endParaRPr sz="1700" u="none" cap="none" strike="noStrike">
                        <a:latin typeface="Questrial"/>
                        <a:ea typeface="Questrial"/>
                        <a:cs typeface="Questrial"/>
                        <a:sym typeface="Questrial"/>
                      </a:endParaRPr>
                    </a:p>
                  </a:txBody>
                  <a:tcPr marT="569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919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&gt;= 3</a:t>
                      </a:r>
                      <a:endParaRPr sz="1700" u="none" cap="none" strike="noStrike">
                        <a:latin typeface="Questrial"/>
                        <a:ea typeface="Questrial"/>
                        <a:cs typeface="Questrial"/>
                        <a:sym typeface="Questrial"/>
                      </a:endParaRPr>
                    </a:p>
                  </a:txBody>
                  <a:tcPr marT="60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600"/>
                    </a:p>
                  </a:txBody>
                  <a:tcPr marT="1138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600"/>
                    </a:p>
                  </a:txBody>
                  <a:tcPr marT="603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9062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&lt; 3</a:t>
                      </a:r>
                      <a:endParaRPr sz="1700" u="none" cap="none" strike="noStrike">
                        <a:latin typeface="Questrial"/>
                        <a:ea typeface="Questrial"/>
                        <a:cs typeface="Questrial"/>
                        <a:sym typeface="Questrial"/>
                      </a:endParaRPr>
                    </a:p>
                  </a:txBody>
                  <a:tcPr marT="95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600"/>
                    </a:p>
                  </a:txBody>
                  <a:tcPr marT="1123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600"/>
                    </a:p>
                  </a:txBody>
                  <a:tcPr marT="58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938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&lt;= 3</a:t>
                      </a:r>
                      <a:endParaRPr sz="1700" u="none" cap="none" strike="noStrike">
                        <a:latin typeface="Questrial"/>
                        <a:ea typeface="Questrial"/>
                        <a:cs typeface="Questrial"/>
                        <a:sym typeface="Questrial"/>
                      </a:endParaRPr>
                    </a:p>
                  </a:txBody>
                  <a:tcPr marT="80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600"/>
                    </a:p>
                  </a:txBody>
                  <a:tcPr marT="1158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600"/>
                    </a:p>
                  </a:txBody>
                  <a:tcPr marT="574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92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 3</a:t>
                      </a:r>
                      <a:endParaRPr sz="1700" u="none" cap="none" strike="noStrike">
                        <a:latin typeface="Questrial"/>
                        <a:ea typeface="Questrial"/>
                        <a:cs typeface="Questrial"/>
                        <a:sym typeface="Questrial"/>
                      </a:endParaRPr>
                    </a:p>
                  </a:txBody>
                  <a:tcPr marT="6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600"/>
                    </a:p>
                  </a:txBody>
                  <a:tcPr marT="1143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600"/>
                    </a:p>
                  </a:txBody>
                  <a:tcPr marT="563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9115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 3</a:t>
                      </a:r>
                      <a:endParaRPr sz="1700" u="none" cap="none" strike="noStrike">
                        <a:latin typeface="Questrial"/>
                        <a:ea typeface="Questrial"/>
                        <a:cs typeface="Questrial"/>
                        <a:sym typeface="Questrial"/>
                      </a:endParaRPr>
                    </a:p>
                  </a:txBody>
                  <a:tcPr marT="101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600"/>
                    </a:p>
                  </a:txBody>
                  <a:tcPr marT="112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600"/>
                    </a:p>
                  </a:txBody>
                  <a:tcPr marT="595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56200">
                <a:tc>
                  <a:txBody>
                    <a:bodyPr/>
                    <a:lstStyle/>
                    <a:p>
                      <a:pPr indent="0" lvl="0" marL="0" marR="0" rtl="0" algn="ctr">
                        <a:lnSpc>
                          <a:spcPct val="100000"/>
                        </a:lnSpc>
                        <a:spcBef>
                          <a:spcPts val="0"/>
                        </a:spcBef>
                        <a:spcAft>
                          <a:spcPts val="0"/>
                        </a:spcAft>
                        <a:buNone/>
                      </a:pPr>
                      <a:r>
                        <a:rPr lang="en" sz="1700" u="none" cap="none" strike="noStrike">
                          <a:solidFill>
                            <a:srgbClr val="000000"/>
                          </a:solidFill>
                          <a:latin typeface="Questrial"/>
                          <a:ea typeface="Questrial"/>
                          <a:cs typeface="Questrial"/>
                          <a:sym typeface="Questrial"/>
                        </a:rPr>
                        <a:t>x = 3</a:t>
                      </a:r>
                      <a:endParaRPr sz="1700" u="none" cap="none" strike="noStrike">
                        <a:solidFill>
                          <a:srgbClr val="000000"/>
                        </a:solidFill>
                        <a:latin typeface="Questrial"/>
                        <a:ea typeface="Questrial"/>
                        <a:cs typeface="Questrial"/>
                        <a:sym typeface="Questrial"/>
                      </a:endParaRPr>
                    </a:p>
                  </a:txBody>
                  <a:tcPr marT="89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l">
                        <a:lnSpc>
                          <a:spcPct val="100000"/>
                        </a:lnSpc>
                        <a:spcBef>
                          <a:spcPts val="0"/>
                        </a:spcBef>
                        <a:spcAft>
                          <a:spcPts val="0"/>
                        </a:spcAft>
                        <a:buNone/>
                      </a:pPr>
                      <a:r>
                        <a:t/>
                      </a:r>
                      <a:endParaRPr sz="1700" u="none" cap="none" strike="noStrike">
                        <a:latin typeface="Questrial"/>
                        <a:ea typeface="Questrial"/>
                        <a:cs typeface="Questrial"/>
                        <a:sym typeface="Questrial"/>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rtl="0" algn="l">
                        <a:spcBef>
                          <a:spcPts val="0"/>
                        </a:spcBef>
                        <a:spcAft>
                          <a:spcPts val="0"/>
                        </a:spcAft>
                        <a:buNone/>
                      </a:pPr>
                      <a:r>
                        <a:t/>
                      </a:r>
                      <a:endParaRPr sz="600"/>
                    </a:p>
                  </a:txBody>
                  <a:tcPr marT="583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bl>
          </a:graphicData>
        </a:graphic>
      </p:graphicFrame>
      <p:sp>
        <p:nvSpPr>
          <p:cNvPr id="1665" name="Google Shape;1665;p213"/>
          <p:cNvSpPr txBox="1"/>
          <p:nvPr/>
        </p:nvSpPr>
        <p:spPr>
          <a:xfrm>
            <a:off x="724321" y="1375454"/>
            <a:ext cx="3086400" cy="3432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1800">
                <a:solidFill>
                  <a:schemeClr val="dk1"/>
                </a:solidFill>
                <a:latin typeface="Courier New"/>
                <a:ea typeface="Courier New"/>
                <a:cs typeface="Courier New"/>
                <a:sym typeface="Courier New"/>
              </a:rPr>
              <a:t>x &lt;- c(1, 2, 3, 4, 5)</a:t>
            </a:r>
            <a:endParaRPr sz="600">
              <a:latin typeface="Helvetica Neue"/>
              <a:ea typeface="Helvetica Neue"/>
              <a:cs typeface="Helvetica Neue"/>
              <a:sym typeface="Helvetica Neue"/>
            </a:endParaRPr>
          </a:p>
        </p:txBody>
      </p:sp>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669" name="Shape 1669"/>
        <p:cNvGrpSpPr/>
        <p:nvPr/>
      </p:nvGrpSpPr>
      <p:grpSpPr>
        <a:xfrm>
          <a:off x="0" y="0"/>
          <a:ext cx="0" cy="0"/>
          <a:chOff x="0" y="0"/>
          <a:chExt cx="0" cy="0"/>
        </a:xfrm>
      </p:grpSpPr>
      <p:sp>
        <p:nvSpPr>
          <p:cNvPr id="1670" name="Google Shape;1670;p214"/>
          <p:cNvSpPr/>
          <p:nvPr/>
        </p:nvSpPr>
        <p:spPr>
          <a:xfrm>
            <a:off x="0" y="-92199"/>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71" name="Google Shape;1671;p214"/>
          <p:cNvSpPr txBox="1"/>
          <p:nvPr/>
        </p:nvSpPr>
        <p:spPr>
          <a:xfrm>
            <a:off x="476254" y="1073004"/>
            <a:ext cx="22551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2200">
                <a:latin typeface="Questrial"/>
                <a:ea typeface="Questrial"/>
                <a:cs typeface="Questrial"/>
                <a:sym typeface="Questrial"/>
              </a:rPr>
              <a:t>x &lt;- c(1, 2, 3, 4, 5)</a:t>
            </a:r>
            <a:endParaRPr sz="2200">
              <a:latin typeface="Questrial"/>
              <a:ea typeface="Questrial"/>
              <a:cs typeface="Questrial"/>
              <a:sym typeface="Questrial"/>
            </a:endParaRPr>
          </a:p>
        </p:txBody>
      </p:sp>
      <p:sp>
        <p:nvSpPr>
          <p:cNvPr id="1672" name="Google Shape;1672;p214"/>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graphicFrame>
        <p:nvGraphicFramePr>
          <p:cNvPr id="1673" name="Google Shape;1673;p214"/>
          <p:cNvGraphicFramePr/>
          <p:nvPr/>
        </p:nvGraphicFramePr>
        <p:xfrm>
          <a:off x="476258" y="1689687"/>
          <a:ext cx="3000000" cy="3000000"/>
        </p:xfrm>
        <a:graphic>
          <a:graphicData uri="http://schemas.openxmlformats.org/drawingml/2006/table">
            <a:tbl>
              <a:tblPr bandRow="1" firstRow="1">
                <a:noFill/>
                <a:tableStyleId>{86380251-1022-4E59-A97C-39B196FD709A}</a:tableStyleId>
              </a:tblPr>
              <a:tblGrid>
                <a:gridCol w="2030350"/>
                <a:gridCol w="1799525"/>
                <a:gridCol w="2550400"/>
              </a:tblGrid>
              <a:tr h="356200">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Operator</a:t>
                      </a:r>
                      <a:endParaRPr sz="1900" u="none" cap="none" strike="noStrike">
                        <a:latin typeface="Questrial"/>
                        <a:ea typeface="Questrial"/>
                        <a:cs typeface="Questrial"/>
                        <a:sym typeface="Questrial"/>
                      </a:endParaRPr>
                    </a:p>
                  </a:txBody>
                  <a:tcPr marT="89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29292">
                        <a:alpha val="49800"/>
                      </a:srgbClr>
                    </a:solidFill>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Result</a:t>
                      </a:r>
                      <a:endParaRPr sz="1900" u="none" cap="none" strike="noStrike">
                        <a:latin typeface="Questrial"/>
                        <a:ea typeface="Questrial"/>
                        <a:cs typeface="Questrial"/>
                        <a:sym typeface="Questrial"/>
                      </a:endParaRPr>
                    </a:p>
                  </a:txBody>
                  <a:tcPr marT="89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29292">
                        <a:alpha val="49800"/>
                      </a:srgbClr>
                    </a:solidFill>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Comparison</a:t>
                      </a:r>
                      <a:endParaRPr sz="1900" u="none" cap="none" strike="noStrike">
                        <a:latin typeface="Questrial"/>
                        <a:ea typeface="Questrial"/>
                        <a:cs typeface="Questrial"/>
                        <a:sym typeface="Questrial"/>
                      </a:endParaRPr>
                    </a:p>
                  </a:txBody>
                  <a:tcPr marT="89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929292">
                        <a:alpha val="49800"/>
                      </a:srgbClr>
                    </a:solidFill>
                  </a:tcPr>
                </a:tc>
              </a:tr>
              <a:tr h="39305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&gt; 3</a:t>
                      </a:r>
                      <a:endParaRPr sz="1700" u="none" cap="none" strike="noStrike">
                        <a:latin typeface="Questrial"/>
                        <a:ea typeface="Questrial"/>
                        <a:cs typeface="Questrial"/>
                        <a:sym typeface="Questrial"/>
                      </a:endParaRPr>
                    </a:p>
                  </a:txBody>
                  <a:tcPr marT="75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15000"/>
                        </a:lnSpc>
                        <a:spcBef>
                          <a:spcPts val="0"/>
                        </a:spcBef>
                        <a:spcAft>
                          <a:spcPts val="0"/>
                        </a:spcAft>
                        <a:buNone/>
                      </a:pPr>
                      <a:r>
                        <a:rPr lang="en" sz="1700" u="none" cap="none" strike="noStrike">
                          <a:latin typeface="Questrial"/>
                          <a:ea typeface="Questrial"/>
                          <a:cs typeface="Questrial"/>
                          <a:sym typeface="Questrial"/>
                        </a:rPr>
                        <a:t>c(</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a:t>
                      </a:r>
                      <a:endParaRPr sz="1700" u="none" cap="none" strike="noStrike">
                        <a:latin typeface="Questrial"/>
                        <a:ea typeface="Questrial"/>
                        <a:cs typeface="Questrial"/>
                        <a:sym typeface="Questrial"/>
                      </a:endParaRPr>
                    </a:p>
                  </a:txBody>
                  <a:tcPr marT="1149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greater than</a:t>
                      </a:r>
                      <a:endParaRPr sz="1700" u="none" cap="none" strike="noStrike">
                        <a:latin typeface="Questrial"/>
                        <a:ea typeface="Questrial"/>
                        <a:cs typeface="Questrial"/>
                        <a:sym typeface="Questrial"/>
                      </a:endParaRPr>
                    </a:p>
                  </a:txBody>
                  <a:tcPr marT="569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919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&gt;= 3</a:t>
                      </a:r>
                      <a:endParaRPr sz="1700" u="none" cap="none" strike="noStrike">
                        <a:latin typeface="Questrial"/>
                        <a:ea typeface="Questrial"/>
                        <a:cs typeface="Questrial"/>
                        <a:sym typeface="Questrial"/>
                      </a:endParaRPr>
                    </a:p>
                  </a:txBody>
                  <a:tcPr marT="60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15000"/>
                        </a:lnSpc>
                        <a:spcBef>
                          <a:spcPts val="0"/>
                        </a:spcBef>
                        <a:spcAft>
                          <a:spcPts val="0"/>
                        </a:spcAft>
                        <a:buNone/>
                      </a:pPr>
                      <a:r>
                        <a:rPr lang="en" sz="1700" u="none" cap="none" strike="noStrike">
                          <a:latin typeface="Questrial"/>
                          <a:ea typeface="Questrial"/>
                          <a:cs typeface="Questrial"/>
                          <a:sym typeface="Questrial"/>
                        </a:rPr>
                        <a:t>c(</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a:t>
                      </a:r>
                      <a:endParaRPr sz="1700" u="none" cap="none" strike="noStrike">
                        <a:latin typeface="Questrial"/>
                        <a:ea typeface="Questrial"/>
                        <a:cs typeface="Questrial"/>
                        <a:sym typeface="Questrial"/>
                      </a:endParaRPr>
                    </a:p>
                  </a:txBody>
                  <a:tcPr marT="1138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greater than or equal to</a:t>
                      </a:r>
                      <a:endParaRPr sz="1700" u="none" cap="none" strike="noStrike">
                        <a:latin typeface="Questrial"/>
                        <a:ea typeface="Questrial"/>
                        <a:cs typeface="Questrial"/>
                        <a:sym typeface="Questrial"/>
                      </a:endParaRPr>
                    </a:p>
                  </a:txBody>
                  <a:tcPr marT="603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9062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&lt; 3</a:t>
                      </a:r>
                      <a:endParaRPr sz="1700" u="none" cap="none" strike="noStrike">
                        <a:latin typeface="Questrial"/>
                        <a:ea typeface="Questrial"/>
                        <a:cs typeface="Questrial"/>
                        <a:sym typeface="Questrial"/>
                      </a:endParaRPr>
                    </a:p>
                  </a:txBody>
                  <a:tcPr marT="95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15000"/>
                        </a:lnSpc>
                        <a:spcBef>
                          <a:spcPts val="0"/>
                        </a:spcBef>
                        <a:spcAft>
                          <a:spcPts val="0"/>
                        </a:spcAft>
                        <a:buNone/>
                      </a:pPr>
                      <a:r>
                        <a:rPr lang="en" sz="1700" u="none" cap="none" strike="noStrike">
                          <a:latin typeface="Questrial"/>
                          <a:ea typeface="Questrial"/>
                          <a:cs typeface="Questrial"/>
                          <a:sym typeface="Questrial"/>
                        </a:rPr>
                        <a:t>c(</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a:t>
                      </a:r>
                      <a:endParaRPr sz="1700" u="none" cap="none" strike="noStrike">
                        <a:latin typeface="Questrial"/>
                        <a:ea typeface="Questrial"/>
                        <a:cs typeface="Questrial"/>
                        <a:sym typeface="Questrial"/>
                      </a:endParaRPr>
                    </a:p>
                  </a:txBody>
                  <a:tcPr marT="1123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less than</a:t>
                      </a:r>
                      <a:endParaRPr sz="1700" u="none" cap="none" strike="noStrike">
                        <a:latin typeface="Questrial"/>
                        <a:ea typeface="Questrial"/>
                        <a:cs typeface="Questrial"/>
                        <a:sym typeface="Questrial"/>
                      </a:endParaRPr>
                    </a:p>
                  </a:txBody>
                  <a:tcPr marT="58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938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&lt;= 3</a:t>
                      </a:r>
                      <a:endParaRPr sz="1700" u="none" cap="none" strike="noStrike">
                        <a:latin typeface="Questrial"/>
                        <a:ea typeface="Questrial"/>
                        <a:cs typeface="Questrial"/>
                        <a:sym typeface="Questrial"/>
                      </a:endParaRPr>
                    </a:p>
                  </a:txBody>
                  <a:tcPr marT="80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15000"/>
                        </a:lnSpc>
                        <a:spcBef>
                          <a:spcPts val="0"/>
                        </a:spcBef>
                        <a:spcAft>
                          <a:spcPts val="0"/>
                        </a:spcAft>
                        <a:buNone/>
                      </a:pPr>
                      <a:r>
                        <a:rPr lang="en" sz="1700" u="none" cap="none" strike="noStrike">
                          <a:latin typeface="Questrial"/>
                          <a:ea typeface="Questrial"/>
                          <a:cs typeface="Questrial"/>
                          <a:sym typeface="Questrial"/>
                        </a:rPr>
                        <a:t>c(</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a:t>
                      </a:r>
                      <a:endParaRPr sz="1700" u="none" cap="none" strike="noStrike">
                        <a:latin typeface="Questrial"/>
                        <a:ea typeface="Questrial"/>
                        <a:cs typeface="Questrial"/>
                        <a:sym typeface="Questrial"/>
                      </a:endParaRPr>
                    </a:p>
                  </a:txBody>
                  <a:tcPr marT="1158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less than or equal to</a:t>
                      </a:r>
                      <a:endParaRPr sz="1700" u="none" cap="none" strike="noStrike">
                        <a:latin typeface="Questrial"/>
                        <a:ea typeface="Questrial"/>
                        <a:cs typeface="Questrial"/>
                        <a:sym typeface="Questrial"/>
                      </a:endParaRPr>
                    </a:p>
                  </a:txBody>
                  <a:tcPr marT="5747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92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 3</a:t>
                      </a:r>
                      <a:endParaRPr sz="1700" u="none" cap="none" strike="noStrike">
                        <a:latin typeface="Questrial"/>
                        <a:ea typeface="Questrial"/>
                        <a:cs typeface="Questrial"/>
                        <a:sym typeface="Questrial"/>
                      </a:endParaRPr>
                    </a:p>
                  </a:txBody>
                  <a:tcPr marT="6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15000"/>
                        </a:lnSpc>
                        <a:spcBef>
                          <a:spcPts val="0"/>
                        </a:spcBef>
                        <a:spcAft>
                          <a:spcPts val="0"/>
                        </a:spcAft>
                        <a:buNone/>
                      </a:pPr>
                      <a:r>
                        <a:rPr lang="en" sz="1700" u="none" cap="none" strike="noStrike">
                          <a:latin typeface="Questrial"/>
                          <a:ea typeface="Questrial"/>
                          <a:cs typeface="Questrial"/>
                          <a:sym typeface="Questrial"/>
                        </a:rPr>
                        <a:t>c(</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a:t>
                      </a:r>
                      <a:endParaRPr sz="1700" u="none" cap="none" strike="noStrike">
                        <a:latin typeface="Questrial"/>
                        <a:ea typeface="Questrial"/>
                        <a:cs typeface="Questrial"/>
                        <a:sym typeface="Questrial"/>
                      </a:endParaRPr>
                    </a:p>
                  </a:txBody>
                  <a:tcPr marT="1143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equal to</a:t>
                      </a:r>
                      <a:endParaRPr sz="1700" u="none" cap="none" strike="noStrike">
                        <a:latin typeface="Questrial"/>
                        <a:ea typeface="Questrial"/>
                        <a:cs typeface="Questrial"/>
                        <a:sym typeface="Questrial"/>
                      </a:endParaRPr>
                    </a:p>
                  </a:txBody>
                  <a:tcPr marT="563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9115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x != 3</a:t>
                      </a:r>
                      <a:endParaRPr sz="1700" u="none" cap="none" strike="noStrike">
                        <a:latin typeface="Questrial"/>
                        <a:ea typeface="Questrial"/>
                        <a:cs typeface="Questrial"/>
                        <a:sym typeface="Questrial"/>
                      </a:endParaRPr>
                    </a:p>
                  </a:txBody>
                  <a:tcPr marT="101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15000"/>
                        </a:lnSpc>
                        <a:spcBef>
                          <a:spcPts val="0"/>
                        </a:spcBef>
                        <a:spcAft>
                          <a:spcPts val="0"/>
                        </a:spcAft>
                        <a:buNone/>
                      </a:pPr>
                      <a:r>
                        <a:rPr lang="en" sz="1700" u="none" cap="none" strike="noStrike">
                          <a:latin typeface="Questrial"/>
                          <a:ea typeface="Questrial"/>
                          <a:cs typeface="Questrial"/>
                          <a:sym typeface="Questrial"/>
                        </a:rPr>
                        <a:t>c(</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lang="en" sz="1700" u="none" cap="none" strike="noStrike">
                          <a:solidFill>
                            <a:srgbClr val="929292"/>
                          </a:solidFill>
                          <a:latin typeface="Questrial"/>
                          <a:ea typeface="Questrial"/>
                          <a:cs typeface="Questrial"/>
                          <a:sym typeface="Questrial"/>
                        </a:rPr>
                        <a:t>F</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 </a:t>
                      </a:r>
                      <a:r>
                        <a:rPr b="1" lang="en" sz="1700" u="none" cap="none" strike="noStrike">
                          <a:latin typeface="Questrial"/>
                          <a:ea typeface="Questrial"/>
                          <a:cs typeface="Questrial"/>
                          <a:sym typeface="Questrial"/>
                        </a:rPr>
                        <a:t>T</a:t>
                      </a:r>
                      <a:r>
                        <a:rPr lang="en" sz="1700" u="none" cap="none" strike="noStrike">
                          <a:latin typeface="Questrial"/>
                          <a:ea typeface="Questrial"/>
                          <a:cs typeface="Questrial"/>
                          <a:sym typeface="Questrial"/>
                        </a:rPr>
                        <a:t>)</a:t>
                      </a:r>
                      <a:endParaRPr sz="1700" u="none" cap="none" strike="noStrike">
                        <a:latin typeface="Questrial"/>
                        <a:ea typeface="Questrial"/>
                        <a:cs typeface="Questrial"/>
                        <a:sym typeface="Questrial"/>
                      </a:endParaRPr>
                    </a:p>
                  </a:txBody>
                  <a:tcPr marT="112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not equal to</a:t>
                      </a:r>
                      <a:endParaRPr sz="1700" u="none" cap="none" strike="noStrike">
                        <a:latin typeface="Questrial"/>
                        <a:ea typeface="Questrial"/>
                        <a:cs typeface="Questrial"/>
                        <a:sym typeface="Questrial"/>
                      </a:endParaRPr>
                    </a:p>
                  </a:txBody>
                  <a:tcPr marT="595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r h="356200">
                <a:tc>
                  <a:txBody>
                    <a:bodyPr/>
                    <a:lstStyle/>
                    <a:p>
                      <a:pPr indent="0" lvl="0" marL="0" marR="0" rtl="0" algn="ctr">
                        <a:lnSpc>
                          <a:spcPct val="100000"/>
                        </a:lnSpc>
                        <a:spcBef>
                          <a:spcPts val="0"/>
                        </a:spcBef>
                        <a:spcAft>
                          <a:spcPts val="0"/>
                        </a:spcAft>
                        <a:buNone/>
                      </a:pPr>
                      <a:r>
                        <a:rPr lang="en" sz="1700" u="none" cap="none" strike="noStrike">
                          <a:solidFill>
                            <a:srgbClr val="FF2600"/>
                          </a:solidFill>
                          <a:latin typeface="Questrial"/>
                          <a:ea typeface="Questrial"/>
                          <a:cs typeface="Questrial"/>
                          <a:sym typeface="Questrial"/>
                        </a:rPr>
                        <a:t>x = 3</a:t>
                      </a:r>
                      <a:endParaRPr sz="1700" u="none" cap="none" strike="noStrike">
                        <a:latin typeface="Questrial"/>
                        <a:ea typeface="Questrial"/>
                        <a:cs typeface="Questrial"/>
                        <a:sym typeface="Questrial"/>
                      </a:endParaRPr>
                    </a:p>
                  </a:txBody>
                  <a:tcPr marT="89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l">
                        <a:lnSpc>
                          <a:spcPct val="100000"/>
                        </a:lnSpc>
                        <a:spcBef>
                          <a:spcPts val="0"/>
                        </a:spcBef>
                        <a:spcAft>
                          <a:spcPts val="0"/>
                        </a:spcAft>
                        <a:buNone/>
                      </a:pPr>
                      <a:r>
                        <a:t/>
                      </a:r>
                      <a:endParaRPr sz="1700" u="none" cap="none" strike="noStrike">
                        <a:latin typeface="Questrial"/>
                        <a:ea typeface="Questrial"/>
                        <a:cs typeface="Questrial"/>
                        <a:sym typeface="Questrial"/>
                      </a:endParaRPr>
                    </a:p>
                  </a:txBody>
                  <a:tcPr marT="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c>
                  <a:txBody>
                    <a:bodyPr/>
                    <a:lstStyle/>
                    <a:p>
                      <a:pPr indent="0" lvl="0" marL="0" marR="0" rtl="0" algn="ctr">
                        <a:lnSpc>
                          <a:spcPct val="100000"/>
                        </a:lnSpc>
                        <a:spcBef>
                          <a:spcPts val="0"/>
                        </a:spcBef>
                        <a:spcAft>
                          <a:spcPts val="0"/>
                        </a:spcAft>
                        <a:buNone/>
                      </a:pPr>
                      <a:r>
                        <a:rPr lang="en" sz="1700" u="none" cap="none" strike="noStrike">
                          <a:solidFill>
                            <a:srgbClr val="FF2600"/>
                          </a:solidFill>
                          <a:latin typeface="Questrial"/>
                          <a:ea typeface="Questrial"/>
                          <a:cs typeface="Questrial"/>
                          <a:sym typeface="Questrial"/>
                        </a:rPr>
                        <a:t>same as &lt;-</a:t>
                      </a:r>
                      <a:endParaRPr sz="1700" u="none" cap="none" strike="noStrike">
                        <a:latin typeface="Questrial"/>
                        <a:ea typeface="Questrial"/>
                        <a:cs typeface="Questrial"/>
                        <a:sym typeface="Questrial"/>
                      </a:endParaRPr>
                    </a:p>
                  </a:txBody>
                  <a:tcPr marT="583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EBEBEB"/>
                    </a:solidFill>
                  </a:tcPr>
                </a:tc>
              </a:tr>
            </a:tbl>
          </a:graphicData>
        </a:graphic>
      </p:graphicFrame>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7" name="Shape 1677"/>
        <p:cNvGrpSpPr/>
        <p:nvPr/>
      </p:nvGrpSpPr>
      <p:grpSpPr>
        <a:xfrm>
          <a:off x="0" y="0"/>
          <a:ext cx="0" cy="0"/>
          <a:chOff x="0" y="0"/>
          <a:chExt cx="0" cy="0"/>
        </a:xfrm>
      </p:grpSpPr>
      <p:sp>
        <p:nvSpPr>
          <p:cNvPr id="1678" name="Google Shape;1678;p215"/>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Boolean operators</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682" name="Shape 1682"/>
        <p:cNvGrpSpPr/>
        <p:nvPr/>
      </p:nvGrpSpPr>
      <p:grpSpPr>
        <a:xfrm>
          <a:off x="0" y="0"/>
          <a:ext cx="0" cy="0"/>
          <a:chOff x="0" y="0"/>
          <a:chExt cx="0" cy="0"/>
        </a:xfrm>
      </p:grpSpPr>
      <p:graphicFrame>
        <p:nvGraphicFramePr>
          <p:cNvPr id="1683" name="Google Shape;1683;p216"/>
          <p:cNvGraphicFramePr/>
          <p:nvPr/>
        </p:nvGraphicFramePr>
        <p:xfrm>
          <a:off x="3157537" y="2047731"/>
          <a:ext cx="3000000" cy="3000000"/>
        </p:xfrm>
        <a:graphic>
          <a:graphicData uri="http://schemas.openxmlformats.org/drawingml/2006/table">
            <a:tbl>
              <a:tblPr bandRow="1" firstRow="1">
                <a:noFill/>
                <a:tableStyleId>{86380251-1022-4E59-A97C-39B196FD709A}</a:tableStyleId>
              </a:tblPr>
              <a:tblGrid>
                <a:gridCol w="1513200"/>
                <a:gridCol w="1467025"/>
              </a:tblGrid>
              <a:tr h="449225">
                <a:tc>
                  <a:txBody>
                    <a:bodyPr/>
                    <a:lstStyle/>
                    <a:p>
                      <a:pPr indent="0" lvl="0" marL="0" marR="0" rtl="0" algn="ctr">
                        <a:lnSpc>
                          <a:spcPct val="100000"/>
                        </a:lnSpc>
                        <a:spcBef>
                          <a:spcPts val="0"/>
                        </a:spcBef>
                        <a:spcAft>
                          <a:spcPts val="0"/>
                        </a:spcAft>
                        <a:buNone/>
                      </a:pPr>
                      <a:r>
                        <a:rPr lang="en" sz="2200" u="none" cap="none" strike="noStrike">
                          <a:solidFill>
                            <a:srgbClr val="D6D6D6"/>
                          </a:solidFill>
                          <a:latin typeface="Questrial"/>
                          <a:ea typeface="Questrial"/>
                          <a:cs typeface="Questrial"/>
                          <a:sym typeface="Questrial"/>
                        </a:rPr>
                        <a:t>a </a:t>
                      </a:r>
                      <a:r>
                        <a:rPr lang="en" sz="2200" u="none" cap="none" strike="noStrike">
                          <a:latin typeface="Questrial"/>
                          <a:ea typeface="Questrial"/>
                          <a:cs typeface="Questrial"/>
                          <a:sym typeface="Questrial"/>
                        </a:rPr>
                        <a:t>&amp; </a:t>
                      </a:r>
                      <a:r>
                        <a:rPr lang="en" sz="2200" u="none" cap="none" strike="noStrike">
                          <a:solidFill>
                            <a:srgbClr val="D6D6D6"/>
                          </a:solidFill>
                          <a:latin typeface="Questrial"/>
                          <a:ea typeface="Questrial"/>
                          <a:cs typeface="Questrial"/>
                          <a:sym typeface="Questrial"/>
                        </a:rPr>
                        <a:t>b</a:t>
                      </a:r>
                      <a:endParaRPr sz="2200" u="none" cap="none" strike="noStrike">
                        <a:latin typeface="Questrial"/>
                        <a:ea typeface="Questrial"/>
                        <a:cs typeface="Questrial"/>
                        <a:sym typeface="Questrial"/>
                      </a:endParaRPr>
                    </a:p>
                  </a:txBody>
                  <a:tcPr marT="826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2200" u="none" cap="none" strike="noStrike">
                          <a:latin typeface="Questrial"/>
                          <a:ea typeface="Questrial"/>
                          <a:cs typeface="Questrial"/>
                          <a:sym typeface="Questrial"/>
                        </a:rPr>
                        <a:t>and</a:t>
                      </a:r>
                      <a:endParaRPr sz="2200" u="none" cap="none" strike="noStrike">
                        <a:latin typeface="Questrial"/>
                        <a:ea typeface="Questrial"/>
                        <a:cs typeface="Questrial"/>
                        <a:sym typeface="Questrial"/>
                      </a:endParaRPr>
                    </a:p>
                  </a:txBody>
                  <a:tcPr marT="71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r h="449225">
                <a:tc>
                  <a:txBody>
                    <a:bodyPr/>
                    <a:lstStyle/>
                    <a:p>
                      <a:pPr indent="0" lvl="0" marL="0" marR="0" rtl="0" algn="ctr">
                        <a:lnSpc>
                          <a:spcPct val="100000"/>
                        </a:lnSpc>
                        <a:spcBef>
                          <a:spcPts val="0"/>
                        </a:spcBef>
                        <a:spcAft>
                          <a:spcPts val="0"/>
                        </a:spcAft>
                        <a:buNone/>
                      </a:pPr>
                      <a:r>
                        <a:rPr lang="en" sz="2200" u="none" cap="none" strike="noStrike">
                          <a:solidFill>
                            <a:srgbClr val="D6D6D6"/>
                          </a:solidFill>
                          <a:latin typeface="Questrial"/>
                          <a:ea typeface="Questrial"/>
                          <a:cs typeface="Questrial"/>
                          <a:sym typeface="Questrial"/>
                        </a:rPr>
                        <a:t>a </a:t>
                      </a:r>
                      <a:r>
                        <a:rPr lang="en" sz="2200" u="none" cap="none" strike="noStrike">
                          <a:latin typeface="Questrial"/>
                          <a:ea typeface="Questrial"/>
                          <a:cs typeface="Questrial"/>
                          <a:sym typeface="Questrial"/>
                        </a:rPr>
                        <a:t>| </a:t>
                      </a:r>
                      <a:r>
                        <a:rPr lang="en" sz="2200" u="none" cap="none" strike="noStrike">
                          <a:solidFill>
                            <a:srgbClr val="D6D6D6"/>
                          </a:solidFill>
                          <a:latin typeface="Questrial"/>
                          <a:ea typeface="Questrial"/>
                          <a:cs typeface="Questrial"/>
                          <a:sym typeface="Questrial"/>
                        </a:rPr>
                        <a:t>b</a:t>
                      </a:r>
                      <a:endParaRPr sz="2200" u="none" cap="none" strike="noStrike">
                        <a:latin typeface="Questrial"/>
                        <a:ea typeface="Questrial"/>
                        <a:cs typeface="Questrial"/>
                        <a:sym typeface="Questrial"/>
                      </a:endParaRPr>
                    </a:p>
                  </a:txBody>
                  <a:tcPr marT="8462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2200" u="none" cap="none" strike="noStrike">
                          <a:latin typeface="Questrial"/>
                          <a:ea typeface="Questrial"/>
                          <a:cs typeface="Questrial"/>
                          <a:sym typeface="Questrial"/>
                        </a:rPr>
                        <a:t>or</a:t>
                      </a:r>
                      <a:endParaRPr sz="2200" u="none" cap="none" strike="noStrike">
                        <a:latin typeface="Questrial"/>
                        <a:ea typeface="Questrial"/>
                        <a:cs typeface="Questrial"/>
                        <a:sym typeface="Questrial"/>
                      </a:endParaRPr>
                    </a:p>
                  </a:txBody>
                  <a:tcPr marT="730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r h="449225">
                <a:tc>
                  <a:txBody>
                    <a:bodyPr/>
                    <a:lstStyle/>
                    <a:p>
                      <a:pPr indent="0" lvl="0" marL="0" marR="0" rtl="0" algn="ctr">
                        <a:lnSpc>
                          <a:spcPct val="100000"/>
                        </a:lnSpc>
                        <a:spcBef>
                          <a:spcPts val="0"/>
                        </a:spcBef>
                        <a:spcAft>
                          <a:spcPts val="0"/>
                        </a:spcAft>
                        <a:buNone/>
                      </a:pPr>
                      <a:r>
                        <a:rPr lang="en" sz="2200" u="none" cap="none" strike="noStrike">
                          <a:latin typeface="Questrial"/>
                          <a:ea typeface="Questrial"/>
                          <a:cs typeface="Questrial"/>
                          <a:sym typeface="Questrial"/>
                        </a:rPr>
                        <a:t>xor(</a:t>
                      </a:r>
                      <a:r>
                        <a:rPr lang="en" sz="2200" u="none" cap="none" strike="noStrike">
                          <a:solidFill>
                            <a:srgbClr val="D6D6D6"/>
                          </a:solidFill>
                          <a:latin typeface="Questrial"/>
                          <a:ea typeface="Questrial"/>
                          <a:cs typeface="Questrial"/>
                          <a:sym typeface="Questrial"/>
                        </a:rPr>
                        <a:t>a</a:t>
                      </a:r>
                      <a:r>
                        <a:rPr lang="en" sz="2200" u="none" cap="none" strike="noStrike">
                          <a:solidFill>
                            <a:srgbClr val="DCDEE0"/>
                          </a:solidFill>
                          <a:latin typeface="Questrial"/>
                          <a:ea typeface="Questrial"/>
                          <a:cs typeface="Questrial"/>
                          <a:sym typeface="Questrial"/>
                        </a:rPr>
                        <a:t>,</a:t>
                      </a:r>
                      <a:r>
                        <a:rPr lang="en" sz="2200" u="none" cap="none" strike="noStrike">
                          <a:solidFill>
                            <a:srgbClr val="D6D6D6"/>
                          </a:solidFill>
                          <a:latin typeface="Questrial"/>
                          <a:ea typeface="Questrial"/>
                          <a:cs typeface="Questrial"/>
                          <a:sym typeface="Questrial"/>
                        </a:rPr>
                        <a:t>b</a:t>
                      </a:r>
                      <a:r>
                        <a:rPr lang="en" sz="2200" u="none" cap="none" strike="noStrike">
                          <a:latin typeface="Questrial"/>
                          <a:ea typeface="Questrial"/>
                          <a:cs typeface="Questrial"/>
                          <a:sym typeface="Questrial"/>
                        </a:rPr>
                        <a:t>)</a:t>
                      </a:r>
                      <a:endParaRPr sz="2200" u="none" cap="none" strike="noStrike">
                        <a:latin typeface="Questrial"/>
                        <a:ea typeface="Questrial"/>
                        <a:cs typeface="Questrial"/>
                        <a:sym typeface="Questrial"/>
                      </a:endParaRPr>
                    </a:p>
                  </a:txBody>
                  <a:tcPr marT="8202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2200" u="none" cap="none" strike="noStrike">
                          <a:latin typeface="Questrial"/>
                          <a:ea typeface="Questrial"/>
                          <a:cs typeface="Questrial"/>
                          <a:sym typeface="Questrial"/>
                        </a:rPr>
                        <a:t>exactly or</a:t>
                      </a:r>
                      <a:endParaRPr sz="2200" u="none" cap="none" strike="noStrike">
                        <a:latin typeface="Questrial"/>
                        <a:ea typeface="Questrial"/>
                        <a:cs typeface="Questrial"/>
                        <a:sym typeface="Questrial"/>
                      </a:endParaRPr>
                    </a:p>
                  </a:txBody>
                  <a:tcPr marT="751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r h="449225">
                <a:tc>
                  <a:txBody>
                    <a:bodyPr/>
                    <a:lstStyle/>
                    <a:p>
                      <a:pPr indent="0" lvl="0" marL="0" marR="0" rtl="0" algn="ctr">
                        <a:lnSpc>
                          <a:spcPct val="100000"/>
                        </a:lnSpc>
                        <a:spcBef>
                          <a:spcPts val="0"/>
                        </a:spcBef>
                        <a:spcAft>
                          <a:spcPts val="0"/>
                        </a:spcAft>
                        <a:buNone/>
                      </a:pPr>
                      <a:r>
                        <a:rPr lang="en" sz="2200" u="none" cap="none" strike="noStrike">
                          <a:latin typeface="Questrial"/>
                          <a:ea typeface="Questrial"/>
                          <a:cs typeface="Questrial"/>
                          <a:sym typeface="Questrial"/>
                        </a:rPr>
                        <a:t>!</a:t>
                      </a:r>
                      <a:r>
                        <a:rPr lang="en" sz="2200" u="none" cap="none" strike="noStrike">
                          <a:solidFill>
                            <a:srgbClr val="D6D6D6"/>
                          </a:solidFill>
                          <a:latin typeface="Questrial"/>
                          <a:ea typeface="Questrial"/>
                          <a:cs typeface="Questrial"/>
                          <a:sym typeface="Questrial"/>
                        </a:rPr>
                        <a:t>a</a:t>
                      </a:r>
                      <a:endParaRPr sz="2200" u="none" cap="none" strike="noStrike">
                        <a:latin typeface="Questrial"/>
                        <a:ea typeface="Questrial"/>
                        <a:cs typeface="Questrial"/>
                        <a:sym typeface="Questrial"/>
                      </a:endParaRPr>
                    </a:p>
                  </a:txBody>
                  <a:tcPr marT="8402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c>
                  <a:txBody>
                    <a:bodyPr/>
                    <a:lstStyle/>
                    <a:p>
                      <a:pPr indent="0" lvl="0" marL="165100" marR="0" rtl="0" algn="l">
                        <a:lnSpc>
                          <a:spcPct val="100000"/>
                        </a:lnSpc>
                        <a:spcBef>
                          <a:spcPts val="0"/>
                        </a:spcBef>
                        <a:spcAft>
                          <a:spcPts val="0"/>
                        </a:spcAft>
                        <a:buNone/>
                      </a:pPr>
                      <a:r>
                        <a:rPr lang="en" sz="2200" u="none" cap="none" strike="noStrike">
                          <a:latin typeface="Questrial"/>
                          <a:ea typeface="Questrial"/>
                          <a:cs typeface="Questrial"/>
                          <a:sym typeface="Questrial"/>
                        </a:rPr>
                        <a:t>not</a:t>
                      </a:r>
                      <a:endParaRPr sz="2200" u="none" cap="none" strike="noStrike">
                        <a:latin typeface="Questrial"/>
                        <a:ea typeface="Questrial"/>
                        <a:cs typeface="Questrial"/>
                        <a:sym typeface="Questrial"/>
                      </a:endParaRPr>
                    </a:p>
                  </a:txBody>
                  <a:tcPr marT="724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EBEBEB">
                        <a:alpha val="49800"/>
                      </a:srgbClr>
                    </a:solidFill>
                  </a:tcPr>
                </a:tc>
              </a:tr>
            </a:tbl>
          </a:graphicData>
        </a:graphic>
      </p:graphicFrame>
      <p:sp>
        <p:nvSpPr>
          <p:cNvPr id="1684" name="Google Shape;1684;p216"/>
          <p:cNvSpPr txBox="1"/>
          <p:nvPr/>
        </p:nvSpPr>
        <p:spPr>
          <a:xfrm>
            <a:off x="3772973" y="1537158"/>
            <a:ext cx="1834800" cy="2703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2200">
                <a:solidFill>
                  <a:srgbClr val="53585F"/>
                </a:solidFill>
                <a:latin typeface="Questrial"/>
                <a:ea typeface="Questrial"/>
                <a:cs typeface="Questrial"/>
                <a:sym typeface="Questrial"/>
              </a:rPr>
              <a:t>?base::Logic</a:t>
            </a:r>
            <a:endParaRPr sz="2200">
              <a:latin typeface="Questrial"/>
              <a:ea typeface="Questrial"/>
              <a:cs typeface="Questrial"/>
              <a:sym typeface="Questrial"/>
            </a:endParaRPr>
          </a:p>
        </p:txBody>
      </p:sp>
      <p:sp>
        <p:nvSpPr>
          <p:cNvPr id="1685" name="Google Shape;1685;p216"/>
          <p:cNvSpPr/>
          <p:nvPr/>
        </p:nvSpPr>
        <p:spPr>
          <a:xfrm>
            <a:off x="7561251" y="4408314"/>
            <a:ext cx="577800" cy="665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86" name="Google Shape;1686;p216"/>
          <p:cNvSpPr/>
          <p:nvPr/>
        </p:nvSpPr>
        <p:spPr>
          <a:xfrm>
            <a:off x="6982124" y="4418475"/>
            <a:ext cx="570000" cy="658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87" name="Google Shape;1687;p216"/>
          <p:cNvSpPr/>
          <p:nvPr/>
        </p:nvSpPr>
        <p:spPr>
          <a:xfrm>
            <a:off x="6982126" y="4418475"/>
            <a:ext cx="570452" cy="658710"/>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88" name="Google Shape;1688;p216"/>
          <p:cNvSpPr txBox="1"/>
          <p:nvPr/>
        </p:nvSpPr>
        <p:spPr>
          <a:xfrm>
            <a:off x="7039625" y="4477254"/>
            <a:ext cx="459000" cy="6024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600">
                <a:solidFill>
                  <a:srgbClr val="FFFFFF"/>
                </a:solidFill>
                <a:latin typeface="Gill Sans"/>
                <a:ea typeface="Gill Sans"/>
                <a:cs typeface="Gill Sans"/>
                <a:sym typeface="Gill Sans"/>
              </a:rPr>
              <a:t>base  R</a:t>
            </a:r>
            <a:endParaRPr sz="1600">
              <a:latin typeface="Gill Sans"/>
              <a:ea typeface="Gill Sans"/>
              <a:cs typeface="Gill Sans"/>
              <a:sym typeface="Gill Sans"/>
            </a:endParaRPr>
          </a:p>
        </p:txBody>
      </p:sp>
      <p:sp>
        <p:nvSpPr>
          <p:cNvPr id="1689" name="Google Shape;1689;p216"/>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Boolean operators</a:t>
            </a:r>
            <a:endParaRPr b="1" sz="3000">
              <a:latin typeface="Questrial"/>
              <a:ea typeface="Questrial"/>
              <a:cs typeface="Questrial"/>
              <a:sym typeface="Quest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1" name="Shape 321"/>
        <p:cNvGrpSpPr/>
        <p:nvPr/>
      </p:nvGrpSpPr>
      <p:grpSpPr>
        <a:xfrm>
          <a:off x="0" y="0"/>
          <a:ext cx="0" cy="0"/>
          <a:chOff x="0" y="0"/>
          <a:chExt cx="0" cy="0"/>
        </a:xfrm>
      </p:grpSpPr>
      <p:sp>
        <p:nvSpPr>
          <p:cNvPr id="322" name="Google Shape;322;p73"/>
          <p:cNvSpPr/>
          <p:nvPr/>
        </p:nvSpPr>
        <p:spPr>
          <a:xfrm>
            <a:off x="1410459" y="1076684"/>
            <a:ext cx="5976600" cy="3684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23" name="Google Shape;323;p73"/>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a:t>
            </a:r>
            <a:endParaRPr b="1" sz="3000">
              <a:solidFill>
                <a:srgbClr val="000000"/>
              </a:solidFill>
              <a:latin typeface="Questrial"/>
              <a:ea typeface="Questrial"/>
              <a:cs typeface="Questrial"/>
              <a:sym typeface="Questrial"/>
            </a:endParaRPr>
          </a:p>
        </p:txBody>
      </p: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693" name="Shape 1693"/>
        <p:cNvGrpSpPr/>
        <p:nvPr/>
      </p:nvGrpSpPr>
      <p:grpSpPr>
        <a:xfrm>
          <a:off x="0" y="0"/>
          <a:ext cx="0" cy="0"/>
          <a:chOff x="0" y="0"/>
          <a:chExt cx="0" cy="0"/>
        </a:xfrm>
      </p:grpSpPr>
      <p:sp>
        <p:nvSpPr>
          <p:cNvPr id="1694" name="Google Shape;1694;p217"/>
          <p:cNvSpPr txBox="1"/>
          <p:nvPr/>
        </p:nvSpPr>
        <p:spPr>
          <a:xfrm>
            <a:off x="1421950" y="1146075"/>
            <a:ext cx="6405000" cy="12318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900">
              <a:latin typeface="Questrial"/>
              <a:ea typeface="Questrial"/>
              <a:cs typeface="Questrial"/>
              <a:sym typeface="Questrial"/>
            </a:endParaRPr>
          </a:p>
          <a:p>
            <a:pPr indent="203200" lvl="0" marL="0" marR="0" rtl="0" algn="l">
              <a:lnSpc>
                <a:spcPct val="100000"/>
              </a:lnSpc>
              <a:spcBef>
                <a:spcPts val="0"/>
              </a:spcBef>
              <a:spcAft>
                <a:spcPts val="0"/>
              </a:spcAft>
              <a:buNone/>
            </a:pPr>
            <a:r>
              <a:rPr lang="en" sz="1900">
                <a:latin typeface="Questrial"/>
                <a:ea typeface="Questrial"/>
                <a:cs typeface="Questrial"/>
                <a:sym typeface="Questrial"/>
              </a:rPr>
              <a:t>You can combine logical tests with </a:t>
            </a:r>
            <a:r>
              <a:rPr b="1" lang="en" sz="1900">
                <a:latin typeface="Questrial"/>
                <a:ea typeface="Questrial"/>
                <a:cs typeface="Questrial"/>
                <a:sym typeface="Questrial"/>
              </a:rPr>
              <a:t>&amp;</a:t>
            </a:r>
            <a:r>
              <a:rPr lang="en" sz="1900">
                <a:latin typeface="Questrial"/>
                <a:ea typeface="Questrial"/>
                <a:cs typeface="Questrial"/>
                <a:sym typeface="Questrial"/>
              </a:rPr>
              <a:t>,</a:t>
            </a:r>
            <a:r>
              <a:rPr b="1" lang="en" sz="1900">
                <a:latin typeface="Questrial"/>
                <a:ea typeface="Questrial"/>
                <a:cs typeface="Questrial"/>
                <a:sym typeface="Questrial"/>
              </a:rPr>
              <a:t> |</a:t>
            </a:r>
            <a:r>
              <a:rPr lang="en" sz="1900">
                <a:latin typeface="Questrial"/>
                <a:ea typeface="Questrial"/>
                <a:cs typeface="Questrial"/>
                <a:sym typeface="Questrial"/>
              </a:rPr>
              <a:t>, </a:t>
            </a:r>
            <a:r>
              <a:rPr b="1" lang="en" sz="1900">
                <a:latin typeface="Questrial"/>
                <a:ea typeface="Questrial"/>
                <a:cs typeface="Questrial"/>
                <a:sym typeface="Questrial"/>
              </a:rPr>
              <a:t>xor</a:t>
            </a:r>
            <a:r>
              <a:rPr lang="en" sz="1900">
                <a:latin typeface="Questrial"/>
                <a:ea typeface="Questrial"/>
                <a:cs typeface="Questrial"/>
                <a:sym typeface="Questrial"/>
              </a:rPr>
              <a:t>, </a:t>
            </a:r>
            <a:r>
              <a:rPr b="1" lang="en" sz="1900">
                <a:latin typeface="Questrial"/>
                <a:ea typeface="Questrial"/>
                <a:cs typeface="Questrial"/>
                <a:sym typeface="Questrial"/>
              </a:rPr>
              <a:t>!</a:t>
            </a:r>
            <a:r>
              <a:rPr lang="en" sz="1900">
                <a:latin typeface="Questrial"/>
                <a:ea typeface="Questrial"/>
                <a:cs typeface="Questrial"/>
                <a:sym typeface="Questrial"/>
              </a:rPr>
              <a:t>, </a:t>
            </a:r>
            <a:r>
              <a:rPr b="1" lang="en" sz="1900">
                <a:latin typeface="Questrial"/>
                <a:ea typeface="Questrial"/>
                <a:cs typeface="Questrial"/>
                <a:sym typeface="Questrial"/>
              </a:rPr>
              <a:t>any</a:t>
            </a:r>
            <a:r>
              <a:rPr lang="en" sz="1900">
                <a:latin typeface="Questrial"/>
                <a:ea typeface="Questrial"/>
                <a:cs typeface="Questrial"/>
                <a:sym typeface="Questrial"/>
              </a:rPr>
              <a:t>, and </a:t>
            </a:r>
            <a:r>
              <a:rPr b="1" lang="en" sz="1900">
                <a:latin typeface="Questrial"/>
                <a:ea typeface="Questrial"/>
                <a:cs typeface="Questrial"/>
                <a:sym typeface="Questrial"/>
              </a:rPr>
              <a:t>all</a:t>
            </a:r>
            <a:endParaRPr b="1" sz="19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200">
              <a:latin typeface="Questrial"/>
              <a:ea typeface="Questrial"/>
              <a:cs typeface="Questrial"/>
              <a:sym typeface="Questrial"/>
            </a:endParaRPr>
          </a:p>
          <a:p>
            <a:pPr indent="0" lvl="0" marL="165100" marR="0" rtl="0" algn="ctr">
              <a:lnSpc>
                <a:spcPct val="100000"/>
              </a:lnSpc>
              <a:spcBef>
                <a:spcPts val="1900"/>
              </a:spcBef>
              <a:spcAft>
                <a:spcPts val="0"/>
              </a:spcAft>
              <a:buNone/>
            </a:pPr>
            <a:r>
              <a:rPr lang="en" sz="2500">
                <a:latin typeface="Questrial"/>
                <a:ea typeface="Questrial"/>
                <a:cs typeface="Questrial"/>
                <a:sym typeface="Questrial"/>
              </a:rPr>
              <a:t>x &gt; 2 &amp; x &lt; 9</a:t>
            </a:r>
            <a:endParaRPr sz="2500">
              <a:latin typeface="Questrial"/>
              <a:ea typeface="Questrial"/>
              <a:cs typeface="Questrial"/>
              <a:sym typeface="Questrial"/>
            </a:endParaRPr>
          </a:p>
        </p:txBody>
      </p:sp>
      <p:sp>
        <p:nvSpPr>
          <p:cNvPr id="1695" name="Google Shape;1695;p217"/>
          <p:cNvSpPr/>
          <p:nvPr/>
        </p:nvSpPr>
        <p:spPr>
          <a:xfrm>
            <a:off x="7589929" y="4375057"/>
            <a:ext cx="606300" cy="69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96" name="Google Shape;1696;p217"/>
          <p:cNvSpPr/>
          <p:nvPr/>
        </p:nvSpPr>
        <p:spPr>
          <a:xfrm>
            <a:off x="6982124" y="4385721"/>
            <a:ext cx="598200" cy="690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97" name="Google Shape;1697;p217"/>
          <p:cNvSpPr/>
          <p:nvPr/>
        </p:nvSpPr>
        <p:spPr>
          <a:xfrm>
            <a:off x="6982125" y="4385721"/>
            <a:ext cx="598218" cy="690771"/>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698" name="Google Shape;1698;p217"/>
          <p:cNvSpPr txBox="1"/>
          <p:nvPr/>
        </p:nvSpPr>
        <p:spPr>
          <a:xfrm>
            <a:off x="7042472" y="4447413"/>
            <a:ext cx="481800" cy="6324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600">
                <a:solidFill>
                  <a:srgbClr val="FFFFFF"/>
                </a:solidFill>
                <a:latin typeface="Gill Sans"/>
                <a:ea typeface="Gill Sans"/>
                <a:cs typeface="Gill Sans"/>
                <a:sym typeface="Gill Sans"/>
              </a:rPr>
              <a:t>base  R</a:t>
            </a:r>
            <a:endParaRPr sz="1600">
              <a:latin typeface="Gill Sans"/>
              <a:ea typeface="Gill Sans"/>
              <a:cs typeface="Gill Sans"/>
              <a:sym typeface="Gill Sans"/>
            </a:endParaRPr>
          </a:p>
        </p:txBody>
      </p:sp>
      <p:sp>
        <p:nvSpPr>
          <p:cNvPr id="1699" name="Google Shape;1699;p217"/>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Boolean operators</a:t>
            </a:r>
            <a:endParaRPr b="1" sz="3000">
              <a:latin typeface="Questrial"/>
              <a:ea typeface="Questrial"/>
              <a:cs typeface="Questrial"/>
              <a:sym typeface="Questrial"/>
            </a:endParaRPr>
          </a:p>
        </p:txBody>
      </p:sp>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703" name="Shape 1703"/>
        <p:cNvGrpSpPr/>
        <p:nvPr/>
      </p:nvGrpSpPr>
      <p:grpSpPr>
        <a:xfrm>
          <a:off x="0" y="0"/>
          <a:ext cx="0" cy="0"/>
          <a:chOff x="0" y="0"/>
          <a:chExt cx="0" cy="0"/>
        </a:xfrm>
      </p:grpSpPr>
      <p:sp>
        <p:nvSpPr>
          <p:cNvPr id="1704" name="Google Shape;1704;p218"/>
          <p:cNvSpPr txBox="1"/>
          <p:nvPr/>
        </p:nvSpPr>
        <p:spPr>
          <a:xfrm>
            <a:off x="1418211" y="1618122"/>
            <a:ext cx="61299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You can combine logical tests with &amp;, |, xor, !, any, and all</a:t>
            </a:r>
            <a:endParaRPr sz="1900">
              <a:latin typeface="Questrial"/>
              <a:ea typeface="Questrial"/>
              <a:cs typeface="Questrial"/>
              <a:sym typeface="Questrial"/>
            </a:endParaRPr>
          </a:p>
        </p:txBody>
      </p:sp>
      <p:sp>
        <p:nvSpPr>
          <p:cNvPr id="1705" name="Google Shape;1705;p218"/>
          <p:cNvSpPr txBox="1"/>
          <p:nvPr/>
        </p:nvSpPr>
        <p:spPr>
          <a:xfrm>
            <a:off x="3518471" y="2461029"/>
            <a:ext cx="2219400" cy="1298400"/>
          </a:xfrm>
          <a:prstGeom prst="rect">
            <a:avLst/>
          </a:prstGeom>
          <a:noFill/>
          <a:ln>
            <a:noFill/>
          </a:ln>
        </p:spPr>
        <p:txBody>
          <a:bodyPr anchorCtr="0" anchor="t" bIns="0" lIns="0" spcFirstLastPara="1" rIns="0" wrap="square" tIns="5200">
            <a:noAutofit/>
          </a:bodyPr>
          <a:lstStyle/>
          <a:p>
            <a:pPr indent="0" lvl="0" marL="165100" marR="0" rtl="0" algn="l">
              <a:lnSpc>
                <a:spcPct val="100000"/>
              </a:lnSpc>
              <a:spcBef>
                <a:spcPts val="0"/>
              </a:spcBef>
              <a:spcAft>
                <a:spcPts val="0"/>
              </a:spcAft>
              <a:buNone/>
            </a:pPr>
            <a:r>
              <a:rPr lang="en" sz="2500">
                <a:solidFill>
                  <a:srgbClr val="0096FF"/>
                </a:solidFill>
                <a:latin typeface="Questrial"/>
                <a:ea typeface="Questrial"/>
                <a:cs typeface="Questrial"/>
                <a:sym typeface="Questrial"/>
              </a:rPr>
              <a:t>x &gt; 2 </a:t>
            </a:r>
            <a:r>
              <a:rPr lang="en" sz="2500">
                <a:solidFill>
                  <a:srgbClr val="C0C0C0"/>
                </a:solidFill>
                <a:latin typeface="Questrial"/>
                <a:ea typeface="Questrial"/>
                <a:cs typeface="Questrial"/>
                <a:sym typeface="Questrial"/>
              </a:rPr>
              <a:t>&amp; x &lt; 9</a:t>
            </a:r>
            <a:endParaRPr sz="25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3600">
              <a:latin typeface="Questrial"/>
              <a:ea typeface="Questrial"/>
              <a:cs typeface="Questrial"/>
              <a:sym typeface="Questrial"/>
            </a:endParaRPr>
          </a:p>
          <a:p>
            <a:pPr indent="0" lvl="0" marL="0" marR="0" rtl="0" algn="l">
              <a:lnSpc>
                <a:spcPct val="100000"/>
              </a:lnSpc>
              <a:spcBef>
                <a:spcPts val="0"/>
              </a:spcBef>
              <a:spcAft>
                <a:spcPts val="0"/>
              </a:spcAft>
              <a:buNone/>
            </a:pPr>
            <a:r>
              <a:rPr lang="en" sz="2500">
                <a:solidFill>
                  <a:srgbClr val="0096FF"/>
                </a:solidFill>
                <a:latin typeface="Questrial"/>
                <a:ea typeface="Questrial"/>
                <a:cs typeface="Questrial"/>
                <a:sym typeface="Questrial"/>
              </a:rPr>
              <a:t>TRUE </a:t>
            </a:r>
            <a:r>
              <a:rPr lang="en" sz="2500">
                <a:latin typeface="Questrial"/>
                <a:ea typeface="Questrial"/>
                <a:cs typeface="Questrial"/>
                <a:sym typeface="Questrial"/>
              </a:rPr>
              <a:t>&amp;</a:t>
            </a:r>
            <a:endParaRPr sz="2500">
              <a:latin typeface="Questrial"/>
              <a:ea typeface="Questrial"/>
              <a:cs typeface="Questrial"/>
              <a:sym typeface="Questrial"/>
            </a:endParaRPr>
          </a:p>
        </p:txBody>
      </p:sp>
      <p:sp>
        <p:nvSpPr>
          <p:cNvPr id="1706" name="Google Shape;1706;p218"/>
          <p:cNvSpPr/>
          <p:nvPr/>
        </p:nvSpPr>
        <p:spPr>
          <a:xfrm>
            <a:off x="4337595" y="2966681"/>
            <a:ext cx="469214" cy="415474"/>
          </a:xfrm>
          <a:custGeom>
            <a:rect b="b" l="l" r="r" t="t"/>
            <a:pathLst>
              <a:path extrusionOk="0" h="913129" w="1031240">
                <a:moveTo>
                  <a:pt x="1030730" y="445624"/>
                </a:moveTo>
                <a:lnTo>
                  <a:pt x="0" y="445624"/>
                </a:lnTo>
                <a:lnTo>
                  <a:pt x="515364" y="912929"/>
                </a:lnTo>
                <a:lnTo>
                  <a:pt x="1030730" y="445624"/>
                </a:lnTo>
                <a:close/>
              </a:path>
              <a:path extrusionOk="0" h="913129" w="1031240">
                <a:moveTo>
                  <a:pt x="733201" y="0"/>
                </a:moveTo>
                <a:lnTo>
                  <a:pt x="297527" y="0"/>
                </a:lnTo>
                <a:lnTo>
                  <a:pt x="297527" y="445624"/>
                </a:lnTo>
                <a:lnTo>
                  <a:pt x="733201" y="445624"/>
                </a:lnTo>
                <a:lnTo>
                  <a:pt x="733201" y="0"/>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707" name="Google Shape;1707;p218"/>
          <p:cNvSpPr/>
          <p:nvPr/>
        </p:nvSpPr>
        <p:spPr>
          <a:xfrm>
            <a:off x="7568870" y="4399469"/>
            <a:ext cx="585300" cy="674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08" name="Google Shape;1708;p218"/>
          <p:cNvSpPr/>
          <p:nvPr/>
        </p:nvSpPr>
        <p:spPr>
          <a:xfrm>
            <a:off x="6982124" y="4409763"/>
            <a:ext cx="577800" cy="666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09" name="Google Shape;1709;p218"/>
          <p:cNvSpPr/>
          <p:nvPr/>
        </p:nvSpPr>
        <p:spPr>
          <a:xfrm>
            <a:off x="6982125" y="4409763"/>
            <a:ext cx="578025" cy="667454"/>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10" name="Google Shape;1710;p218"/>
          <p:cNvSpPr txBox="1"/>
          <p:nvPr/>
        </p:nvSpPr>
        <p:spPr>
          <a:xfrm>
            <a:off x="7040381" y="4469317"/>
            <a:ext cx="465000" cy="6102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600">
                <a:solidFill>
                  <a:srgbClr val="FFFFFF"/>
                </a:solidFill>
                <a:latin typeface="Gill Sans"/>
                <a:ea typeface="Gill Sans"/>
                <a:cs typeface="Gill Sans"/>
                <a:sym typeface="Gill Sans"/>
              </a:rPr>
              <a:t>base  R</a:t>
            </a:r>
            <a:endParaRPr sz="1600">
              <a:latin typeface="Gill Sans"/>
              <a:ea typeface="Gill Sans"/>
              <a:cs typeface="Gill Sans"/>
              <a:sym typeface="Gill Sans"/>
            </a:endParaRPr>
          </a:p>
        </p:txBody>
      </p:sp>
      <p:sp>
        <p:nvSpPr>
          <p:cNvPr id="1711" name="Google Shape;1711;p218"/>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Boolean operators</a:t>
            </a:r>
            <a:endParaRPr b="1" sz="3000">
              <a:latin typeface="Questrial"/>
              <a:ea typeface="Questrial"/>
              <a:cs typeface="Questrial"/>
              <a:sym typeface="Questrial"/>
            </a:endParaRPr>
          </a:p>
        </p:txBody>
      </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715" name="Shape 1715"/>
        <p:cNvGrpSpPr/>
        <p:nvPr/>
      </p:nvGrpSpPr>
      <p:grpSpPr>
        <a:xfrm>
          <a:off x="0" y="0"/>
          <a:ext cx="0" cy="0"/>
          <a:chOff x="0" y="0"/>
          <a:chExt cx="0" cy="0"/>
        </a:xfrm>
      </p:grpSpPr>
      <p:sp>
        <p:nvSpPr>
          <p:cNvPr id="1716" name="Google Shape;1716;p219"/>
          <p:cNvSpPr txBox="1"/>
          <p:nvPr/>
        </p:nvSpPr>
        <p:spPr>
          <a:xfrm>
            <a:off x="1418211" y="1618122"/>
            <a:ext cx="61299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You can combine logical tests with &amp;, |, xor, !, any, and all</a:t>
            </a:r>
            <a:endParaRPr sz="1900">
              <a:latin typeface="Questrial"/>
              <a:ea typeface="Questrial"/>
              <a:cs typeface="Questrial"/>
              <a:sym typeface="Questrial"/>
            </a:endParaRPr>
          </a:p>
        </p:txBody>
      </p:sp>
      <p:sp>
        <p:nvSpPr>
          <p:cNvPr id="1717" name="Google Shape;1717;p219"/>
          <p:cNvSpPr txBox="1"/>
          <p:nvPr/>
        </p:nvSpPr>
        <p:spPr>
          <a:xfrm>
            <a:off x="3680404" y="2461029"/>
            <a:ext cx="2025000" cy="3888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None/>
            </a:pPr>
            <a:r>
              <a:rPr lang="en" sz="2500">
                <a:solidFill>
                  <a:srgbClr val="C0C0C0"/>
                </a:solidFill>
                <a:latin typeface="Questrial"/>
                <a:ea typeface="Questrial"/>
                <a:cs typeface="Questrial"/>
                <a:sym typeface="Questrial"/>
              </a:rPr>
              <a:t>x &gt; 2  &amp; </a:t>
            </a:r>
            <a:r>
              <a:rPr lang="en" sz="2500">
                <a:solidFill>
                  <a:srgbClr val="0096FF"/>
                </a:solidFill>
                <a:latin typeface="Questrial"/>
                <a:ea typeface="Questrial"/>
                <a:cs typeface="Questrial"/>
                <a:sym typeface="Questrial"/>
              </a:rPr>
              <a:t>x &lt; 9</a:t>
            </a:r>
            <a:endParaRPr sz="2500">
              <a:latin typeface="Questrial"/>
              <a:ea typeface="Questrial"/>
              <a:cs typeface="Questrial"/>
              <a:sym typeface="Questrial"/>
            </a:endParaRPr>
          </a:p>
        </p:txBody>
      </p:sp>
      <p:sp>
        <p:nvSpPr>
          <p:cNvPr id="1718" name="Google Shape;1718;p219"/>
          <p:cNvSpPr txBox="1"/>
          <p:nvPr/>
        </p:nvSpPr>
        <p:spPr>
          <a:xfrm>
            <a:off x="3518473" y="3370599"/>
            <a:ext cx="2101800" cy="3888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None/>
            </a:pPr>
            <a:r>
              <a:rPr lang="en" sz="2500">
                <a:latin typeface="Questrial"/>
                <a:ea typeface="Questrial"/>
                <a:cs typeface="Questrial"/>
                <a:sym typeface="Questrial"/>
              </a:rPr>
              <a:t>TRUE  &amp; </a:t>
            </a:r>
            <a:r>
              <a:rPr lang="en" sz="2500">
                <a:solidFill>
                  <a:srgbClr val="0096FF"/>
                </a:solidFill>
                <a:latin typeface="Questrial"/>
                <a:ea typeface="Questrial"/>
                <a:cs typeface="Questrial"/>
                <a:sym typeface="Questrial"/>
              </a:rPr>
              <a:t>TRUE</a:t>
            </a:r>
            <a:endParaRPr sz="2500">
              <a:latin typeface="Questrial"/>
              <a:ea typeface="Questrial"/>
              <a:cs typeface="Questrial"/>
              <a:sym typeface="Questrial"/>
            </a:endParaRPr>
          </a:p>
        </p:txBody>
      </p:sp>
      <p:sp>
        <p:nvSpPr>
          <p:cNvPr id="1719" name="Google Shape;1719;p219"/>
          <p:cNvSpPr/>
          <p:nvPr/>
        </p:nvSpPr>
        <p:spPr>
          <a:xfrm>
            <a:off x="4337595" y="2966681"/>
            <a:ext cx="469214" cy="415474"/>
          </a:xfrm>
          <a:custGeom>
            <a:rect b="b" l="l" r="r" t="t"/>
            <a:pathLst>
              <a:path extrusionOk="0" h="913129" w="1031240">
                <a:moveTo>
                  <a:pt x="1030730" y="445624"/>
                </a:moveTo>
                <a:lnTo>
                  <a:pt x="0" y="445624"/>
                </a:lnTo>
                <a:lnTo>
                  <a:pt x="515364" y="912929"/>
                </a:lnTo>
                <a:lnTo>
                  <a:pt x="1030730" y="445624"/>
                </a:lnTo>
                <a:close/>
              </a:path>
              <a:path extrusionOk="0" h="913129" w="1031240">
                <a:moveTo>
                  <a:pt x="733201" y="0"/>
                </a:moveTo>
                <a:lnTo>
                  <a:pt x="297527" y="0"/>
                </a:lnTo>
                <a:lnTo>
                  <a:pt x="297527" y="445624"/>
                </a:lnTo>
                <a:lnTo>
                  <a:pt x="733201" y="445624"/>
                </a:lnTo>
                <a:lnTo>
                  <a:pt x="733201" y="0"/>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20" name="Google Shape;1720;p219"/>
          <p:cNvSpPr/>
          <p:nvPr/>
        </p:nvSpPr>
        <p:spPr>
          <a:xfrm>
            <a:off x="7448550" y="4538951"/>
            <a:ext cx="4653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21" name="Google Shape;1721;p219"/>
          <p:cNvSpPr/>
          <p:nvPr/>
        </p:nvSpPr>
        <p:spPr>
          <a:xfrm>
            <a:off x="6982125" y="4547134"/>
            <a:ext cx="459300" cy="530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22" name="Google Shape;1722;p219"/>
          <p:cNvSpPr/>
          <p:nvPr/>
        </p:nvSpPr>
        <p:spPr>
          <a:xfrm>
            <a:off x="6982126" y="4547134"/>
            <a:ext cx="459391" cy="530466"/>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23" name="Google Shape;1723;p219"/>
          <p:cNvSpPr txBox="1"/>
          <p:nvPr/>
        </p:nvSpPr>
        <p:spPr>
          <a:xfrm>
            <a:off x="7028436" y="4594476"/>
            <a:ext cx="369600" cy="4851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600">
                <a:solidFill>
                  <a:srgbClr val="FFFFFF"/>
                </a:solidFill>
                <a:latin typeface="Gill Sans"/>
                <a:ea typeface="Gill Sans"/>
                <a:cs typeface="Gill Sans"/>
                <a:sym typeface="Gill Sans"/>
              </a:rPr>
              <a:t>base  R</a:t>
            </a:r>
            <a:endParaRPr sz="1600">
              <a:latin typeface="Gill Sans"/>
              <a:ea typeface="Gill Sans"/>
              <a:cs typeface="Gill Sans"/>
              <a:sym typeface="Gill Sans"/>
            </a:endParaRPr>
          </a:p>
        </p:txBody>
      </p:sp>
      <p:sp>
        <p:nvSpPr>
          <p:cNvPr id="1724" name="Google Shape;1724;p219"/>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Boolean operators</a:t>
            </a:r>
            <a:endParaRPr b="1" sz="3000">
              <a:latin typeface="Questrial"/>
              <a:ea typeface="Questrial"/>
              <a:cs typeface="Questrial"/>
              <a:sym typeface="Questrial"/>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728" name="Shape 1728"/>
        <p:cNvGrpSpPr/>
        <p:nvPr/>
      </p:nvGrpSpPr>
      <p:grpSpPr>
        <a:xfrm>
          <a:off x="0" y="0"/>
          <a:ext cx="0" cy="0"/>
          <a:chOff x="0" y="0"/>
          <a:chExt cx="0" cy="0"/>
        </a:xfrm>
      </p:grpSpPr>
      <p:sp>
        <p:nvSpPr>
          <p:cNvPr id="1729" name="Google Shape;1729;p220"/>
          <p:cNvSpPr txBox="1"/>
          <p:nvPr/>
        </p:nvSpPr>
        <p:spPr>
          <a:xfrm>
            <a:off x="1418211" y="1618122"/>
            <a:ext cx="61299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You can combine logical tests with &amp;, |, xor, !, any, and all</a:t>
            </a:r>
            <a:endParaRPr sz="1900">
              <a:latin typeface="Questrial"/>
              <a:ea typeface="Questrial"/>
              <a:cs typeface="Questrial"/>
              <a:sym typeface="Questrial"/>
            </a:endParaRPr>
          </a:p>
        </p:txBody>
      </p:sp>
      <p:sp>
        <p:nvSpPr>
          <p:cNvPr id="1730" name="Google Shape;1730;p220"/>
          <p:cNvSpPr txBox="1"/>
          <p:nvPr/>
        </p:nvSpPr>
        <p:spPr>
          <a:xfrm>
            <a:off x="3518471" y="2461026"/>
            <a:ext cx="2101800" cy="530100"/>
          </a:xfrm>
          <a:prstGeom prst="rect">
            <a:avLst/>
          </a:prstGeom>
          <a:noFill/>
          <a:ln>
            <a:noFill/>
          </a:ln>
        </p:spPr>
        <p:txBody>
          <a:bodyPr anchorCtr="0" anchor="t" bIns="0" lIns="0" spcFirstLastPara="1" rIns="0" wrap="square" tIns="5200">
            <a:noAutofit/>
          </a:bodyPr>
          <a:lstStyle/>
          <a:p>
            <a:pPr indent="0" lvl="0" marL="165100" marR="0" rtl="0" algn="l">
              <a:lnSpc>
                <a:spcPct val="100000"/>
              </a:lnSpc>
              <a:spcBef>
                <a:spcPts val="0"/>
              </a:spcBef>
              <a:spcAft>
                <a:spcPts val="0"/>
              </a:spcAft>
              <a:buNone/>
            </a:pPr>
            <a:r>
              <a:rPr lang="en" sz="2500">
                <a:solidFill>
                  <a:srgbClr val="C0C0C0"/>
                </a:solidFill>
                <a:latin typeface="Questrial"/>
                <a:ea typeface="Questrial"/>
                <a:cs typeface="Questrial"/>
                <a:sym typeface="Questrial"/>
              </a:rPr>
              <a:t>x &gt; 2 &amp; x &lt; 9</a:t>
            </a:r>
            <a:endParaRPr sz="2500">
              <a:latin typeface="Questrial"/>
              <a:ea typeface="Questrial"/>
              <a:cs typeface="Questrial"/>
              <a:sym typeface="Questrial"/>
            </a:endParaRPr>
          </a:p>
          <a:p>
            <a:pPr indent="0" lvl="0" marL="0" marR="0" rtl="0" algn="l">
              <a:lnSpc>
                <a:spcPct val="290458"/>
              </a:lnSpc>
              <a:spcBef>
                <a:spcPts val="900"/>
              </a:spcBef>
              <a:spcAft>
                <a:spcPts val="0"/>
              </a:spcAft>
              <a:buNone/>
            </a:pPr>
            <a:r>
              <a:rPr lang="en" sz="2500">
                <a:solidFill>
                  <a:srgbClr val="0096FF"/>
                </a:solidFill>
                <a:latin typeface="Questrial"/>
                <a:ea typeface="Questrial"/>
                <a:cs typeface="Questrial"/>
                <a:sym typeface="Questrial"/>
              </a:rPr>
              <a:t> </a:t>
            </a:r>
            <a:endParaRPr sz="2500">
              <a:latin typeface="Questrial"/>
              <a:ea typeface="Questrial"/>
              <a:cs typeface="Questrial"/>
              <a:sym typeface="Questrial"/>
            </a:endParaRPr>
          </a:p>
        </p:txBody>
      </p:sp>
      <p:sp>
        <p:nvSpPr>
          <p:cNvPr id="1731" name="Google Shape;1731;p220"/>
          <p:cNvSpPr/>
          <p:nvPr/>
        </p:nvSpPr>
        <p:spPr>
          <a:xfrm>
            <a:off x="4337595" y="2966681"/>
            <a:ext cx="469214" cy="415474"/>
          </a:xfrm>
          <a:custGeom>
            <a:rect b="b" l="l" r="r" t="t"/>
            <a:pathLst>
              <a:path extrusionOk="0" h="913129" w="1031240">
                <a:moveTo>
                  <a:pt x="1030730" y="445624"/>
                </a:moveTo>
                <a:lnTo>
                  <a:pt x="0" y="445624"/>
                </a:lnTo>
                <a:lnTo>
                  <a:pt x="515364" y="912929"/>
                </a:lnTo>
                <a:lnTo>
                  <a:pt x="1030730" y="445624"/>
                </a:lnTo>
                <a:close/>
              </a:path>
              <a:path extrusionOk="0" h="913129" w="1031240">
                <a:moveTo>
                  <a:pt x="733201" y="0"/>
                </a:moveTo>
                <a:lnTo>
                  <a:pt x="297527" y="0"/>
                </a:lnTo>
                <a:lnTo>
                  <a:pt x="297527" y="445624"/>
                </a:lnTo>
                <a:lnTo>
                  <a:pt x="733201" y="445624"/>
                </a:lnTo>
                <a:lnTo>
                  <a:pt x="733201" y="0"/>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32" name="Google Shape;1732;p220"/>
          <p:cNvSpPr/>
          <p:nvPr/>
        </p:nvSpPr>
        <p:spPr>
          <a:xfrm>
            <a:off x="4334821" y="3975614"/>
            <a:ext cx="469214" cy="415474"/>
          </a:xfrm>
          <a:custGeom>
            <a:rect b="b" l="l" r="r" t="t"/>
            <a:pathLst>
              <a:path extrusionOk="0" h="913129" w="1031240">
                <a:moveTo>
                  <a:pt x="1030730" y="445625"/>
                </a:moveTo>
                <a:lnTo>
                  <a:pt x="0" y="445625"/>
                </a:lnTo>
                <a:lnTo>
                  <a:pt x="515364" y="912931"/>
                </a:lnTo>
                <a:lnTo>
                  <a:pt x="1030730" y="445625"/>
                </a:lnTo>
                <a:close/>
              </a:path>
              <a:path extrusionOk="0" h="913129" w="1031240">
                <a:moveTo>
                  <a:pt x="733201" y="0"/>
                </a:moveTo>
                <a:lnTo>
                  <a:pt x="297527" y="0"/>
                </a:lnTo>
                <a:lnTo>
                  <a:pt x="297527" y="445625"/>
                </a:lnTo>
                <a:lnTo>
                  <a:pt x="733201" y="445625"/>
                </a:lnTo>
                <a:lnTo>
                  <a:pt x="733201" y="0"/>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33" name="Google Shape;1733;p220"/>
          <p:cNvSpPr/>
          <p:nvPr/>
        </p:nvSpPr>
        <p:spPr>
          <a:xfrm>
            <a:off x="7576264" y="4390907"/>
            <a:ext cx="592800" cy="68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34" name="Google Shape;1734;p220"/>
          <p:cNvSpPr/>
          <p:nvPr/>
        </p:nvSpPr>
        <p:spPr>
          <a:xfrm>
            <a:off x="6982124" y="4401331"/>
            <a:ext cx="585000" cy="675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35" name="Google Shape;1735;p220"/>
          <p:cNvSpPr/>
          <p:nvPr/>
        </p:nvSpPr>
        <p:spPr>
          <a:xfrm>
            <a:off x="6982125" y="4401331"/>
            <a:ext cx="585597" cy="676198"/>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36" name="Google Shape;1736;p220"/>
          <p:cNvSpPr txBox="1"/>
          <p:nvPr/>
        </p:nvSpPr>
        <p:spPr>
          <a:xfrm>
            <a:off x="7041116" y="4461635"/>
            <a:ext cx="471000" cy="6180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600">
                <a:solidFill>
                  <a:srgbClr val="FFFFFF"/>
                </a:solidFill>
                <a:latin typeface="Gill Sans"/>
                <a:ea typeface="Gill Sans"/>
                <a:cs typeface="Gill Sans"/>
                <a:sym typeface="Gill Sans"/>
              </a:rPr>
              <a:t>base  R</a:t>
            </a:r>
            <a:endParaRPr sz="1600">
              <a:latin typeface="Gill Sans"/>
              <a:ea typeface="Gill Sans"/>
              <a:cs typeface="Gill Sans"/>
              <a:sym typeface="Gill Sans"/>
            </a:endParaRPr>
          </a:p>
        </p:txBody>
      </p:sp>
      <p:sp>
        <p:nvSpPr>
          <p:cNvPr id="1737" name="Google Shape;1737;p220"/>
          <p:cNvSpPr txBox="1"/>
          <p:nvPr/>
        </p:nvSpPr>
        <p:spPr>
          <a:xfrm>
            <a:off x="4077642" y="4341641"/>
            <a:ext cx="1107000" cy="366300"/>
          </a:xfrm>
          <a:prstGeom prst="rect">
            <a:avLst/>
          </a:prstGeom>
          <a:noFill/>
          <a:ln>
            <a:noFill/>
          </a:ln>
        </p:spPr>
        <p:txBody>
          <a:bodyPr anchorCtr="0" anchor="t" bIns="41575" lIns="41575" spcFirstLastPara="1" rIns="41575" wrap="square" tIns="41575">
            <a:noAutofit/>
          </a:bodyPr>
          <a:lstStyle/>
          <a:p>
            <a:pPr indent="0" lvl="0" marL="0" marR="0" rtl="0" algn="l">
              <a:lnSpc>
                <a:spcPct val="290458"/>
              </a:lnSpc>
              <a:spcBef>
                <a:spcPts val="900"/>
              </a:spcBef>
              <a:spcAft>
                <a:spcPts val="0"/>
              </a:spcAft>
              <a:buClr>
                <a:schemeClr val="dk1"/>
              </a:buClr>
              <a:buFont typeface="Arial"/>
              <a:buNone/>
            </a:pPr>
            <a:r>
              <a:rPr lang="en" sz="2500">
                <a:solidFill>
                  <a:srgbClr val="0096FF"/>
                </a:solidFill>
                <a:latin typeface="Questrial"/>
                <a:ea typeface="Questrial"/>
                <a:cs typeface="Questrial"/>
                <a:sym typeface="Questrial"/>
              </a:rPr>
              <a:t>TRUE</a:t>
            </a:r>
            <a:endParaRPr sz="2500">
              <a:latin typeface="Questrial"/>
              <a:ea typeface="Questrial"/>
              <a:cs typeface="Questrial"/>
              <a:sym typeface="Questrial"/>
            </a:endParaRPr>
          </a:p>
        </p:txBody>
      </p:sp>
      <p:sp>
        <p:nvSpPr>
          <p:cNvPr id="1738" name="Google Shape;1738;p220"/>
          <p:cNvSpPr txBox="1"/>
          <p:nvPr/>
        </p:nvSpPr>
        <p:spPr>
          <a:xfrm>
            <a:off x="3518466" y="3430812"/>
            <a:ext cx="2026500" cy="366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500">
                <a:solidFill>
                  <a:srgbClr val="51A7F9"/>
                </a:solidFill>
                <a:latin typeface="Questrial"/>
                <a:ea typeface="Questrial"/>
                <a:cs typeface="Questrial"/>
                <a:sym typeface="Questrial"/>
              </a:rPr>
              <a:t>TRUE &amp; TRUE</a:t>
            </a:r>
            <a:endParaRPr sz="2500">
              <a:solidFill>
                <a:srgbClr val="51A7F9"/>
              </a:solidFill>
              <a:latin typeface="Questrial"/>
              <a:ea typeface="Questrial"/>
              <a:cs typeface="Questrial"/>
              <a:sym typeface="Questrial"/>
            </a:endParaRPr>
          </a:p>
        </p:txBody>
      </p:sp>
      <p:sp>
        <p:nvSpPr>
          <p:cNvPr id="1739" name="Google Shape;1739;p220"/>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Boolean operators</a:t>
            </a:r>
            <a:endParaRPr b="1" sz="3000">
              <a:latin typeface="Questrial"/>
              <a:ea typeface="Questrial"/>
              <a:cs typeface="Questrial"/>
              <a:sym typeface="Questrial"/>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743" name="Shape 1743"/>
        <p:cNvGrpSpPr/>
        <p:nvPr/>
      </p:nvGrpSpPr>
      <p:grpSpPr>
        <a:xfrm>
          <a:off x="0" y="0"/>
          <a:ext cx="0" cy="0"/>
          <a:chOff x="0" y="0"/>
          <a:chExt cx="0" cy="0"/>
        </a:xfrm>
      </p:grpSpPr>
      <p:sp>
        <p:nvSpPr>
          <p:cNvPr id="1744" name="Google Shape;1744;p221"/>
          <p:cNvSpPr txBox="1"/>
          <p:nvPr>
            <p:ph idx="4294967295" type="title"/>
          </p:nvPr>
        </p:nvSpPr>
        <p:spPr>
          <a:xfrm>
            <a:off x="4413823" y="637116"/>
            <a:ext cx="311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lang="en" sz="3800">
                <a:solidFill>
                  <a:srgbClr val="000000"/>
                </a:solidFill>
                <a:latin typeface="Questrial"/>
                <a:ea typeface="Questrial"/>
                <a:cs typeface="Questrial"/>
                <a:sym typeface="Questrial"/>
              </a:rPr>
              <a:t>&amp;</a:t>
            </a:r>
            <a:endParaRPr sz="3800">
              <a:latin typeface="Questrial"/>
              <a:ea typeface="Questrial"/>
              <a:cs typeface="Questrial"/>
              <a:sym typeface="Questrial"/>
            </a:endParaRPr>
          </a:p>
        </p:txBody>
      </p:sp>
      <p:sp>
        <p:nvSpPr>
          <p:cNvPr id="1745" name="Google Shape;1745;p221"/>
          <p:cNvSpPr txBox="1"/>
          <p:nvPr/>
        </p:nvSpPr>
        <p:spPr>
          <a:xfrm>
            <a:off x="1832548" y="1489544"/>
            <a:ext cx="45285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Are both condition 1 </a:t>
            </a:r>
            <a:r>
              <a:rPr b="1" lang="en" sz="1900">
                <a:solidFill>
                  <a:srgbClr val="0096FF"/>
                </a:solidFill>
                <a:latin typeface="Questrial"/>
                <a:ea typeface="Questrial"/>
                <a:cs typeface="Questrial"/>
                <a:sym typeface="Questrial"/>
              </a:rPr>
              <a:t>and </a:t>
            </a:r>
            <a:r>
              <a:rPr lang="en" sz="1900">
                <a:latin typeface="Questrial"/>
                <a:ea typeface="Questrial"/>
                <a:cs typeface="Questrial"/>
                <a:sym typeface="Questrial"/>
              </a:rPr>
              <a:t>condition 2 true?</a:t>
            </a:r>
            <a:endParaRPr sz="1900">
              <a:latin typeface="Questrial"/>
              <a:ea typeface="Questrial"/>
              <a:cs typeface="Questrial"/>
              <a:sym typeface="Questrial"/>
            </a:endParaRPr>
          </a:p>
        </p:txBody>
      </p:sp>
      <p:graphicFrame>
        <p:nvGraphicFramePr>
          <p:cNvPr id="1746" name="Google Shape;1746;p221"/>
          <p:cNvGraphicFramePr/>
          <p:nvPr/>
        </p:nvGraphicFramePr>
        <p:xfrm>
          <a:off x="1988730" y="2183420"/>
          <a:ext cx="3000000" cy="3000000"/>
        </p:xfrm>
        <a:graphic>
          <a:graphicData uri="http://schemas.openxmlformats.org/drawingml/2006/table">
            <a:tbl>
              <a:tblPr bandRow="1" firstRow="1">
                <a:noFill/>
                <a:tableStyleId>{86380251-1022-4E59-A97C-39B196FD709A}</a:tableStyleId>
              </a:tblPr>
              <a:tblGrid>
                <a:gridCol w="3594925"/>
                <a:gridCol w="1398450"/>
              </a:tblGrid>
              <a:tr h="436075">
                <a:tc>
                  <a:txBody>
                    <a:bodyPr/>
                    <a:lstStyle/>
                    <a:p>
                      <a:pPr indent="0" lvl="0" marL="0" marR="0" rtl="0" algn="ctr">
                        <a:lnSpc>
                          <a:spcPct val="100000"/>
                        </a:lnSpc>
                        <a:spcBef>
                          <a:spcPts val="0"/>
                        </a:spcBef>
                        <a:spcAft>
                          <a:spcPts val="0"/>
                        </a:spcAft>
                        <a:buNone/>
                      </a:pPr>
                      <a:r>
                        <a:rPr b="1" lang="en" sz="2100" u="none" cap="none" strike="noStrike">
                          <a:solidFill>
                            <a:srgbClr val="000000"/>
                          </a:solidFill>
                          <a:latin typeface="Questrial"/>
                          <a:ea typeface="Questrial"/>
                          <a:cs typeface="Questrial"/>
                          <a:sym typeface="Questrial"/>
                        </a:rPr>
                        <a:t>expression</a:t>
                      </a:r>
                      <a:endParaRPr sz="2100" u="none" cap="none" strike="noStrike">
                        <a:solidFill>
                          <a:srgbClr val="000000"/>
                        </a:solidFill>
                        <a:latin typeface="Questrial"/>
                        <a:ea typeface="Questrial"/>
                        <a:cs typeface="Questrial"/>
                        <a:sym typeface="Questrial"/>
                      </a:endParaRPr>
                    </a:p>
                  </a:txBody>
                  <a:tcPr marT="485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 sz="2100" u="none" cap="none" strike="noStrike">
                          <a:solidFill>
                            <a:srgbClr val="000000"/>
                          </a:solidFill>
                          <a:latin typeface="Questrial"/>
                          <a:ea typeface="Questrial"/>
                          <a:cs typeface="Questrial"/>
                          <a:sym typeface="Questrial"/>
                        </a:rPr>
                        <a:t>outcome</a:t>
                      </a:r>
                      <a:endParaRPr sz="2100" u="none" cap="none" strike="noStrike">
                        <a:solidFill>
                          <a:srgbClr val="000000"/>
                        </a:solidFill>
                        <a:latin typeface="Questrial"/>
                        <a:ea typeface="Questrial"/>
                        <a:cs typeface="Questrial"/>
                        <a:sym typeface="Questrial"/>
                      </a:endParaRPr>
                    </a:p>
                  </a:txBody>
                  <a:tcPr marT="485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r>
              <a:tr h="436075">
                <a:tc>
                  <a:txBody>
                    <a:bodyPr/>
                    <a:lstStyle/>
                    <a:p>
                      <a:pPr indent="0" lvl="0" marL="0" marR="0" rtl="0" algn="ctr">
                        <a:lnSpc>
                          <a:spcPct val="100000"/>
                        </a:lnSpc>
                        <a:spcBef>
                          <a:spcPts val="0"/>
                        </a:spcBef>
                        <a:spcAft>
                          <a:spcPts val="0"/>
                        </a:spcAft>
                        <a:buNone/>
                      </a:pPr>
                      <a:r>
                        <a:rPr lang="en" sz="1900" u="none" cap="none" strike="noStrike">
                          <a:solidFill>
                            <a:srgbClr val="0096FF"/>
                          </a:solidFill>
                          <a:latin typeface="Questrial"/>
                          <a:ea typeface="Questrial"/>
                          <a:cs typeface="Questrial"/>
                          <a:sym typeface="Questrial"/>
                        </a:rPr>
                        <a:t>TRUE </a:t>
                      </a:r>
                      <a:r>
                        <a:rPr lang="en" sz="1900" u="none" cap="none" strike="noStrike">
                          <a:latin typeface="Questrial"/>
                          <a:ea typeface="Questrial"/>
                          <a:cs typeface="Questrial"/>
                          <a:sym typeface="Questrial"/>
                        </a:rPr>
                        <a:t>&amp; </a:t>
                      </a:r>
                      <a:r>
                        <a:rPr lang="en" sz="1900" u="none" cap="none" strike="noStrike">
                          <a:solidFill>
                            <a:srgbClr val="0096FF"/>
                          </a:solidFill>
                          <a:latin typeface="Questrial"/>
                          <a:ea typeface="Questrial"/>
                          <a:cs typeface="Questrial"/>
                          <a:sym typeface="Questrial"/>
                        </a:rPr>
                        <a:t>TRUE</a:t>
                      </a:r>
                      <a:endParaRPr sz="1900" u="none" cap="none" strike="noStrike">
                        <a:latin typeface="Questrial"/>
                        <a:ea typeface="Questrial"/>
                        <a:cs typeface="Questrial"/>
                        <a:sym typeface="Questrial"/>
                      </a:endParaRPr>
                    </a:p>
                  </a:txBody>
                  <a:tcPr marT="748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solidFill>
                            <a:srgbClr val="0096FF"/>
                          </a:solidFill>
                          <a:latin typeface="Questrial"/>
                          <a:ea typeface="Questrial"/>
                          <a:cs typeface="Questrial"/>
                          <a:sym typeface="Questrial"/>
                        </a:rPr>
                        <a:t>TRUE</a:t>
                      </a:r>
                      <a:endParaRPr sz="1900" u="none" cap="none" strike="noStrike">
                        <a:latin typeface="Questrial"/>
                        <a:ea typeface="Questrial"/>
                        <a:cs typeface="Questrial"/>
                        <a:sym typeface="Questrial"/>
                      </a:endParaRPr>
                    </a:p>
                  </a:txBody>
                  <a:tcPr marT="748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36075">
                <a:tc>
                  <a:txBody>
                    <a:bodyPr/>
                    <a:lstStyle/>
                    <a:p>
                      <a:pPr indent="0" lvl="0" marL="0" marR="0" rtl="0" algn="ctr">
                        <a:lnSpc>
                          <a:spcPct val="100000"/>
                        </a:lnSpc>
                        <a:spcBef>
                          <a:spcPts val="0"/>
                        </a:spcBef>
                        <a:spcAft>
                          <a:spcPts val="0"/>
                        </a:spcAft>
                        <a:buNone/>
                      </a:pPr>
                      <a:r>
                        <a:rPr lang="en" sz="1900" u="none" cap="none" strike="noStrike">
                          <a:solidFill>
                            <a:srgbClr val="0096FF"/>
                          </a:solidFill>
                          <a:latin typeface="Questrial"/>
                          <a:ea typeface="Questrial"/>
                          <a:cs typeface="Questrial"/>
                          <a:sym typeface="Questrial"/>
                        </a:rPr>
                        <a:t>TRUE </a:t>
                      </a:r>
                      <a:r>
                        <a:rPr lang="en" sz="1900" u="none" cap="none" strike="noStrike">
                          <a:latin typeface="Questrial"/>
                          <a:ea typeface="Questrial"/>
                          <a:cs typeface="Questrial"/>
                          <a:sym typeface="Questrial"/>
                        </a:rPr>
                        <a:t>&amp; FALSE</a:t>
                      </a:r>
                      <a:endParaRPr sz="1900" u="none" cap="none" strike="noStrike">
                        <a:latin typeface="Questrial"/>
                        <a:ea typeface="Questrial"/>
                        <a:cs typeface="Questrial"/>
                        <a:sym typeface="Questrial"/>
                      </a:endParaRPr>
                    </a:p>
                  </a:txBody>
                  <a:tcPr marT="71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a:t>
                      </a:r>
                      <a:endParaRPr sz="1900" u="none" cap="none" strike="noStrike">
                        <a:latin typeface="Questrial"/>
                        <a:ea typeface="Questrial"/>
                        <a:cs typeface="Questrial"/>
                        <a:sym typeface="Questrial"/>
                      </a:endParaRPr>
                    </a:p>
                  </a:txBody>
                  <a:tcPr marT="71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36075">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 &amp; </a:t>
                      </a:r>
                      <a:r>
                        <a:rPr lang="en" sz="1900" u="none" cap="none" strike="noStrike">
                          <a:solidFill>
                            <a:srgbClr val="0096FF"/>
                          </a:solidFill>
                          <a:latin typeface="Questrial"/>
                          <a:ea typeface="Questrial"/>
                          <a:cs typeface="Questrial"/>
                          <a:sym typeface="Questrial"/>
                        </a:rPr>
                        <a:t>TRUE</a:t>
                      </a:r>
                      <a:endParaRPr sz="1900" u="none" cap="none" strike="noStrike">
                        <a:latin typeface="Questrial"/>
                        <a:ea typeface="Questrial"/>
                        <a:cs typeface="Questrial"/>
                        <a:sym typeface="Questrial"/>
                      </a:endParaRPr>
                    </a:p>
                  </a:txBody>
                  <a:tcPr marT="73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a:t>
                      </a:r>
                      <a:endParaRPr sz="1900" u="none" cap="none" strike="noStrike">
                        <a:latin typeface="Questrial"/>
                        <a:ea typeface="Questrial"/>
                        <a:cs typeface="Questrial"/>
                        <a:sym typeface="Questrial"/>
                      </a:endParaRPr>
                    </a:p>
                  </a:txBody>
                  <a:tcPr marT="73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36075">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 &amp; FALSE</a:t>
                      </a:r>
                      <a:endParaRPr sz="1900" u="none" cap="none" strike="noStrike">
                        <a:latin typeface="Questrial"/>
                        <a:ea typeface="Questrial"/>
                        <a:cs typeface="Questrial"/>
                        <a:sym typeface="Questrial"/>
                      </a:endParaRPr>
                    </a:p>
                  </a:txBody>
                  <a:tcPr marT="713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a:t>
                      </a:r>
                      <a:endParaRPr sz="1900" u="none" cap="none" strike="noStrike">
                        <a:latin typeface="Questrial"/>
                        <a:ea typeface="Questrial"/>
                        <a:cs typeface="Questrial"/>
                        <a:sym typeface="Questrial"/>
                      </a:endParaRPr>
                    </a:p>
                  </a:txBody>
                  <a:tcPr marT="713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1747" name="Google Shape;1747;p221"/>
          <p:cNvSpPr/>
          <p:nvPr/>
        </p:nvSpPr>
        <p:spPr>
          <a:xfrm>
            <a:off x="7448550" y="4538951"/>
            <a:ext cx="4653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48" name="Google Shape;1748;p221"/>
          <p:cNvSpPr/>
          <p:nvPr/>
        </p:nvSpPr>
        <p:spPr>
          <a:xfrm>
            <a:off x="6982125" y="4547134"/>
            <a:ext cx="459300" cy="530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49" name="Google Shape;1749;p221"/>
          <p:cNvSpPr/>
          <p:nvPr/>
        </p:nvSpPr>
        <p:spPr>
          <a:xfrm>
            <a:off x="6982126" y="4547134"/>
            <a:ext cx="459391" cy="530466"/>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50" name="Google Shape;1750;p221"/>
          <p:cNvSpPr txBox="1"/>
          <p:nvPr/>
        </p:nvSpPr>
        <p:spPr>
          <a:xfrm>
            <a:off x="7028436" y="4594476"/>
            <a:ext cx="369600" cy="4851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600">
                <a:solidFill>
                  <a:srgbClr val="FFFFFF"/>
                </a:solidFill>
                <a:latin typeface="Gill Sans"/>
                <a:ea typeface="Gill Sans"/>
                <a:cs typeface="Gill Sans"/>
                <a:sym typeface="Gill Sans"/>
              </a:rPr>
              <a:t>base  R</a:t>
            </a:r>
            <a:endParaRPr sz="1600">
              <a:latin typeface="Gill Sans"/>
              <a:ea typeface="Gill Sans"/>
              <a:cs typeface="Gill Sans"/>
              <a:sym typeface="Gill Sans"/>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754" name="Shape 1754"/>
        <p:cNvGrpSpPr/>
        <p:nvPr/>
      </p:nvGrpSpPr>
      <p:grpSpPr>
        <a:xfrm>
          <a:off x="0" y="0"/>
          <a:ext cx="0" cy="0"/>
          <a:chOff x="0" y="0"/>
          <a:chExt cx="0" cy="0"/>
        </a:xfrm>
      </p:grpSpPr>
      <p:sp>
        <p:nvSpPr>
          <p:cNvPr id="1755" name="Google Shape;1755;p222"/>
          <p:cNvSpPr txBox="1"/>
          <p:nvPr>
            <p:ph idx="4294967295" type="title"/>
          </p:nvPr>
        </p:nvSpPr>
        <p:spPr>
          <a:xfrm>
            <a:off x="4513836" y="637116"/>
            <a:ext cx="1176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lang="en" sz="3800">
                <a:solidFill>
                  <a:srgbClr val="000000"/>
                </a:solidFill>
                <a:latin typeface="Questrial"/>
                <a:ea typeface="Questrial"/>
                <a:cs typeface="Questrial"/>
                <a:sym typeface="Questrial"/>
              </a:rPr>
              <a:t>|</a:t>
            </a:r>
            <a:endParaRPr sz="3800">
              <a:latin typeface="Questrial"/>
              <a:ea typeface="Questrial"/>
              <a:cs typeface="Questrial"/>
              <a:sym typeface="Questrial"/>
            </a:endParaRPr>
          </a:p>
        </p:txBody>
      </p:sp>
      <p:sp>
        <p:nvSpPr>
          <p:cNvPr id="1756" name="Google Shape;1756;p222"/>
          <p:cNvSpPr txBox="1"/>
          <p:nvPr/>
        </p:nvSpPr>
        <p:spPr>
          <a:xfrm>
            <a:off x="1832548" y="1489544"/>
            <a:ext cx="42771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Is either condition 1 </a:t>
            </a:r>
            <a:r>
              <a:rPr b="1" lang="en" sz="1900">
                <a:solidFill>
                  <a:srgbClr val="0096FF"/>
                </a:solidFill>
                <a:latin typeface="Questrial"/>
                <a:ea typeface="Questrial"/>
                <a:cs typeface="Questrial"/>
                <a:sym typeface="Questrial"/>
              </a:rPr>
              <a:t>or </a:t>
            </a:r>
            <a:r>
              <a:rPr lang="en" sz="1900">
                <a:latin typeface="Questrial"/>
                <a:ea typeface="Questrial"/>
                <a:cs typeface="Questrial"/>
                <a:sym typeface="Questrial"/>
              </a:rPr>
              <a:t>condition 2 true?</a:t>
            </a:r>
            <a:endParaRPr sz="1900">
              <a:latin typeface="Questrial"/>
              <a:ea typeface="Questrial"/>
              <a:cs typeface="Questrial"/>
              <a:sym typeface="Questrial"/>
            </a:endParaRPr>
          </a:p>
        </p:txBody>
      </p:sp>
      <p:graphicFrame>
        <p:nvGraphicFramePr>
          <p:cNvPr id="1757" name="Google Shape;1757;p222"/>
          <p:cNvGraphicFramePr/>
          <p:nvPr/>
        </p:nvGraphicFramePr>
        <p:xfrm>
          <a:off x="1945071" y="2209071"/>
          <a:ext cx="3000000" cy="3000000"/>
        </p:xfrm>
        <a:graphic>
          <a:graphicData uri="http://schemas.openxmlformats.org/drawingml/2006/table">
            <a:tbl>
              <a:tblPr bandRow="1" firstRow="1">
                <a:noFill/>
                <a:tableStyleId>{86380251-1022-4E59-A97C-39B196FD709A}</a:tableStyleId>
              </a:tblPr>
              <a:tblGrid>
                <a:gridCol w="3594925"/>
                <a:gridCol w="1398450"/>
              </a:tblGrid>
              <a:tr h="436075">
                <a:tc>
                  <a:txBody>
                    <a:bodyPr/>
                    <a:lstStyle/>
                    <a:p>
                      <a:pPr indent="0" lvl="0" marL="0" marR="0" rtl="0" algn="ctr">
                        <a:lnSpc>
                          <a:spcPct val="100000"/>
                        </a:lnSpc>
                        <a:spcBef>
                          <a:spcPts val="0"/>
                        </a:spcBef>
                        <a:spcAft>
                          <a:spcPts val="0"/>
                        </a:spcAft>
                        <a:buNone/>
                      </a:pPr>
                      <a:r>
                        <a:rPr b="1" lang="en" sz="2100" u="none" cap="none" strike="noStrike">
                          <a:solidFill>
                            <a:srgbClr val="000000"/>
                          </a:solidFill>
                          <a:latin typeface="Questrial"/>
                          <a:ea typeface="Questrial"/>
                          <a:cs typeface="Questrial"/>
                          <a:sym typeface="Questrial"/>
                        </a:rPr>
                        <a:t>expression</a:t>
                      </a:r>
                      <a:endParaRPr sz="2100" u="none" cap="none" strike="noStrike">
                        <a:solidFill>
                          <a:srgbClr val="000000"/>
                        </a:solidFill>
                        <a:latin typeface="Questrial"/>
                        <a:ea typeface="Questrial"/>
                        <a:cs typeface="Questrial"/>
                        <a:sym typeface="Questrial"/>
                      </a:endParaRPr>
                    </a:p>
                  </a:txBody>
                  <a:tcPr marT="485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 sz="2100" u="none" cap="none" strike="noStrike">
                          <a:solidFill>
                            <a:srgbClr val="000000"/>
                          </a:solidFill>
                          <a:latin typeface="Questrial"/>
                          <a:ea typeface="Questrial"/>
                          <a:cs typeface="Questrial"/>
                          <a:sym typeface="Questrial"/>
                        </a:rPr>
                        <a:t>outcome</a:t>
                      </a:r>
                      <a:endParaRPr sz="2100" u="none" cap="none" strike="noStrike">
                        <a:solidFill>
                          <a:srgbClr val="000000"/>
                        </a:solidFill>
                        <a:latin typeface="Questrial"/>
                        <a:ea typeface="Questrial"/>
                        <a:cs typeface="Questrial"/>
                        <a:sym typeface="Questrial"/>
                      </a:endParaRPr>
                    </a:p>
                  </a:txBody>
                  <a:tcPr marT="485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r>
              <a:tr h="436075">
                <a:tc>
                  <a:txBody>
                    <a:bodyPr/>
                    <a:lstStyle/>
                    <a:p>
                      <a:pPr indent="0" lvl="0" marL="0" marR="0" rtl="0" algn="ctr">
                        <a:lnSpc>
                          <a:spcPct val="100000"/>
                        </a:lnSpc>
                        <a:spcBef>
                          <a:spcPts val="0"/>
                        </a:spcBef>
                        <a:spcAft>
                          <a:spcPts val="0"/>
                        </a:spcAft>
                        <a:buNone/>
                      </a:pPr>
                      <a:r>
                        <a:rPr lang="en" sz="1900" u="none" cap="none" strike="noStrike">
                          <a:solidFill>
                            <a:srgbClr val="0096FF"/>
                          </a:solidFill>
                          <a:latin typeface="Questrial"/>
                          <a:ea typeface="Questrial"/>
                          <a:cs typeface="Questrial"/>
                          <a:sym typeface="Questrial"/>
                        </a:rPr>
                        <a:t>TRUE </a:t>
                      </a:r>
                      <a:r>
                        <a:rPr lang="en" sz="1900" u="none" cap="none" strike="noStrike">
                          <a:latin typeface="Questrial"/>
                          <a:ea typeface="Questrial"/>
                          <a:cs typeface="Questrial"/>
                          <a:sym typeface="Questrial"/>
                        </a:rPr>
                        <a:t>| </a:t>
                      </a:r>
                      <a:r>
                        <a:rPr lang="en" sz="1900" u="none" cap="none" strike="noStrike">
                          <a:solidFill>
                            <a:srgbClr val="0096FF"/>
                          </a:solidFill>
                          <a:latin typeface="Questrial"/>
                          <a:ea typeface="Questrial"/>
                          <a:cs typeface="Questrial"/>
                          <a:sym typeface="Questrial"/>
                        </a:rPr>
                        <a:t>TRUE</a:t>
                      </a:r>
                      <a:endParaRPr sz="1900" u="none" cap="none" strike="noStrike">
                        <a:latin typeface="Questrial"/>
                        <a:ea typeface="Questrial"/>
                        <a:cs typeface="Questrial"/>
                        <a:sym typeface="Questrial"/>
                      </a:endParaRPr>
                    </a:p>
                  </a:txBody>
                  <a:tcPr marT="748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solidFill>
                            <a:srgbClr val="0096FF"/>
                          </a:solidFill>
                          <a:latin typeface="Questrial"/>
                          <a:ea typeface="Questrial"/>
                          <a:cs typeface="Questrial"/>
                          <a:sym typeface="Questrial"/>
                        </a:rPr>
                        <a:t>TRUE</a:t>
                      </a:r>
                      <a:endParaRPr sz="1900" u="none" cap="none" strike="noStrike">
                        <a:latin typeface="Questrial"/>
                        <a:ea typeface="Questrial"/>
                        <a:cs typeface="Questrial"/>
                        <a:sym typeface="Questrial"/>
                      </a:endParaRPr>
                    </a:p>
                  </a:txBody>
                  <a:tcPr marT="748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36075">
                <a:tc>
                  <a:txBody>
                    <a:bodyPr/>
                    <a:lstStyle/>
                    <a:p>
                      <a:pPr indent="0" lvl="0" marL="0" marR="0" rtl="0" algn="ctr">
                        <a:lnSpc>
                          <a:spcPct val="100000"/>
                        </a:lnSpc>
                        <a:spcBef>
                          <a:spcPts val="0"/>
                        </a:spcBef>
                        <a:spcAft>
                          <a:spcPts val="0"/>
                        </a:spcAft>
                        <a:buNone/>
                      </a:pPr>
                      <a:r>
                        <a:rPr lang="en" sz="1900" u="none" cap="none" strike="noStrike">
                          <a:solidFill>
                            <a:srgbClr val="0096FF"/>
                          </a:solidFill>
                          <a:latin typeface="Questrial"/>
                          <a:ea typeface="Questrial"/>
                          <a:cs typeface="Questrial"/>
                          <a:sym typeface="Questrial"/>
                        </a:rPr>
                        <a:t>TRUE </a:t>
                      </a:r>
                      <a:r>
                        <a:rPr lang="en" sz="1900" u="none" cap="none" strike="noStrike">
                          <a:latin typeface="Questrial"/>
                          <a:ea typeface="Questrial"/>
                          <a:cs typeface="Questrial"/>
                          <a:sym typeface="Questrial"/>
                        </a:rPr>
                        <a:t>| FALSE</a:t>
                      </a:r>
                      <a:endParaRPr sz="1900" u="none" cap="none" strike="noStrike">
                        <a:latin typeface="Questrial"/>
                        <a:ea typeface="Questrial"/>
                        <a:cs typeface="Questrial"/>
                        <a:sym typeface="Questrial"/>
                      </a:endParaRPr>
                    </a:p>
                  </a:txBody>
                  <a:tcPr marT="71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solidFill>
                            <a:srgbClr val="0096FF"/>
                          </a:solidFill>
                          <a:latin typeface="Questrial"/>
                          <a:ea typeface="Questrial"/>
                          <a:cs typeface="Questrial"/>
                          <a:sym typeface="Questrial"/>
                        </a:rPr>
                        <a:t>TRUE</a:t>
                      </a:r>
                      <a:endParaRPr sz="1900" u="none" cap="none" strike="noStrike">
                        <a:latin typeface="Questrial"/>
                        <a:ea typeface="Questrial"/>
                        <a:cs typeface="Questrial"/>
                        <a:sym typeface="Questrial"/>
                      </a:endParaRPr>
                    </a:p>
                  </a:txBody>
                  <a:tcPr marT="71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36075">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 | </a:t>
                      </a:r>
                      <a:r>
                        <a:rPr lang="en" sz="1900" u="none" cap="none" strike="noStrike">
                          <a:solidFill>
                            <a:srgbClr val="0096FF"/>
                          </a:solidFill>
                          <a:latin typeface="Questrial"/>
                          <a:ea typeface="Questrial"/>
                          <a:cs typeface="Questrial"/>
                          <a:sym typeface="Questrial"/>
                        </a:rPr>
                        <a:t>TRUE</a:t>
                      </a:r>
                      <a:endParaRPr sz="1900" u="none" cap="none" strike="noStrike">
                        <a:latin typeface="Questrial"/>
                        <a:ea typeface="Questrial"/>
                        <a:cs typeface="Questrial"/>
                        <a:sym typeface="Questrial"/>
                      </a:endParaRPr>
                    </a:p>
                  </a:txBody>
                  <a:tcPr marT="73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solidFill>
                            <a:srgbClr val="0096FF"/>
                          </a:solidFill>
                          <a:latin typeface="Questrial"/>
                          <a:ea typeface="Questrial"/>
                          <a:cs typeface="Questrial"/>
                          <a:sym typeface="Questrial"/>
                        </a:rPr>
                        <a:t>TRUE</a:t>
                      </a:r>
                      <a:endParaRPr sz="1900" u="none" cap="none" strike="noStrike">
                        <a:latin typeface="Questrial"/>
                        <a:ea typeface="Questrial"/>
                        <a:cs typeface="Questrial"/>
                        <a:sym typeface="Questrial"/>
                      </a:endParaRPr>
                    </a:p>
                  </a:txBody>
                  <a:tcPr marT="73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36075">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 | FALSE</a:t>
                      </a:r>
                      <a:endParaRPr sz="1900" u="none" cap="none" strike="noStrike">
                        <a:latin typeface="Questrial"/>
                        <a:ea typeface="Questrial"/>
                        <a:cs typeface="Questrial"/>
                        <a:sym typeface="Questrial"/>
                      </a:endParaRPr>
                    </a:p>
                  </a:txBody>
                  <a:tcPr marT="713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a:t>
                      </a:r>
                      <a:endParaRPr sz="1900" u="none" cap="none" strike="noStrike">
                        <a:latin typeface="Questrial"/>
                        <a:ea typeface="Questrial"/>
                        <a:cs typeface="Questrial"/>
                        <a:sym typeface="Questrial"/>
                      </a:endParaRPr>
                    </a:p>
                  </a:txBody>
                  <a:tcPr marT="713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1758" name="Google Shape;1758;p222"/>
          <p:cNvSpPr/>
          <p:nvPr/>
        </p:nvSpPr>
        <p:spPr>
          <a:xfrm>
            <a:off x="7448550" y="4538951"/>
            <a:ext cx="4653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59" name="Google Shape;1759;p222"/>
          <p:cNvSpPr/>
          <p:nvPr/>
        </p:nvSpPr>
        <p:spPr>
          <a:xfrm>
            <a:off x="6982125" y="4547134"/>
            <a:ext cx="459300" cy="530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60" name="Google Shape;1760;p222"/>
          <p:cNvSpPr/>
          <p:nvPr/>
        </p:nvSpPr>
        <p:spPr>
          <a:xfrm>
            <a:off x="6982126" y="4547134"/>
            <a:ext cx="459391" cy="530466"/>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61" name="Google Shape;1761;p222"/>
          <p:cNvSpPr txBox="1"/>
          <p:nvPr/>
        </p:nvSpPr>
        <p:spPr>
          <a:xfrm>
            <a:off x="7028436" y="4594476"/>
            <a:ext cx="369600" cy="4851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600">
                <a:solidFill>
                  <a:srgbClr val="FFFFFF"/>
                </a:solidFill>
                <a:latin typeface="Gill Sans"/>
                <a:ea typeface="Gill Sans"/>
                <a:cs typeface="Gill Sans"/>
                <a:sym typeface="Gill Sans"/>
              </a:rPr>
              <a:t>base  R</a:t>
            </a:r>
            <a:endParaRPr sz="1600">
              <a:latin typeface="Gill Sans"/>
              <a:ea typeface="Gill Sans"/>
              <a:cs typeface="Gill Sans"/>
              <a:sym typeface="Gill Sans"/>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765" name="Shape 1765"/>
        <p:cNvGrpSpPr/>
        <p:nvPr/>
      </p:nvGrpSpPr>
      <p:grpSpPr>
        <a:xfrm>
          <a:off x="0" y="0"/>
          <a:ext cx="0" cy="0"/>
          <a:chOff x="0" y="0"/>
          <a:chExt cx="0" cy="0"/>
        </a:xfrm>
      </p:grpSpPr>
      <p:sp>
        <p:nvSpPr>
          <p:cNvPr id="1766" name="Google Shape;1766;p223"/>
          <p:cNvSpPr txBox="1"/>
          <p:nvPr>
            <p:ph idx="4294967295" type="title"/>
          </p:nvPr>
        </p:nvSpPr>
        <p:spPr>
          <a:xfrm>
            <a:off x="4228086" y="637116"/>
            <a:ext cx="6903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lang="en" sz="3800">
                <a:solidFill>
                  <a:srgbClr val="000000"/>
                </a:solidFill>
                <a:latin typeface="Questrial"/>
                <a:ea typeface="Questrial"/>
                <a:cs typeface="Questrial"/>
                <a:sym typeface="Questrial"/>
              </a:rPr>
              <a:t>xor</a:t>
            </a:r>
            <a:endParaRPr sz="3800">
              <a:latin typeface="Questrial"/>
              <a:ea typeface="Questrial"/>
              <a:cs typeface="Questrial"/>
              <a:sym typeface="Questrial"/>
            </a:endParaRPr>
          </a:p>
        </p:txBody>
      </p:sp>
      <p:sp>
        <p:nvSpPr>
          <p:cNvPr id="1767" name="Google Shape;1767;p223"/>
          <p:cNvSpPr txBox="1"/>
          <p:nvPr/>
        </p:nvSpPr>
        <p:spPr>
          <a:xfrm>
            <a:off x="1832548" y="1499068"/>
            <a:ext cx="5451600" cy="2805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1800">
                <a:latin typeface="Questrial"/>
                <a:ea typeface="Questrial"/>
                <a:cs typeface="Questrial"/>
                <a:sym typeface="Questrial"/>
              </a:rPr>
              <a:t>Is either condition 1 </a:t>
            </a:r>
            <a:r>
              <a:rPr b="1" lang="en" sz="1800">
                <a:solidFill>
                  <a:srgbClr val="0096FF"/>
                </a:solidFill>
                <a:latin typeface="Questrial"/>
                <a:ea typeface="Questrial"/>
                <a:cs typeface="Questrial"/>
                <a:sym typeface="Questrial"/>
              </a:rPr>
              <a:t>or </a:t>
            </a:r>
            <a:r>
              <a:rPr lang="en" sz="1800">
                <a:latin typeface="Questrial"/>
                <a:ea typeface="Questrial"/>
                <a:cs typeface="Questrial"/>
                <a:sym typeface="Questrial"/>
              </a:rPr>
              <a:t>condition 2 true, </a:t>
            </a:r>
            <a:r>
              <a:rPr b="1" lang="en" sz="1800">
                <a:solidFill>
                  <a:srgbClr val="0096FF"/>
                </a:solidFill>
                <a:latin typeface="Questrial"/>
                <a:ea typeface="Questrial"/>
                <a:cs typeface="Questrial"/>
                <a:sym typeface="Questrial"/>
              </a:rPr>
              <a:t>but not both</a:t>
            </a:r>
            <a:r>
              <a:rPr lang="en" sz="1800">
                <a:latin typeface="Questrial"/>
                <a:ea typeface="Questrial"/>
                <a:cs typeface="Questrial"/>
                <a:sym typeface="Questrial"/>
              </a:rPr>
              <a:t>?</a:t>
            </a:r>
            <a:endParaRPr sz="1800">
              <a:latin typeface="Questrial"/>
              <a:ea typeface="Questrial"/>
              <a:cs typeface="Questrial"/>
              <a:sym typeface="Questrial"/>
            </a:endParaRPr>
          </a:p>
        </p:txBody>
      </p:sp>
      <p:graphicFrame>
        <p:nvGraphicFramePr>
          <p:cNvPr id="1768" name="Google Shape;1768;p223"/>
          <p:cNvGraphicFramePr/>
          <p:nvPr/>
        </p:nvGraphicFramePr>
        <p:xfrm>
          <a:off x="2076535" y="2096826"/>
          <a:ext cx="3000000" cy="3000000"/>
        </p:xfrm>
        <a:graphic>
          <a:graphicData uri="http://schemas.openxmlformats.org/drawingml/2006/table">
            <a:tbl>
              <a:tblPr bandRow="1" firstRow="1">
                <a:noFill/>
                <a:tableStyleId>{86380251-1022-4E59-A97C-39B196FD709A}</a:tableStyleId>
              </a:tblPr>
              <a:tblGrid>
                <a:gridCol w="3594925"/>
                <a:gridCol w="1398450"/>
              </a:tblGrid>
              <a:tr h="436075">
                <a:tc>
                  <a:txBody>
                    <a:bodyPr/>
                    <a:lstStyle/>
                    <a:p>
                      <a:pPr indent="0" lvl="0" marL="0" marR="0" rtl="0" algn="ctr">
                        <a:lnSpc>
                          <a:spcPct val="100000"/>
                        </a:lnSpc>
                        <a:spcBef>
                          <a:spcPts val="0"/>
                        </a:spcBef>
                        <a:spcAft>
                          <a:spcPts val="0"/>
                        </a:spcAft>
                        <a:buNone/>
                      </a:pPr>
                      <a:r>
                        <a:rPr b="1" lang="en" sz="2100" u="none" cap="none" strike="noStrike">
                          <a:solidFill>
                            <a:srgbClr val="000000"/>
                          </a:solidFill>
                          <a:latin typeface="Questrial"/>
                          <a:ea typeface="Questrial"/>
                          <a:cs typeface="Questrial"/>
                          <a:sym typeface="Questrial"/>
                        </a:rPr>
                        <a:t>expression</a:t>
                      </a:r>
                      <a:endParaRPr sz="2100" u="none" cap="none" strike="noStrike">
                        <a:solidFill>
                          <a:srgbClr val="000000"/>
                        </a:solidFill>
                        <a:latin typeface="Questrial"/>
                        <a:ea typeface="Questrial"/>
                        <a:cs typeface="Questrial"/>
                        <a:sym typeface="Questrial"/>
                      </a:endParaRPr>
                    </a:p>
                  </a:txBody>
                  <a:tcPr marT="485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 sz="2100" u="none" cap="none" strike="noStrike">
                          <a:solidFill>
                            <a:srgbClr val="000000"/>
                          </a:solidFill>
                          <a:latin typeface="Questrial"/>
                          <a:ea typeface="Questrial"/>
                          <a:cs typeface="Questrial"/>
                          <a:sym typeface="Questrial"/>
                        </a:rPr>
                        <a:t>outcome</a:t>
                      </a:r>
                      <a:endParaRPr sz="2100" u="none" cap="none" strike="noStrike">
                        <a:solidFill>
                          <a:srgbClr val="000000"/>
                        </a:solidFill>
                        <a:latin typeface="Questrial"/>
                        <a:ea typeface="Questrial"/>
                        <a:cs typeface="Questrial"/>
                        <a:sym typeface="Questrial"/>
                      </a:endParaRPr>
                    </a:p>
                  </a:txBody>
                  <a:tcPr marT="485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r>
              <a:tr h="436075">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xor(</a:t>
                      </a:r>
                      <a:r>
                        <a:rPr lang="en" sz="1900" u="none" cap="none" strike="noStrike">
                          <a:solidFill>
                            <a:srgbClr val="0096FF"/>
                          </a:solidFill>
                          <a:latin typeface="Questrial"/>
                          <a:ea typeface="Questrial"/>
                          <a:cs typeface="Questrial"/>
                          <a:sym typeface="Questrial"/>
                        </a:rPr>
                        <a:t>TRUE</a:t>
                      </a:r>
                      <a:r>
                        <a:rPr lang="en" sz="1900" u="none" cap="none" strike="noStrike">
                          <a:latin typeface="Questrial"/>
                          <a:ea typeface="Questrial"/>
                          <a:cs typeface="Questrial"/>
                          <a:sym typeface="Questrial"/>
                        </a:rPr>
                        <a:t>, </a:t>
                      </a:r>
                      <a:r>
                        <a:rPr lang="en" sz="1900" u="none" cap="none" strike="noStrike">
                          <a:solidFill>
                            <a:srgbClr val="0096FF"/>
                          </a:solidFill>
                          <a:latin typeface="Questrial"/>
                          <a:ea typeface="Questrial"/>
                          <a:cs typeface="Questrial"/>
                          <a:sym typeface="Questrial"/>
                        </a:rPr>
                        <a:t>TRUE</a:t>
                      </a:r>
                      <a:r>
                        <a:rPr lang="en" sz="1900" u="none" cap="none" strike="noStrike">
                          <a:latin typeface="Questrial"/>
                          <a:ea typeface="Questrial"/>
                          <a:cs typeface="Questrial"/>
                          <a:sym typeface="Questrial"/>
                        </a:rPr>
                        <a:t>)</a:t>
                      </a:r>
                      <a:endParaRPr sz="1900" u="none" cap="none" strike="noStrike">
                        <a:latin typeface="Questrial"/>
                        <a:ea typeface="Questrial"/>
                        <a:cs typeface="Questrial"/>
                        <a:sym typeface="Questrial"/>
                      </a:endParaRPr>
                    </a:p>
                  </a:txBody>
                  <a:tcPr marT="748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a:t>
                      </a:r>
                      <a:endParaRPr sz="1900" u="none" cap="none" strike="noStrike">
                        <a:latin typeface="Questrial"/>
                        <a:ea typeface="Questrial"/>
                        <a:cs typeface="Questrial"/>
                        <a:sym typeface="Questrial"/>
                      </a:endParaRPr>
                    </a:p>
                  </a:txBody>
                  <a:tcPr marT="748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36075">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xor( </a:t>
                      </a:r>
                      <a:r>
                        <a:rPr lang="en" sz="1900" u="none" cap="none" strike="noStrike">
                          <a:solidFill>
                            <a:srgbClr val="0096FF"/>
                          </a:solidFill>
                          <a:latin typeface="Questrial"/>
                          <a:ea typeface="Questrial"/>
                          <a:cs typeface="Questrial"/>
                          <a:sym typeface="Questrial"/>
                        </a:rPr>
                        <a:t>TRUE</a:t>
                      </a:r>
                      <a:r>
                        <a:rPr lang="en" sz="1900" u="none" cap="none" strike="noStrike">
                          <a:latin typeface="Questrial"/>
                          <a:ea typeface="Questrial"/>
                          <a:cs typeface="Questrial"/>
                          <a:sym typeface="Questrial"/>
                        </a:rPr>
                        <a:t>, FALSE)</a:t>
                      </a:r>
                      <a:endParaRPr sz="1900" u="none" cap="none" strike="noStrike">
                        <a:latin typeface="Questrial"/>
                        <a:ea typeface="Questrial"/>
                        <a:cs typeface="Questrial"/>
                        <a:sym typeface="Questrial"/>
                      </a:endParaRPr>
                    </a:p>
                  </a:txBody>
                  <a:tcPr marT="71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solidFill>
                            <a:srgbClr val="0096FF"/>
                          </a:solidFill>
                          <a:latin typeface="Questrial"/>
                          <a:ea typeface="Questrial"/>
                          <a:cs typeface="Questrial"/>
                          <a:sym typeface="Questrial"/>
                        </a:rPr>
                        <a:t>TRUE</a:t>
                      </a:r>
                      <a:endParaRPr sz="1900" u="none" cap="none" strike="noStrike">
                        <a:latin typeface="Questrial"/>
                        <a:ea typeface="Questrial"/>
                        <a:cs typeface="Questrial"/>
                        <a:sym typeface="Questrial"/>
                      </a:endParaRPr>
                    </a:p>
                  </a:txBody>
                  <a:tcPr marT="71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36075">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xor( FALSE, </a:t>
                      </a:r>
                      <a:r>
                        <a:rPr lang="en" sz="1900" u="none" cap="none" strike="noStrike">
                          <a:solidFill>
                            <a:srgbClr val="0096FF"/>
                          </a:solidFill>
                          <a:latin typeface="Questrial"/>
                          <a:ea typeface="Questrial"/>
                          <a:cs typeface="Questrial"/>
                          <a:sym typeface="Questrial"/>
                        </a:rPr>
                        <a:t>TRUE</a:t>
                      </a:r>
                      <a:r>
                        <a:rPr lang="en" sz="1900" u="none" cap="none" strike="noStrike">
                          <a:latin typeface="Questrial"/>
                          <a:ea typeface="Questrial"/>
                          <a:cs typeface="Questrial"/>
                          <a:sym typeface="Questrial"/>
                        </a:rPr>
                        <a:t>)</a:t>
                      </a:r>
                      <a:endParaRPr sz="1900" u="none" cap="none" strike="noStrike">
                        <a:latin typeface="Questrial"/>
                        <a:ea typeface="Questrial"/>
                        <a:cs typeface="Questrial"/>
                        <a:sym typeface="Questrial"/>
                      </a:endParaRPr>
                    </a:p>
                  </a:txBody>
                  <a:tcPr marT="73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solidFill>
                            <a:srgbClr val="0096FF"/>
                          </a:solidFill>
                          <a:latin typeface="Questrial"/>
                          <a:ea typeface="Questrial"/>
                          <a:cs typeface="Questrial"/>
                          <a:sym typeface="Questrial"/>
                        </a:rPr>
                        <a:t>TRUE</a:t>
                      </a:r>
                      <a:endParaRPr sz="1900" u="none" cap="none" strike="noStrike">
                        <a:latin typeface="Questrial"/>
                        <a:ea typeface="Questrial"/>
                        <a:cs typeface="Questrial"/>
                        <a:sym typeface="Questrial"/>
                      </a:endParaRPr>
                    </a:p>
                  </a:txBody>
                  <a:tcPr marT="739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36075">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xor( FALSE, FALSE)</a:t>
                      </a:r>
                      <a:endParaRPr sz="1900" u="none" cap="none" strike="noStrike">
                        <a:latin typeface="Questrial"/>
                        <a:ea typeface="Questrial"/>
                        <a:cs typeface="Questrial"/>
                        <a:sym typeface="Questrial"/>
                      </a:endParaRPr>
                    </a:p>
                  </a:txBody>
                  <a:tcPr marT="713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a:t>
                      </a:r>
                      <a:endParaRPr sz="1900" u="none" cap="none" strike="noStrike">
                        <a:latin typeface="Questrial"/>
                        <a:ea typeface="Questrial"/>
                        <a:cs typeface="Questrial"/>
                        <a:sym typeface="Questrial"/>
                      </a:endParaRPr>
                    </a:p>
                  </a:txBody>
                  <a:tcPr marT="71325"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1769" name="Google Shape;1769;p223"/>
          <p:cNvSpPr/>
          <p:nvPr/>
        </p:nvSpPr>
        <p:spPr>
          <a:xfrm>
            <a:off x="8322198" y="4365552"/>
            <a:ext cx="565500" cy="65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70" name="Google Shape;1770;p223"/>
          <p:cNvSpPr/>
          <p:nvPr/>
        </p:nvSpPr>
        <p:spPr>
          <a:xfrm>
            <a:off x="7755328" y="4375497"/>
            <a:ext cx="558000" cy="644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71" name="Google Shape;1771;p223"/>
          <p:cNvSpPr/>
          <p:nvPr/>
        </p:nvSpPr>
        <p:spPr>
          <a:xfrm>
            <a:off x="7755329" y="4375497"/>
            <a:ext cx="557832" cy="644137"/>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72" name="Google Shape;1772;p223"/>
          <p:cNvSpPr txBox="1"/>
          <p:nvPr/>
        </p:nvSpPr>
        <p:spPr>
          <a:xfrm>
            <a:off x="7811612" y="4433034"/>
            <a:ext cx="449400" cy="5898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600">
                <a:solidFill>
                  <a:srgbClr val="FFFFFF"/>
                </a:solidFill>
                <a:latin typeface="Gill Sans"/>
                <a:ea typeface="Gill Sans"/>
                <a:cs typeface="Gill Sans"/>
                <a:sym typeface="Gill Sans"/>
              </a:rPr>
              <a:t>base  R</a:t>
            </a:r>
            <a:endParaRPr sz="1600">
              <a:latin typeface="Gill Sans"/>
              <a:ea typeface="Gill Sans"/>
              <a:cs typeface="Gill Sans"/>
              <a:sym typeface="Gill Sans"/>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776" name="Shape 1776"/>
        <p:cNvGrpSpPr/>
        <p:nvPr/>
      </p:nvGrpSpPr>
      <p:grpSpPr>
        <a:xfrm>
          <a:off x="0" y="0"/>
          <a:ext cx="0" cy="0"/>
          <a:chOff x="0" y="0"/>
          <a:chExt cx="0" cy="0"/>
        </a:xfrm>
      </p:grpSpPr>
      <p:sp>
        <p:nvSpPr>
          <p:cNvPr id="1777" name="Google Shape;1777;p224"/>
          <p:cNvSpPr txBox="1"/>
          <p:nvPr>
            <p:ph idx="4294967295" type="title"/>
          </p:nvPr>
        </p:nvSpPr>
        <p:spPr>
          <a:xfrm>
            <a:off x="4504311" y="637116"/>
            <a:ext cx="1353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lang="en" sz="3800">
                <a:solidFill>
                  <a:srgbClr val="000000"/>
                </a:solidFill>
                <a:latin typeface="Questrial"/>
                <a:ea typeface="Questrial"/>
                <a:cs typeface="Questrial"/>
                <a:sym typeface="Questrial"/>
              </a:rPr>
              <a:t>!</a:t>
            </a:r>
            <a:endParaRPr sz="3800">
              <a:latin typeface="Questrial"/>
              <a:ea typeface="Questrial"/>
              <a:cs typeface="Questrial"/>
              <a:sym typeface="Questrial"/>
            </a:endParaRPr>
          </a:p>
        </p:txBody>
      </p:sp>
      <p:sp>
        <p:nvSpPr>
          <p:cNvPr id="1778" name="Google Shape;1778;p224"/>
          <p:cNvSpPr txBox="1"/>
          <p:nvPr/>
        </p:nvSpPr>
        <p:spPr>
          <a:xfrm>
            <a:off x="4191600" y="1448847"/>
            <a:ext cx="12453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Negation</a:t>
            </a:r>
            <a:endParaRPr sz="1900">
              <a:latin typeface="Questrial"/>
              <a:ea typeface="Questrial"/>
              <a:cs typeface="Questrial"/>
              <a:sym typeface="Questrial"/>
            </a:endParaRPr>
          </a:p>
        </p:txBody>
      </p:sp>
      <p:graphicFrame>
        <p:nvGraphicFramePr>
          <p:cNvPr id="1779" name="Google Shape;1779;p224"/>
          <p:cNvGraphicFramePr/>
          <p:nvPr/>
        </p:nvGraphicFramePr>
        <p:xfrm>
          <a:off x="2189248" y="2297495"/>
          <a:ext cx="3000000" cy="3000000"/>
        </p:xfrm>
        <a:graphic>
          <a:graphicData uri="http://schemas.openxmlformats.org/drawingml/2006/table">
            <a:tbl>
              <a:tblPr bandRow="1" firstRow="1">
                <a:noFill/>
                <a:tableStyleId>{86380251-1022-4E59-A97C-39B196FD709A}</a:tableStyleId>
              </a:tblPr>
              <a:tblGrid>
                <a:gridCol w="3594925"/>
                <a:gridCol w="1398450"/>
              </a:tblGrid>
              <a:tr h="434350">
                <a:tc>
                  <a:txBody>
                    <a:bodyPr/>
                    <a:lstStyle/>
                    <a:p>
                      <a:pPr indent="0" lvl="0" marL="0" marR="0" rtl="0" algn="ctr">
                        <a:lnSpc>
                          <a:spcPct val="100000"/>
                        </a:lnSpc>
                        <a:spcBef>
                          <a:spcPts val="0"/>
                        </a:spcBef>
                        <a:spcAft>
                          <a:spcPts val="0"/>
                        </a:spcAft>
                        <a:buNone/>
                      </a:pPr>
                      <a:r>
                        <a:rPr b="1" lang="en" sz="2100" u="none" cap="none" strike="noStrike">
                          <a:solidFill>
                            <a:srgbClr val="000000"/>
                          </a:solidFill>
                          <a:latin typeface="Questrial"/>
                          <a:ea typeface="Questrial"/>
                          <a:cs typeface="Questrial"/>
                          <a:sym typeface="Questrial"/>
                        </a:rPr>
                        <a:t>expression</a:t>
                      </a:r>
                      <a:endParaRPr sz="2100" u="none" cap="none" strike="noStrike">
                        <a:solidFill>
                          <a:srgbClr val="000000"/>
                        </a:solidFill>
                        <a:latin typeface="Questrial"/>
                        <a:ea typeface="Questrial"/>
                        <a:cs typeface="Questrial"/>
                        <a:sym typeface="Questrial"/>
                      </a:endParaRPr>
                    </a:p>
                  </a:txBody>
                  <a:tcPr marT="439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c>
                  <a:txBody>
                    <a:bodyPr/>
                    <a:lstStyle/>
                    <a:p>
                      <a:pPr indent="0" lvl="0" marL="0" marR="0" rtl="0" algn="ctr">
                        <a:lnSpc>
                          <a:spcPct val="100000"/>
                        </a:lnSpc>
                        <a:spcBef>
                          <a:spcPts val="0"/>
                        </a:spcBef>
                        <a:spcAft>
                          <a:spcPts val="0"/>
                        </a:spcAft>
                        <a:buNone/>
                      </a:pPr>
                      <a:r>
                        <a:rPr b="1" lang="en" sz="2100" u="none" cap="none" strike="noStrike">
                          <a:solidFill>
                            <a:srgbClr val="000000"/>
                          </a:solidFill>
                          <a:latin typeface="Questrial"/>
                          <a:ea typeface="Questrial"/>
                          <a:cs typeface="Questrial"/>
                          <a:sym typeface="Questrial"/>
                        </a:rPr>
                        <a:t>outcome</a:t>
                      </a:r>
                      <a:endParaRPr sz="2100" u="none" cap="none" strike="noStrike">
                        <a:solidFill>
                          <a:srgbClr val="000000"/>
                        </a:solidFill>
                        <a:latin typeface="Questrial"/>
                        <a:ea typeface="Questrial"/>
                        <a:cs typeface="Questrial"/>
                        <a:sym typeface="Questrial"/>
                      </a:endParaRPr>
                    </a:p>
                  </a:txBody>
                  <a:tcPr marT="439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solidFill>
                      <a:srgbClr val="D9D9D9"/>
                    </a:solidFill>
                  </a:tcPr>
                </a:tc>
              </a:tr>
              <a:tr h="434350">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a:t>
                      </a:r>
                      <a:r>
                        <a:rPr lang="en" sz="1900" u="none" cap="none" strike="noStrike">
                          <a:solidFill>
                            <a:srgbClr val="0096FF"/>
                          </a:solidFill>
                          <a:latin typeface="Questrial"/>
                          <a:ea typeface="Questrial"/>
                          <a:cs typeface="Questrial"/>
                          <a:sym typeface="Questrial"/>
                        </a:rPr>
                        <a:t>TRUE</a:t>
                      </a:r>
                      <a:r>
                        <a:rPr lang="en" sz="1900" u="none" cap="none" strike="noStrike">
                          <a:latin typeface="Questrial"/>
                          <a:ea typeface="Questrial"/>
                          <a:cs typeface="Questrial"/>
                          <a:sym typeface="Questrial"/>
                        </a:rPr>
                        <a:t>)</a:t>
                      </a:r>
                      <a:endParaRPr sz="1900" u="none" cap="none" strike="noStrike">
                        <a:latin typeface="Questrial"/>
                        <a:ea typeface="Questrial"/>
                        <a:cs typeface="Questrial"/>
                        <a:sym typeface="Questrial"/>
                      </a:endParaRPr>
                    </a:p>
                  </a:txBody>
                  <a:tcPr marT="670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a:t>
                      </a:r>
                      <a:endParaRPr sz="1900" u="none" cap="none" strike="noStrike">
                        <a:latin typeface="Questrial"/>
                        <a:ea typeface="Questrial"/>
                        <a:cs typeface="Questrial"/>
                        <a:sym typeface="Questrial"/>
                      </a:endParaRPr>
                    </a:p>
                  </a:txBody>
                  <a:tcPr marT="6700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r h="434350">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!(FALSE)</a:t>
                      </a:r>
                      <a:endParaRPr sz="1900" u="none" cap="none" strike="noStrike">
                        <a:latin typeface="Questrial"/>
                        <a:ea typeface="Questrial"/>
                        <a:cs typeface="Questrial"/>
                        <a:sym typeface="Questrial"/>
                      </a:endParaRPr>
                    </a:p>
                  </a:txBody>
                  <a:tcPr marT="658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900" u="none" cap="none" strike="noStrike">
                          <a:solidFill>
                            <a:srgbClr val="0096FF"/>
                          </a:solidFill>
                          <a:latin typeface="Questrial"/>
                          <a:ea typeface="Questrial"/>
                          <a:cs typeface="Questrial"/>
                          <a:sym typeface="Questrial"/>
                        </a:rPr>
                        <a:t>TRUE</a:t>
                      </a:r>
                      <a:endParaRPr sz="1900" u="none" cap="none" strike="noStrike">
                        <a:latin typeface="Questrial"/>
                        <a:ea typeface="Questrial"/>
                        <a:cs typeface="Questrial"/>
                        <a:sym typeface="Questrial"/>
                      </a:endParaRPr>
                    </a:p>
                  </a:txBody>
                  <a:tcPr marT="65850" marB="0" marR="0" marL="0">
                    <a:lnL cap="flat" cmpd="sng" w="28575">
                      <a:solidFill>
                        <a:srgbClr val="000000"/>
                      </a:solidFill>
                      <a:prstDash val="solid"/>
                      <a:round/>
                      <a:headEnd len="sm" w="sm" type="none"/>
                      <a:tailEnd len="sm" w="sm" type="none"/>
                    </a:lnL>
                    <a:lnR cap="flat" cmpd="sng" w="28575">
                      <a:solidFill>
                        <a:srgbClr val="000000"/>
                      </a:solidFill>
                      <a:prstDash val="solid"/>
                      <a:round/>
                      <a:headEnd len="sm" w="sm" type="none"/>
                      <a:tailEnd len="sm" w="sm" type="none"/>
                    </a:lnR>
                    <a:lnT cap="flat" cmpd="sng" w="28575">
                      <a:solidFill>
                        <a:srgbClr val="000000"/>
                      </a:solidFill>
                      <a:prstDash val="solid"/>
                      <a:round/>
                      <a:headEnd len="sm" w="sm" type="none"/>
                      <a:tailEnd len="sm" w="sm" type="none"/>
                    </a:lnT>
                    <a:lnB cap="flat" cmpd="sng" w="28575">
                      <a:solidFill>
                        <a:srgbClr val="000000"/>
                      </a:solidFill>
                      <a:prstDash val="solid"/>
                      <a:round/>
                      <a:headEnd len="sm" w="sm" type="none"/>
                      <a:tailEnd len="sm" w="sm" type="none"/>
                    </a:lnB>
                  </a:tcPr>
                </a:tc>
              </a:tr>
            </a:tbl>
          </a:graphicData>
        </a:graphic>
      </p:graphicFrame>
      <p:sp>
        <p:nvSpPr>
          <p:cNvPr id="1780" name="Google Shape;1780;p224"/>
          <p:cNvSpPr/>
          <p:nvPr/>
        </p:nvSpPr>
        <p:spPr>
          <a:xfrm>
            <a:off x="8395449" y="4389964"/>
            <a:ext cx="565500" cy="65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81" name="Google Shape;1781;p224"/>
          <p:cNvSpPr/>
          <p:nvPr/>
        </p:nvSpPr>
        <p:spPr>
          <a:xfrm>
            <a:off x="7828578" y="4399909"/>
            <a:ext cx="558000" cy="644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82" name="Google Shape;1782;p224"/>
          <p:cNvSpPr/>
          <p:nvPr/>
        </p:nvSpPr>
        <p:spPr>
          <a:xfrm>
            <a:off x="7828580" y="4399909"/>
            <a:ext cx="557832" cy="644137"/>
          </a:xfrm>
          <a:custGeom>
            <a:rect b="b" l="l" r="r" t="t"/>
            <a:pathLst>
              <a:path extrusionOk="0" h="1165859" w="1009650">
                <a:moveTo>
                  <a:pt x="504807" y="0"/>
                </a:moveTo>
                <a:lnTo>
                  <a:pt x="1009615" y="291450"/>
                </a:lnTo>
                <a:lnTo>
                  <a:pt x="1009615" y="874352"/>
                </a:lnTo>
                <a:lnTo>
                  <a:pt x="504807" y="1165803"/>
                </a:lnTo>
                <a:lnTo>
                  <a:pt x="0" y="874352"/>
                </a:lnTo>
                <a:lnTo>
                  <a:pt x="0" y="291450"/>
                </a:lnTo>
                <a:lnTo>
                  <a:pt x="504807"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83" name="Google Shape;1783;p224"/>
          <p:cNvSpPr txBox="1"/>
          <p:nvPr/>
        </p:nvSpPr>
        <p:spPr>
          <a:xfrm>
            <a:off x="7884863" y="4457445"/>
            <a:ext cx="449400" cy="589800"/>
          </a:xfrm>
          <a:prstGeom prst="rect">
            <a:avLst/>
          </a:prstGeom>
          <a:noFill/>
          <a:ln>
            <a:noFill/>
          </a:ln>
        </p:spPr>
        <p:txBody>
          <a:bodyPr anchorCtr="0" anchor="t" bIns="0" lIns="0" spcFirstLastPara="1" rIns="0" wrap="square" tIns="19050">
            <a:noAutofit/>
          </a:bodyPr>
          <a:lstStyle/>
          <a:p>
            <a:pPr indent="-127000" lvl="0" marL="127000" marR="0" rtl="0" algn="l">
              <a:lnSpc>
                <a:spcPct val="117101"/>
              </a:lnSpc>
              <a:spcBef>
                <a:spcPts val="0"/>
              </a:spcBef>
              <a:spcAft>
                <a:spcPts val="0"/>
              </a:spcAft>
              <a:buNone/>
            </a:pPr>
            <a:r>
              <a:rPr lang="en" sz="1600">
                <a:solidFill>
                  <a:srgbClr val="FFFFFF"/>
                </a:solidFill>
                <a:latin typeface="Gill Sans"/>
                <a:ea typeface="Gill Sans"/>
                <a:cs typeface="Gill Sans"/>
                <a:sym typeface="Gill Sans"/>
              </a:rPr>
              <a:t>base  R</a:t>
            </a:r>
            <a:endParaRPr sz="1600">
              <a:latin typeface="Gill Sans"/>
              <a:ea typeface="Gill Sans"/>
              <a:cs typeface="Gill Sans"/>
              <a:sym typeface="Gill Sans"/>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787" name="Shape 1787"/>
        <p:cNvGrpSpPr/>
        <p:nvPr/>
      </p:nvGrpSpPr>
      <p:grpSpPr>
        <a:xfrm>
          <a:off x="0" y="0"/>
          <a:ext cx="0" cy="0"/>
          <a:chOff x="0" y="0"/>
          <a:chExt cx="0" cy="0"/>
        </a:xfrm>
      </p:grpSpPr>
      <p:sp>
        <p:nvSpPr>
          <p:cNvPr id="1788" name="Google Shape;1788;p225"/>
          <p:cNvSpPr txBox="1"/>
          <p:nvPr/>
        </p:nvSpPr>
        <p:spPr>
          <a:xfrm>
            <a:off x="476254" y="963973"/>
            <a:ext cx="5701200" cy="3267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None/>
            </a:pPr>
            <a:r>
              <a:rPr lang="en" sz="2100">
                <a:latin typeface="Questrial"/>
                <a:ea typeface="Questrial"/>
                <a:cs typeface="Questrial"/>
                <a:sym typeface="Questrial"/>
              </a:rPr>
              <a:t>Extract rows that meet </a:t>
            </a:r>
            <a:r>
              <a:rPr i="1" lang="en" sz="2100">
                <a:latin typeface="Questrial"/>
                <a:ea typeface="Questrial"/>
                <a:cs typeface="Questrial"/>
                <a:sym typeface="Questrial"/>
              </a:rPr>
              <a:t>every </a:t>
            </a:r>
            <a:r>
              <a:rPr lang="en" sz="2100">
                <a:latin typeface="Questrial"/>
                <a:ea typeface="Questrial"/>
                <a:cs typeface="Questrial"/>
                <a:sym typeface="Questrial"/>
              </a:rPr>
              <a:t>logical criteria.</a:t>
            </a:r>
            <a:endParaRPr sz="2100">
              <a:latin typeface="Questrial"/>
              <a:ea typeface="Questrial"/>
              <a:cs typeface="Questrial"/>
              <a:sym typeface="Questrial"/>
            </a:endParaRPr>
          </a:p>
        </p:txBody>
      </p:sp>
      <p:sp>
        <p:nvSpPr>
          <p:cNvPr id="1789" name="Google Shape;1789;p225"/>
          <p:cNvSpPr/>
          <p:nvPr/>
        </p:nvSpPr>
        <p:spPr>
          <a:xfrm>
            <a:off x="4465896" y="3334779"/>
            <a:ext cx="212360" cy="130305"/>
          </a:xfrm>
          <a:custGeom>
            <a:rect b="b" l="l" r="r" t="t"/>
            <a:pathLst>
              <a:path extrusionOk="0" h="286384" w="466725">
                <a:moveTo>
                  <a:pt x="268226" y="0"/>
                </a:moveTo>
                <a:lnTo>
                  <a:pt x="268226" y="100368"/>
                </a:lnTo>
                <a:lnTo>
                  <a:pt x="0" y="100368"/>
                </a:lnTo>
                <a:lnTo>
                  <a:pt x="0" y="185862"/>
                </a:lnTo>
                <a:lnTo>
                  <a:pt x="268226" y="185862"/>
                </a:lnTo>
                <a:lnTo>
                  <a:pt x="268226" y="286232"/>
                </a:lnTo>
                <a:lnTo>
                  <a:pt x="466563" y="143116"/>
                </a:lnTo>
                <a:lnTo>
                  <a:pt x="268226" y="0"/>
                </a:lnTo>
                <a:close/>
              </a:path>
            </a:pathLst>
          </a:custGeom>
          <a:solidFill>
            <a:srgbClr val="5358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790" name="Google Shape;1790;p225"/>
          <p:cNvSpPr txBox="1"/>
          <p:nvPr/>
        </p:nvSpPr>
        <p:spPr>
          <a:xfrm>
            <a:off x="1958776" y="1950900"/>
            <a:ext cx="5895000" cy="4548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16100">
            <a:noAutofit/>
          </a:bodyPr>
          <a:lstStyle/>
          <a:p>
            <a:pPr indent="0" lvl="0" marL="101600" marR="0" rtl="0" algn="l">
              <a:lnSpc>
                <a:spcPct val="100000"/>
              </a:lnSpc>
              <a:spcBef>
                <a:spcPts val="0"/>
              </a:spcBef>
              <a:spcAft>
                <a:spcPts val="0"/>
              </a:spcAft>
              <a:buNone/>
            </a:pPr>
            <a:r>
              <a:rPr lang="en" sz="1300">
                <a:latin typeface="Courier New"/>
                <a:ea typeface="Courier New"/>
                <a:cs typeface="Courier New"/>
                <a:sym typeface="Courier New"/>
              </a:rPr>
              <a:t>filter(</a:t>
            </a:r>
            <a:r>
              <a:rPr lang="en" sz="1300">
                <a:solidFill>
                  <a:srgbClr val="0365C0"/>
                </a:solidFill>
                <a:latin typeface="Courier New"/>
                <a:ea typeface="Courier New"/>
                <a:cs typeface="Courier New"/>
                <a:sym typeface="Courier New"/>
              </a:rPr>
              <a:t>beatles</a:t>
            </a:r>
            <a:r>
              <a:rPr lang="en" sz="1300">
                <a:latin typeface="Courier New"/>
                <a:ea typeface="Courier New"/>
                <a:cs typeface="Courier New"/>
                <a:sym typeface="Courier New"/>
              </a:rPr>
              <a:t>, </a:t>
            </a:r>
            <a:r>
              <a:rPr lang="en" sz="1300">
                <a:solidFill>
                  <a:srgbClr val="0365C0"/>
                </a:solidFill>
                <a:latin typeface="Courier New"/>
                <a:ea typeface="Courier New"/>
                <a:cs typeface="Courier New"/>
                <a:sym typeface="Courier New"/>
              </a:rPr>
              <a:t>birth==1940</a:t>
            </a:r>
            <a:r>
              <a:rPr lang="en" sz="1300">
                <a:latin typeface="Courier New"/>
                <a:ea typeface="Courier New"/>
                <a:cs typeface="Courier New"/>
                <a:sym typeface="Courier New"/>
              </a:rPr>
              <a:t>, </a:t>
            </a:r>
            <a:r>
              <a:rPr lang="en" sz="1300">
                <a:solidFill>
                  <a:srgbClr val="0365C0"/>
                </a:solidFill>
                <a:latin typeface="Courier New"/>
                <a:ea typeface="Courier New"/>
                <a:cs typeface="Courier New"/>
                <a:sym typeface="Courier New"/>
              </a:rPr>
              <a:t>instrument == "guitar"</a:t>
            </a:r>
            <a:r>
              <a:rPr lang="en" sz="1300">
                <a:latin typeface="Courier New"/>
                <a:ea typeface="Courier New"/>
                <a:cs typeface="Courier New"/>
                <a:sym typeface="Courier New"/>
              </a:rPr>
              <a:t>)</a:t>
            </a:r>
            <a:endParaRPr sz="1300">
              <a:latin typeface="Courier New"/>
              <a:ea typeface="Courier New"/>
              <a:cs typeface="Courier New"/>
              <a:sym typeface="Courier New"/>
            </a:endParaRPr>
          </a:p>
        </p:txBody>
      </p:sp>
      <p:graphicFrame>
        <p:nvGraphicFramePr>
          <p:cNvPr id="1791" name="Google Shape;1791;p225"/>
          <p:cNvGraphicFramePr/>
          <p:nvPr/>
        </p:nvGraphicFramePr>
        <p:xfrm>
          <a:off x="1933575" y="2800153"/>
          <a:ext cx="3000000" cy="3000000"/>
        </p:xfrm>
        <a:graphic>
          <a:graphicData uri="http://schemas.openxmlformats.org/drawingml/2006/table">
            <a:tbl>
              <a:tblPr bandRow="1" firstRow="1">
                <a:noFill/>
                <a:tableStyleId>{86380251-1022-4E59-A97C-39B196FD709A}</a:tableStyleId>
              </a:tblPr>
              <a:tblGrid>
                <a:gridCol w="737925"/>
                <a:gridCol w="585725"/>
                <a:gridCol w="1125825"/>
              </a:tblGrid>
              <a:tr h="434675">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name</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c>
                  <a:txBody>
                    <a:bodyPr/>
                    <a:lstStyle/>
                    <a:p>
                      <a:pPr indent="0" lvl="0" marL="1016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birth</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instrument</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Paul</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1942</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base</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George</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1943</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Ringo</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drums</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bl>
          </a:graphicData>
        </a:graphic>
      </p:graphicFrame>
      <p:graphicFrame>
        <p:nvGraphicFramePr>
          <p:cNvPr id="1792" name="Google Shape;1792;p225"/>
          <p:cNvGraphicFramePr/>
          <p:nvPr/>
        </p:nvGraphicFramePr>
        <p:xfrm>
          <a:off x="4976812" y="3166840"/>
          <a:ext cx="3000000" cy="3000000"/>
        </p:xfrm>
        <a:graphic>
          <a:graphicData uri="http://schemas.openxmlformats.org/drawingml/2006/table">
            <a:tbl>
              <a:tblPr bandRow="1" firstRow="1">
                <a:noFill/>
                <a:tableStyleId>{86380251-1022-4E59-A97C-39B196FD709A}</a:tableStyleId>
              </a:tblPr>
              <a:tblGrid>
                <a:gridCol w="737925"/>
                <a:gridCol w="585725"/>
                <a:gridCol w="1125825"/>
              </a:tblGrid>
              <a:tr h="460350">
                <a:tc>
                  <a:txBody>
                    <a:bodyPr/>
                    <a:lstStyle/>
                    <a:p>
                      <a:pPr indent="0" lvl="0" marL="177800" marR="0" rtl="0" algn="l">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1161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161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342900" marR="0" rtl="0" algn="l">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1161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r>
            </a:tbl>
          </a:graphicData>
        </a:graphic>
      </p:graphicFrame>
      <p:sp>
        <p:nvSpPr>
          <p:cNvPr id="1793" name="Google Shape;1793;p225"/>
          <p:cNvSpPr/>
          <p:nvPr/>
        </p:nvSpPr>
        <p:spPr>
          <a:xfrm>
            <a:off x="7448550" y="4538951"/>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794" name="Google Shape;1794;p225"/>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filter()</a:t>
            </a:r>
            <a:endParaRPr b="1" sz="3000">
              <a:latin typeface="Questrial"/>
              <a:ea typeface="Questrial"/>
              <a:cs typeface="Questrial"/>
              <a:sym typeface="Questrial"/>
            </a:endParaRPr>
          </a:p>
        </p:txBody>
      </p:sp>
      <p:sp>
        <p:nvSpPr>
          <p:cNvPr id="1795" name="Google Shape;1795;p225"/>
          <p:cNvSpPr txBox="1"/>
          <p:nvPr/>
        </p:nvSpPr>
        <p:spPr>
          <a:xfrm>
            <a:off x="2720968" y="2503166"/>
            <a:ext cx="1577400" cy="2400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solidFill>
                  <a:srgbClr val="999999"/>
                </a:solidFill>
                <a:latin typeface="Questrial"/>
                <a:ea typeface="Questrial"/>
                <a:cs typeface="Questrial"/>
                <a:sym typeface="Questrial"/>
              </a:rPr>
              <a:t>beatles</a:t>
            </a:r>
            <a:endParaRPr sz="1400">
              <a:solidFill>
                <a:srgbClr val="999999"/>
              </a:solidFill>
              <a:latin typeface="Questrial"/>
              <a:ea typeface="Questrial"/>
              <a:cs typeface="Questrial"/>
              <a:sym typeface="Questrial"/>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799" name="Shape 1799"/>
        <p:cNvGrpSpPr/>
        <p:nvPr/>
      </p:nvGrpSpPr>
      <p:grpSpPr>
        <a:xfrm>
          <a:off x="0" y="0"/>
          <a:ext cx="0" cy="0"/>
          <a:chOff x="0" y="0"/>
          <a:chExt cx="0" cy="0"/>
        </a:xfrm>
      </p:grpSpPr>
      <p:sp>
        <p:nvSpPr>
          <p:cNvPr id="1800" name="Google Shape;1800;p226"/>
          <p:cNvSpPr/>
          <p:nvPr/>
        </p:nvSpPr>
        <p:spPr>
          <a:xfrm>
            <a:off x="4465896" y="3334779"/>
            <a:ext cx="212360" cy="130305"/>
          </a:xfrm>
          <a:custGeom>
            <a:rect b="b" l="l" r="r" t="t"/>
            <a:pathLst>
              <a:path extrusionOk="0" h="286384" w="466725">
                <a:moveTo>
                  <a:pt x="268226" y="0"/>
                </a:moveTo>
                <a:lnTo>
                  <a:pt x="268226" y="100368"/>
                </a:lnTo>
                <a:lnTo>
                  <a:pt x="0" y="100368"/>
                </a:lnTo>
                <a:lnTo>
                  <a:pt x="0" y="185862"/>
                </a:lnTo>
                <a:lnTo>
                  <a:pt x="268226" y="185862"/>
                </a:lnTo>
                <a:lnTo>
                  <a:pt x="268226" y="286232"/>
                </a:lnTo>
                <a:lnTo>
                  <a:pt x="466563" y="143116"/>
                </a:lnTo>
                <a:lnTo>
                  <a:pt x="268226" y="0"/>
                </a:lnTo>
                <a:close/>
              </a:path>
            </a:pathLst>
          </a:custGeom>
          <a:solidFill>
            <a:srgbClr val="5358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801" name="Google Shape;1801;p226"/>
          <p:cNvSpPr txBox="1"/>
          <p:nvPr/>
        </p:nvSpPr>
        <p:spPr>
          <a:xfrm>
            <a:off x="1958775" y="1950900"/>
            <a:ext cx="5701200" cy="4548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21875">
            <a:noAutofit/>
          </a:bodyPr>
          <a:lstStyle/>
          <a:p>
            <a:pPr indent="0" lvl="0" marL="101600" marR="0" rtl="0" algn="l">
              <a:lnSpc>
                <a:spcPct val="100000"/>
              </a:lnSpc>
              <a:spcBef>
                <a:spcPts val="0"/>
              </a:spcBef>
              <a:spcAft>
                <a:spcPts val="0"/>
              </a:spcAft>
              <a:buNone/>
            </a:pPr>
            <a:r>
              <a:rPr lang="en" sz="1300">
                <a:latin typeface="Courier New"/>
                <a:ea typeface="Courier New"/>
                <a:cs typeface="Courier New"/>
                <a:sym typeface="Courier New"/>
              </a:rPr>
              <a:t>filter(</a:t>
            </a:r>
            <a:r>
              <a:rPr lang="en" sz="1300">
                <a:solidFill>
                  <a:srgbClr val="0365C0"/>
                </a:solidFill>
                <a:latin typeface="Courier New"/>
                <a:ea typeface="Courier New"/>
                <a:cs typeface="Courier New"/>
                <a:sym typeface="Courier New"/>
              </a:rPr>
              <a:t>beatles</a:t>
            </a:r>
            <a:r>
              <a:rPr lang="en" sz="1300">
                <a:latin typeface="Courier New"/>
                <a:ea typeface="Courier New"/>
                <a:cs typeface="Courier New"/>
                <a:sym typeface="Courier New"/>
              </a:rPr>
              <a:t>, </a:t>
            </a:r>
            <a:r>
              <a:rPr lang="en" sz="1300">
                <a:solidFill>
                  <a:srgbClr val="0365C0"/>
                </a:solidFill>
                <a:latin typeface="Courier New"/>
                <a:ea typeface="Courier New"/>
                <a:cs typeface="Courier New"/>
                <a:sym typeface="Courier New"/>
              </a:rPr>
              <a:t>birth==1940 &amp; instrument == "guitar"</a:t>
            </a:r>
            <a:r>
              <a:rPr lang="en" sz="1300">
                <a:latin typeface="Courier New"/>
                <a:ea typeface="Courier New"/>
                <a:cs typeface="Courier New"/>
                <a:sym typeface="Courier New"/>
              </a:rPr>
              <a:t>)</a:t>
            </a:r>
            <a:endParaRPr sz="1300">
              <a:latin typeface="Courier New"/>
              <a:ea typeface="Courier New"/>
              <a:cs typeface="Courier New"/>
              <a:sym typeface="Courier New"/>
            </a:endParaRPr>
          </a:p>
        </p:txBody>
      </p:sp>
      <p:graphicFrame>
        <p:nvGraphicFramePr>
          <p:cNvPr id="1802" name="Google Shape;1802;p226"/>
          <p:cNvGraphicFramePr/>
          <p:nvPr/>
        </p:nvGraphicFramePr>
        <p:xfrm>
          <a:off x="1933575" y="2800153"/>
          <a:ext cx="3000000" cy="3000000"/>
        </p:xfrm>
        <a:graphic>
          <a:graphicData uri="http://schemas.openxmlformats.org/drawingml/2006/table">
            <a:tbl>
              <a:tblPr bandRow="1" firstRow="1">
                <a:noFill/>
                <a:tableStyleId>{86380251-1022-4E59-A97C-39B196FD709A}</a:tableStyleId>
              </a:tblPr>
              <a:tblGrid>
                <a:gridCol w="737925"/>
                <a:gridCol w="585725"/>
                <a:gridCol w="1125825"/>
              </a:tblGrid>
              <a:tr h="434675">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name</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c>
                  <a:txBody>
                    <a:bodyPr/>
                    <a:lstStyle/>
                    <a:p>
                      <a:pPr indent="0" lvl="0" marL="1016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birth</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instrument</a:t>
                      </a:r>
                      <a:endParaRPr sz="1400" u="none" cap="none" strike="noStrike">
                        <a:latin typeface="Questrial"/>
                        <a:ea typeface="Questrial"/>
                        <a:cs typeface="Questrial"/>
                        <a:sym typeface="Questrial"/>
                      </a:endParaRPr>
                    </a:p>
                  </a:txBody>
                  <a:tcPr marT="1019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A6AAA9"/>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1005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Paul</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1942</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base</a:t>
                      </a:r>
                      <a:endParaRPr sz="1400" u="none" cap="none" strike="noStrike">
                        <a:latin typeface="Questrial"/>
                        <a:ea typeface="Questrial"/>
                        <a:cs typeface="Questrial"/>
                        <a:sym typeface="Questrial"/>
                      </a:endParaRPr>
                    </a:p>
                  </a:txBody>
                  <a:tcPr marT="9905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George</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1943</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979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r h="434675">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Ringo</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drums</a:t>
                      </a:r>
                      <a:endParaRPr sz="1400" u="none" cap="none" strike="noStrike">
                        <a:latin typeface="Questrial"/>
                        <a:ea typeface="Questrial"/>
                        <a:cs typeface="Questrial"/>
                        <a:sym typeface="Questrial"/>
                      </a:endParaRPr>
                    </a:p>
                  </a:txBody>
                  <a:tcPr marT="101375"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DCDEE0"/>
                    </a:solidFill>
                  </a:tcPr>
                </a:tc>
              </a:tr>
            </a:tbl>
          </a:graphicData>
        </a:graphic>
      </p:graphicFrame>
      <p:graphicFrame>
        <p:nvGraphicFramePr>
          <p:cNvPr id="1803" name="Google Shape;1803;p226"/>
          <p:cNvGraphicFramePr/>
          <p:nvPr/>
        </p:nvGraphicFramePr>
        <p:xfrm>
          <a:off x="4976812" y="3166840"/>
          <a:ext cx="3000000" cy="3000000"/>
        </p:xfrm>
        <a:graphic>
          <a:graphicData uri="http://schemas.openxmlformats.org/drawingml/2006/table">
            <a:tbl>
              <a:tblPr bandRow="1" firstRow="1">
                <a:noFill/>
                <a:tableStyleId>{86380251-1022-4E59-A97C-39B196FD709A}</a:tableStyleId>
              </a:tblPr>
              <a:tblGrid>
                <a:gridCol w="737925"/>
                <a:gridCol w="585725"/>
                <a:gridCol w="1125825"/>
              </a:tblGrid>
              <a:tr h="460350">
                <a:tc>
                  <a:txBody>
                    <a:bodyPr/>
                    <a:lstStyle/>
                    <a:p>
                      <a:pPr indent="0" lvl="0" marL="177800" marR="0" rtl="0" algn="l">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1161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114300" marR="0" rtl="0" algn="l">
                        <a:lnSpc>
                          <a:spcPct val="100000"/>
                        </a:lnSpc>
                        <a:spcBef>
                          <a:spcPts val="0"/>
                        </a:spcBef>
                        <a:spcAft>
                          <a:spcPts val="0"/>
                        </a:spcAft>
                        <a:buNone/>
                      </a:pPr>
                      <a:r>
                        <a:rPr lang="en" sz="1400" u="none" cap="none" strike="noStrike">
                          <a:latin typeface="Questrial"/>
                          <a:ea typeface="Questrial"/>
                          <a:cs typeface="Questrial"/>
                          <a:sym typeface="Questrial"/>
                        </a:rPr>
                        <a:t>1940</a:t>
                      </a:r>
                      <a:endParaRPr sz="1400" u="none" cap="none" strike="noStrike">
                        <a:latin typeface="Questrial"/>
                        <a:ea typeface="Questrial"/>
                        <a:cs typeface="Questrial"/>
                        <a:sym typeface="Questrial"/>
                      </a:endParaRPr>
                    </a:p>
                  </a:txBody>
                  <a:tcPr marT="1161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c>
                  <a:txBody>
                    <a:bodyPr/>
                    <a:lstStyle/>
                    <a:p>
                      <a:pPr indent="0" lvl="0" marL="342900" marR="0" rtl="0" algn="l">
                        <a:lnSpc>
                          <a:spcPct val="100000"/>
                        </a:lnSpc>
                        <a:spcBef>
                          <a:spcPts val="0"/>
                        </a:spcBef>
                        <a:spcAft>
                          <a:spcPts val="0"/>
                        </a:spcAft>
                        <a:buNone/>
                      </a:pPr>
                      <a:r>
                        <a:rPr lang="en" sz="1400" u="none" cap="none" strike="noStrike">
                          <a:latin typeface="Questrial"/>
                          <a:ea typeface="Questrial"/>
                          <a:cs typeface="Questrial"/>
                          <a:sym typeface="Questrial"/>
                        </a:rPr>
                        <a:t>guitar</a:t>
                      </a:r>
                      <a:endParaRPr sz="1400" u="none" cap="none" strike="noStrike">
                        <a:latin typeface="Questrial"/>
                        <a:ea typeface="Questrial"/>
                        <a:cs typeface="Questrial"/>
                        <a:sym typeface="Questrial"/>
                      </a:endParaRPr>
                    </a:p>
                  </a:txBody>
                  <a:tcPr marT="116100" marB="0" marR="0" marL="0">
                    <a:lnL cap="flat" cmpd="sng" w="28575">
                      <a:solidFill>
                        <a:srgbClr val="FFFFFF"/>
                      </a:solidFill>
                      <a:prstDash val="solid"/>
                      <a:round/>
                      <a:headEnd len="sm" w="sm" type="none"/>
                      <a:tailEnd len="sm" w="sm" type="none"/>
                    </a:lnL>
                    <a:lnR cap="flat" cmpd="sng" w="28575">
                      <a:solidFill>
                        <a:srgbClr val="FFFFFF"/>
                      </a:solidFill>
                      <a:prstDash val="solid"/>
                      <a:round/>
                      <a:headEnd len="sm" w="sm" type="none"/>
                      <a:tailEnd len="sm" w="sm" type="none"/>
                    </a:lnR>
                    <a:lnT cap="flat" cmpd="sng" w="28575">
                      <a:solidFill>
                        <a:srgbClr val="FFFFFF"/>
                      </a:solidFill>
                      <a:prstDash val="solid"/>
                      <a:round/>
                      <a:headEnd len="sm" w="sm" type="none"/>
                      <a:tailEnd len="sm" w="sm" type="none"/>
                    </a:lnT>
                    <a:lnB cap="flat" cmpd="sng" w="28575">
                      <a:solidFill>
                        <a:srgbClr val="FFFFFF"/>
                      </a:solidFill>
                      <a:prstDash val="solid"/>
                      <a:round/>
                      <a:headEnd len="sm" w="sm" type="none"/>
                      <a:tailEnd len="sm" w="sm" type="none"/>
                    </a:lnB>
                    <a:solidFill>
                      <a:srgbClr val="92B573"/>
                    </a:solidFill>
                  </a:tcPr>
                </a:tc>
              </a:tr>
            </a:tbl>
          </a:graphicData>
        </a:graphic>
      </p:graphicFrame>
      <p:sp>
        <p:nvSpPr>
          <p:cNvPr id="1804" name="Google Shape;1804;p226"/>
          <p:cNvSpPr/>
          <p:nvPr/>
        </p:nvSpPr>
        <p:spPr>
          <a:xfrm>
            <a:off x="7448550" y="4538951"/>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805" name="Google Shape;1805;p226"/>
          <p:cNvSpPr txBox="1"/>
          <p:nvPr/>
        </p:nvSpPr>
        <p:spPr>
          <a:xfrm>
            <a:off x="476254" y="963973"/>
            <a:ext cx="5701200" cy="3267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None/>
            </a:pPr>
            <a:r>
              <a:rPr lang="en" sz="2100">
                <a:latin typeface="Questrial"/>
                <a:ea typeface="Questrial"/>
                <a:cs typeface="Questrial"/>
                <a:sym typeface="Questrial"/>
              </a:rPr>
              <a:t>Extract rows that meet </a:t>
            </a:r>
            <a:r>
              <a:rPr i="1" lang="en" sz="2100">
                <a:latin typeface="Questrial"/>
                <a:ea typeface="Questrial"/>
                <a:cs typeface="Questrial"/>
                <a:sym typeface="Questrial"/>
              </a:rPr>
              <a:t>every </a:t>
            </a:r>
            <a:r>
              <a:rPr lang="en" sz="2100">
                <a:latin typeface="Questrial"/>
                <a:ea typeface="Questrial"/>
                <a:cs typeface="Questrial"/>
                <a:sym typeface="Questrial"/>
              </a:rPr>
              <a:t>logical criteria.</a:t>
            </a:r>
            <a:endParaRPr sz="2100">
              <a:latin typeface="Questrial"/>
              <a:ea typeface="Questrial"/>
              <a:cs typeface="Questrial"/>
              <a:sym typeface="Questrial"/>
            </a:endParaRPr>
          </a:p>
        </p:txBody>
      </p:sp>
      <p:sp>
        <p:nvSpPr>
          <p:cNvPr id="1806" name="Google Shape;1806;p226"/>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filter()</a:t>
            </a:r>
            <a:endParaRPr b="1" sz="3000">
              <a:latin typeface="Questrial"/>
              <a:ea typeface="Questrial"/>
              <a:cs typeface="Questrial"/>
              <a:sym typeface="Questrial"/>
            </a:endParaRPr>
          </a:p>
        </p:txBody>
      </p:sp>
      <p:sp>
        <p:nvSpPr>
          <p:cNvPr id="1807" name="Google Shape;1807;p226"/>
          <p:cNvSpPr txBox="1"/>
          <p:nvPr/>
        </p:nvSpPr>
        <p:spPr>
          <a:xfrm>
            <a:off x="2720968" y="2503166"/>
            <a:ext cx="1577400" cy="2400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solidFill>
                  <a:srgbClr val="999999"/>
                </a:solidFill>
                <a:latin typeface="Questrial"/>
                <a:ea typeface="Questrial"/>
                <a:cs typeface="Questrial"/>
                <a:sym typeface="Questrial"/>
              </a:rPr>
              <a:t>beatles</a:t>
            </a:r>
            <a:endParaRPr sz="1400">
              <a:solidFill>
                <a:srgbClr val="999999"/>
              </a:solidFill>
              <a:latin typeface="Questrial"/>
              <a:ea typeface="Questrial"/>
              <a:cs typeface="Questrial"/>
              <a:sym typeface="Quest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7" name="Shape 327"/>
        <p:cNvGrpSpPr/>
        <p:nvPr/>
      </p:nvGrpSpPr>
      <p:grpSpPr>
        <a:xfrm>
          <a:off x="0" y="0"/>
          <a:ext cx="0" cy="0"/>
          <a:chOff x="0" y="0"/>
          <a:chExt cx="0" cy="0"/>
        </a:xfrm>
      </p:grpSpPr>
      <p:sp>
        <p:nvSpPr>
          <p:cNvPr id="328" name="Google Shape;328;p74"/>
          <p:cNvSpPr/>
          <p:nvPr/>
        </p:nvSpPr>
        <p:spPr>
          <a:xfrm>
            <a:off x="1391407" y="1172429"/>
            <a:ext cx="5648527" cy="3493811"/>
          </a:xfrm>
          <a:custGeom>
            <a:rect b="b" l="l" r="r" t="t"/>
            <a:pathLst>
              <a:path extrusionOk="0" h="8573770" w="13861415">
                <a:moveTo>
                  <a:pt x="13785391" y="0"/>
                </a:moveTo>
                <a:lnTo>
                  <a:pt x="75443" y="0"/>
                </a:lnTo>
                <a:lnTo>
                  <a:pt x="46077" y="5928"/>
                </a:lnTo>
                <a:lnTo>
                  <a:pt x="22096" y="22097"/>
                </a:lnTo>
                <a:lnTo>
                  <a:pt x="5928" y="46078"/>
                </a:lnTo>
                <a:lnTo>
                  <a:pt x="0" y="75444"/>
                </a:lnTo>
                <a:lnTo>
                  <a:pt x="0" y="8497926"/>
                </a:lnTo>
                <a:lnTo>
                  <a:pt x="5928" y="8527292"/>
                </a:lnTo>
                <a:lnTo>
                  <a:pt x="22096" y="8551273"/>
                </a:lnTo>
                <a:lnTo>
                  <a:pt x="46077" y="8567441"/>
                </a:lnTo>
                <a:lnTo>
                  <a:pt x="75443" y="8573370"/>
                </a:lnTo>
                <a:lnTo>
                  <a:pt x="13785391" y="8573370"/>
                </a:lnTo>
                <a:lnTo>
                  <a:pt x="13814756" y="8567441"/>
                </a:lnTo>
                <a:lnTo>
                  <a:pt x="13838737" y="8551273"/>
                </a:lnTo>
                <a:lnTo>
                  <a:pt x="13854905" y="8527292"/>
                </a:lnTo>
                <a:lnTo>
                  <a:pt x="13860834" y="8497926"/>
                </a:lnTo>
                <a:lnTo>
                  <a:pt x="13860834" y="75444"/>
                </a:lnTo>
                <a:lnTo>
                  <a:pt x="13854905" y="46078"/>
                </a:lnTo>
                <a:lnTo>
                  <a:pt x="13838737" y="22097"/>
                </a:lnTo>
                <a:lnTo>
                  <a:pt x="13814756" y="5928"/>
                </a:lnTo>
                <a:lnTo>
                  <a:pt x="13785391" y="0"/>
                </a:lnTo>
                <a:close/>
              </a:path>
            </a:pathLst>
          </a:custGeom>
          <a:solidFill>
            <a:srgbClr val="606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29" name="Google Shape;329;p74"/>
          <p:cNvSpPr/>
          <p:nvPr/>
        </p:nvSpPr>
        <p:spPr>
          <a:xfrm>
            <a:off x="1142995" y="1030203"/>
            <a:ext cx="6154200" cy="3974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0" name="Google Shape;330;p74"/>
          <p:cNvSpPr/>
          <p:nvPr/>
        </p:nvSpPr>
        <p:spPr>
          <a:xfrm>
            <a:off x="1390873" y="1996004"/>
            <a:ext cx="3090000" cy="2675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1" name="Google Shape;331;p74"/>
          <p:cNvSpPr txBox="1"/>
          <p:nvPr/>
        </p:nvSpPr>
        <p:spPr>
          <a:xfrm>
            <a:off x="2022480" y="2730128"/>
            <a:ext cx="2196300" cy="1192500"/>
          </a:xfrm>
          <a:prstGeom prst="rect">
            <a:avLst/>
          </a:prstGeom>
          <a:noFill/>
          <a:ln>
            <a:noFill/>
          </a:ln>
        </p:spPr>
        <p:txBody>
          <a:bodyPr anchorCtr="0" anchor="t" bIns="0" lIns="0" spcFirstLastPara="1" rIns="0" wrap="square" tIns="19050">
            <a:noAutofit/>
          </a:bodyPr>
          <a:lstStyle/>
          <a:p>
            <a:pPr indent="0" lvl="0" marL="0" marR="0" rtl="0" algn="l">
              <a:lnSpc>
                <a:spcPct val="119789"/>
              </a:lnSpc>
              <a:spcBef>
                <a:spcPts val="0"/>
              </a:spcBef>
              <a:spcAft>
                <a:spcPts val="0"/>
              </a:spcAft>
              <a:buNone/>
            </a:pPr>
            <a:r>
              <a:rPr lang="en" sz="1600">
                <a:latin typeface="Questrial"/>
                <a:ea typeface="Questrial"/>
                <a:cs typeface="Questrial"/>
                <a:sym typeface="Questrial"/>
              </a:rPr>
              <a:t>The console gives  you a place to execute commands written in R</a:t>
            </a:r>
            <a:endParaRPr sz="1600">
              <a:latin typeface="Questrial"/>
              <a:ea typeface="Questrial"/>
              <a:cs typeface="Questrial"/>
              <a:sym typeface="Questrial"/>
            </a:endParaRPr>
          </a:p>
        </p:txBody>
      </p:sp>
      <p:sp>
        <p:nvSpPr>
          <p:cNvPr id="332" name="Google Shape;332;p74"/>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 Console</a:t>
            </a:r>
            <a:endParaRPr b="1" sz="3000">
              <a:solidFill>
                <a:srgbClr val="000000"/>
              </a:solidFill>
              <a:latin typeface="Questrial"/>
              <a:ea typeface="Questrial"/>
              <a:cs typeface="Questrial"/>
              <a:sym typeface="Questrial"/>
            </a:endParaRPr>
          </a:p>
        </p:txBody>
      </p: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F2F2F2"/>
        </a:solidFill>
      </p:bgPr>
    </p:bg>
    <p:spTree>
      <p:nvGrpSpPr>
        <p:cNvPr id="1811" name="Shape 1811"/>
        <p:cNvGrpSpPr/>
        <p:nvPr/>
      </p:nvGrpSpPr>
      <p:grpSpPr>
        <a:xfrm>
          <a:off x="0" y="0"/>
          <a:ext cx="0" cy="0"/>
          <a:chOff x="0" y="0"/>
          <a:chExt cx="0" cy="0"/>
        </a:xfrm>
      </p:grpSpPr>
      <p:sp>
        <p:nvSpPr>
          <p:cNvPr id="1812" name="Google Shape;1812;p227"/>
          <p:cNvSpPr txBox="1"/>
          <p:nvPr/>
        </p:nvSpPr>
        <p:spPr>
          <a:xfrm>
            <a:off x="476255" y="1246373"/>
            <a:ext cx="6083700" cy="742500"/>
          </a:xfrm>
          <a:prstGeom prst="rect">
            <a:avLst/>
          </a:prstGeom>
          <a:noFill/>
          <a:ln>
            <a:noFill/>
          </a:ln>
        </p:spPr>
        <p:txBody>
          <a:bodyPr anchorCtr="0" anchor="t" bIns="0" lIns="0" spcFirstLastPara="1" rIns="0" wrap="square" tIns="5775">
            <a:noAutofit/>
          </a:bodyPr>
          <a:lstStyle/>
          <a:p>
            <a:pPr indent="0" lvl="0" marL="0" marR="647700" rtl="0" algn="l">
              <a:lnSpc>
                <a:spcPct val="105100"/>
              </a:lnSpc>
              <a:spcBef>
                <a:spcPts val="0"/>
              </a:spcBef>
              <a:spcAft>
                <a:spcPts val="0"/>
              </a:spcAft>
              <a:buNone/>
            </a:pPr>
            <a:r>
              <a:rPr lang="en" sz="1900">
                <a:latin typeface="Questrial"/>
                <a:ea typeface="Questrial"/>
                <a:cs typeface="Questrial"/>
                <a:sym typeface="Questrial"/>
              </a:rPr>
              <a:t>Modify the code below to filter out the rows for which birth is 1943 </a:t>
            </a:r>
            <a:r>
              <a:rPr b="1" lang="en" sz="1900">
                <a:latin typeface="Questrial"/>
                <a:ea typeface="Questrial"/>
                <a:cs typeface="Questrial"/>
                <a:sym typeface="Questrial"/>
              </a:rPr>
              <a:t>OR</a:t>
            </a:r>
            <a:r>
              <a:rPr lang="en" sz="1900">
                <a:latin typeface="Questrial"/>
                <a:ea typeface="Questrial"/>
                <a:cs typeface="Questrial"/>
                <a:sym typeface="Questrial"/>
              </a:rPr>
              <a:t> instrument is drums</a:t>
            </a:r>
            <a:endParaRPr sz="1900">
              <a:latin typeface="Questrial"/>
              <a:ea typeface="Questrial"/>
              <a:cs typeface="Questrial"/>
              <a:sym typeface="Questrial"/>
            </a:endParaRPr>
          </a:p>
        </p:txBody>
      </p:sp>
      <p:sp>
        <p:nvSpPr>
          <p:cNvPr id="1813" name="Google Shape;1813;p227"/>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
        <p:nvSpPr>
          <p:cNvPr id="1814" name="Google Shape;1814;p227"/>
          <p:cNvSpPr txBox="1"/>
          <p:nvPr/>
        </p:nvSpPr>
        <p:spPr>
          <a:xfrm>
            <a:off x="462951" y="2151696"/>
            <a:ext cx="6515700" cy="437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None/>
            </a:pPr>
            <a:r>
              <a:rPr lang="en" sz="1500">
                <a:latin typeface="Courier New"/>
                <a:ea typeface="Courier New"/>
                <a:cs typeface="Courier New"/>
                <a:sym typeface="Courier New"/>
              </a:rPr>
              <a:t>filter(beatles, birth==1940 &amp; instrument == "guitar")</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Helvetica Neue"/>
              <a:ea typeface="Helvetica Neue"/>
              <a:cs typeface="Helvetica Neue"/>
              <a:sym typeface="Helvetica Neue"/>
            </a:endParaRPr>
          </a:p>
          <a:p>
            <a:pPr indent="0" lvl="0" marL="0" rtl="0" algn="l">
              <a:spcBef>
                <a:spcPts val="0"/>
              </a:spcBef>
              <a:spcAft>
                <a:spcPts val="0"/>
              </a:spcAft>
              <a:buNone/>
            </a:pPr>
            <a:r>
              <a:t/>
            </a:r>
            <a:endParaRPr sz="1500">
              <a:latin typeface="Helvetica Neue"/>
              <a:ea typeface="Helvetica Neue"/>
              <a:cs typeface="Helvetica Neue"/>
              <a:sym typeface="Helvetica Neue"/>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F2F2F2"/>
        </a:solidFill>
      </p:bgPr>
    </p:bg>
    <p:spTree>
      <p:nvGrpSpPr>
        <p:cNvPr id="1818" name="Shape 1818"/>
        <p:cNvGrpSpPr/>
        <p:nvPr/>
      </p:nvGrpSpPr>
      <p:grpSpPr>
        <a:xfrm>
          <a:off x="0" y="0"/>
          <a:ext cx="0" cy="0"/>
          <a:chOff x="0" y="0"/>
          <a:chExt cx="0" cy="0"/>
        </a:xfrm>
      </p:grpSpPr>
      <p:sp>
        <p:nvSpPr>
          <p:cNvPr id="1819" name="Google Shape;1819;p228"/>
          <p:cNvSpPr txBox="1"/>
          <p:nvPr/>
        </p:nvSpPr>
        <p:spPr>
          <a:xfrm>
            <a:off x="476255" y="1246373"/>
            <a:ext cx="6083700" cy="742500"/>
          </a:xfrm>
          <a:prstGeom prst="rect">
            <a:avLst/>
          </a:prstGeom>
          <a:noFill/>
          <a:ln>
            <a:noFill/>
          </a:ln>
        </p:spPr>
        <p:txBody>
          <a:bodyPr anchorCtr="0" anchor="t" bIns="0" lIns="0" spcFirstLastPara="1" rIns="0" wrap="square" tIns="5775">
            <a:noAutofit/>
          </a:bodyPr>
          <a:lstStyle/>
          <a:p>
            <a:pPr indent="0" lvl="0" marL="0" marR="647700" rtl="0" algn="l">
              <a:lnSpc>
                <a:spcPct val="105100"/>
              </a:lnSpc>
              <a:spcBef>
                <a:spcPts val="0"/>
              </a:spcBef>
              <a:spcAft>
                <a:spcPts val="0"/>
              </a:spcAft>
              <a:buNone/>
            </a:pPr>
            <a:r>
              <a:rPr lang="en" sz="1900">
                <a:latin typeface="Questrial"/>
                <a:ea typeface="Questrial"/>
                <a:cs typeface="Questrial"/>
                <a:sym typeface="Questrial"/>
              </a:rPr>
              <a:t>Modify the code below to filter out the rows for which birth is 1943 </a:t>
            </a:r>
            <a:r>
              <a:rPr b="1" lang="en" sz="1900">
                <a:latin typeface="Questrial"/>
                <a:ea typeface="Questrial"/>
                <a:cs typeface="Questrial"/>
                <a:sym typeface="Questrial"/>
              </a:rPr>
              <a:t>OR</a:t>
            </a:r>
            <a:r>
              <a:rPr lang="en" sz="1900">
                <a:latin typeface="Questrial"/>
                <a:ea typeface="Questrial"/>
                <a:cs typeface="Questrial"/>
                <a:sym typeface="Questrial"/>
              </a:rPr>
              <a:t> instrument is drums</a:t>
            </a:r>
            <a:endParaRPr sz="1900">
              <a:latin typeface="Questrial"/>
              <a:ea typeface="Questrial"/>
              <a:cs typeface="Questrial"/>
              <a:sym typeface="Questrial"/>
            </a:endParaRPr>
          </a:p>
        </p:txBody>
      </p:sp>
      <p:sp>
        <p:nvSpPr>
          <p:cNvPr id="1820" name="Google Shape;1820;p228"/>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
        <p:nvSpPr>
          <p:cNvPr id="1821" name="Google Shape;1821;p228"/>
          <p:cNvSpPr txBox="1"/>
          <p:nvPr/>
        </p:nvSpPr>
        <p:spPr>
          <a:xfrm>
            <a:off x="462951" y="2151696"/>
            <a:ext cx="6515700" cy="437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None/>
            </a:pPr>
            <a:r>
              <a:rPr lang="en" sz="1500">
                <a:latin typeface="Courier New"/>
                <a:ea typeface="Courier New"/>
                <a:cs typeface="Courier New"/>
                <a:sym typeface="Courier New"/>
              </a:rPr>
              <a:t>filter(beatles, birth==1940 | instrument == "guitar")</a:t>
            </a:r>
            <a:endParaRPr sz="1500">
              <a:latin typeface="Courier New"/>
              <a:ea typeface="Courier New"/>
              <a:cs typeface="Courier New"/>
              <a:sym typeface="Courier New"/>
            </a:endParaRPr>
          </a:p>
          <a:p>
            <a:pPr indent="0" lvl="0" marL="0" rtl="0" algn="l">
              <a:spcBef>
                <a:spcPts val="0"/>
              </a:spcBef>
              <a:spcAft>
                <a:spcPts val="0"/>
              </a:spcAft>
              <a:buNone/>
            </a:pPr>
            <a:r>
              <a:t/>
            </a:r>
            <a:endParaRPr sz="1500">
              <a:latin typeface="Helvetica Neue"/>
              <a:ea typeface="Helvetica Neue"/>
              <a:cs typeface="Helvetica Neue"/>
              <a:sym typeface="Helvetica Neue"/>
            </a:endParaRPr>
          </a:p>
          <a:p>
            <a:pPr indent="0" lvl="0" marL="0" rtl="0" algn="l">
              <a:spcBef>
                <a:spcPts val="0"/>
              </a:spcBef>
              <a:spcAft>
                <a:spcPts val="0"/>
              </a:spcAft>
              <a:buNone/>
            </a:pPr>
            <a:r>
              <a:t/>
            </a:r>
            <a:endParaRPr sz="1500">
              <a:latin typeface="Helvetica Neue"/>
              <a:ea typeface="Helvetica Neue"/>
              <a:cs typeface="Helvetica Neue"/>
              <a:sym typeface="Helvetica Neue"/>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5" name="Shape 1825"/>
        <p:cNvGrpSpPr/>
        <p:nvPr/>
      </p:nvGrpSpPr>
      <p:grpSpPr>
        <a:xfrm>
          <a:off x="0" y="0"/>
          <a:ext cx="0" cy="0"/>
          <a:chOff x="0" y="0"/>
          <a:chExt cx="0" cy="0"/>
        </a:xfrm>
      </p:grpSpPr>
      <p:sp>
        <p:nvSpPr>
          <p:cNvPr id="1826" name="Google Shape;1826;p229"/>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More filtering examples</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FEFEF"/>
        </a:solidFill>
      </p:bgPr>
    </p:bg>
    <p:spTree>
      <p:nvGrpSpPr>
        <p:cNvPr id="1830" name="Shape 1830"/>
        <p:cNvGrpSpPr/>
        <p:nvPr/>
      </p:nvGrpSpPr>
      <p:grpSpPr>
        <a:xfrm>
          <a:off x="0" y="0"/>
          <a:ext cx="0" cy="0"/>
          <a:chOff x="0" y="0"/>
          <a:chExt cx="0" cy="0"/>
        </a:xfrm>
      </p:grpSpPr>
      <p:sp>
        <p:nvSpPr>
          <p:cNvPr id="1831" name="Google Shape;1831;p230"/>
          <p:cNvSpPr txBox="1"/>
          <p:nvPr/>
        </p:nvSpPr>
        <p:spPr>
          <a:xfrm>
            <a:off x="476258" y="1287749"/>
            <a:ext cx="3815400" cy="2648400"/>
          </a:xfrm>
          <a:prstGeom prst="rect">
            <a:avLst/>
          </a:prstGeom>
          <a:noFill/>
          <a:ln>
            <a:noFill/>
          </a:ln>
        </p:spPr>
        <p:txBody>
          <a:bodyPr anchorCtr="0" anchor="t" bIns="0" lIns="0" spcFirstLastPara="1" rIns="0" wrap="square" tIns="6650">
            <a:noAutofit/>
          </a:bodyPr>
          <a:lstStyle/>
          <a:p>
            <a:pPr indent="0" lvl="0" marL="0" marR="0" rtl="0" algn="l">
              <a:lnSpc>
                <a:spcPct val="100299"/>
              </a:lnSpc>
              <a:spcBef>
                <a:spcPts val="0"/>
              </a:spcBef>
              <a:spcAft>
                <a:spcPts val="0"/>
              </a:spcAft>
              <a:buNone/>
            </a:pPr>
            <a:r>
              <a:rPr lang="en" sz="1500">
                <a:latin typeface="Questrial"/>
                <a:ea typeface="Questrial"/>
                <a:cs typeface="Questrial"/>
                <a:sym typeface="Questrial"/>
              </a:rPr>
              <a:t>We'll play with the babynames  dataset in R. </a:t>
            </a:r>
            <a:endParaRPr sz="1500">
              <a:latin typeface="Questrial"/>
              <a:ea typeface="Questrial"/>
              <a:cs typeface="Questrial"/>
              <a:sym typeface="Questrial"/>
            </a:endParaRPr>
          </a:p>
          <a:p>
            <a:pPr indent="0" lvl="0" marL="0" marR="0" rtl="0" algn="l">
              <a:lnSpc>
                <a:spcPct val="100299"/>
              </a:lnSpc>
              <a:spcBef>
                <a:spcPts val="0"/>
              </a:spcBef>
              <a:spcAft>
                <a:spcPts val="0"/>
              </a:spcAft>
              <a:buNone/>
            </a:pPr>
            <a:r>
              <a:t/>
            </a:r>
            <a:endParaRPr sz="1500">
              <a:latin typeface="Questrial"/>
              <a:ea typeface="Questrial"/>
              <a:cs typeface="Questrial"/>
              <a:sym typeface="Questrial"/>
            </a:endParaRPr>
          </a:p>
          <a:p>
            <a:pPr indent="0" lvl="0" marL="0" marR="0" rtl="0" algn="l">
              <a:lnSpc>
                <a:spcPct val="100299"/>
              </a:lnSpc>
              <a:spcBef>
                <a:spcPts val="0"/>
              </a:spcBef>
              <a:spcAft>
                <a:spcPts val="0"/>
              </a:spcAft>
              <a:buNone/>
            </a:pPr>
            <a:r>
              <a:rPr lang="en" sz="1500">
                <a:latin typeface="Questrial"/>
                <a:ea typeface="Questrial"/>
                <a:cs typeface="Questrial"/>
                <a:sym typeface="Questrial"/>
              </a:rPr>
              <a:t>It comes in its  own package, so you will need  to:</a:t>
            </a:r>
            <a:endParaRPr sz="1500">
              <a:latin typeface="Questrial"/>
              <a:ea typeface="Questrial"/>
              <a:cs typeface="Questrial"/>
              <a:sym typeface="Questrial"/>
            </a:endParaRPr>
          </a:p>
          <a:p>
            <a:pPr indent="0" lvl="0" marL="0" marR="0" rtl="0" algn="l">
              <a:lnSpc>
                <a:spcPct val="100299"/>
              </a:lnSpc>
              <a:spcBef>
                <a:spcPts val="0"/>
              </a:spcBef>
              <a:spcAft>
                <a:spcPts val="0"/>
              </a:spcAft>
              <a:buNone/>
            </a:pPr>
            <a:r>
              <a:t/>
            </a:r>
            <a:endParaRPr sz="1500">
              <a:latin typeface="Questrial"/>
              <a:ea typeface="Questrial"/>
              <a:cs typeface="Questrial"/>
              <a:sym typeface="Questrial"/>
            </a:endParaRPr>
          </a:p>
          <a:p>
            <a:pPr indent="-196850" lvl="0" marL="419100" marR="0" rtl="0" algn="l">
              <a:lnSpc>
                <a:spcPct val="100299"/>
              </a:lnSpc>
              <a:spcBef>
                <a:spcPts val="0"/>
              </a:spcBef>
              <a:spcAft>
                <a:spcPts val="0"/>
              </a:spcAft>
              <a:buSzPts val="1500"/>
              <a:buFont typeface="Questrial"/>
              <a:buChar char="•"/>
            </a:pPr>
            <a:r>
              <a:rPr lang="en" sz="1500">
                <a:latin typeface="Questrial"/>
                <a:ea typeface="Questrial"/>
                <a:cs typeface="Questrial"/>
                <a:sym typeface="Questrial"/>
              </a:rPr>
              <a:t>Load the package</a:t>
            </a:r>
            <a:endParaRPr sz="1500">
              <a:latin typeface="Questrial"/>
              <a:ea typeface="Questrial"/>
              <a:cs typeface="Questrial"/>
              <a:sym typeface="Questrial"/>
            </a:endParaRPr>
          </a:p>
          <a:p>
            <a:pPr indent="-196850" lvl="0" marL="419100" marR="0" rtl="0" algn="l">
              <a:lnSpc>
                <a:spcPct val="100299"/>
              </a:lnSpc>
              <a:spcBef>
                <a:spcPts val="500"/>
              </a:spcBef>
              <a:spcAft>
                <a:spcPts val="500"/>
              </a:spcAft>
              <a:buSzPts val="1500"/>
              <a:buFont typeface="Questrial"/>
              <a:buChar char="•"/>
            </a:pPr>
            <a:r>
              <a:rPr lang="en" sz="1500">
                <a:latin typeface="Questrial"/>
                <a:ea typeface="Questrial"/>
                <a:cs typeface="Questrial"/>
                <a:sym typeface="Questrial"/>
              </a:rPr>
              <a:t>View the data</a:t>
            </a:r>
            <a:endParaRPr sz="1500">
              <a:latin typeface="Questrial"/>
              <a:ea typeface="Questrial"/>
              <a:cs typeface="Questrial"/>
              <a:sym typeface="Questrial"/>
            </a:endParaRPr>
          </a:p>
        </p:txBody>
      </p:sp>
      <p:sp>
        <p:nvSpPr>
          <p:cNvPr id="1832" name="Google Shape;1832;p230"/>
          <p:cNvSpPr/>
          <p:nvPr/>
        </p:nvSpPr>
        <p:spPr>
          <a:xfrm>
            <a:off x="5051281" y="1287746"/>
            <a:ext cx="3161100" cy="2941200"/>
          </a:xfrm>
          <a:prstGeom prst="rect">
            <a:avLst/>
          </a:prstGeom>
          <a:blipFill rotWithShape="1">
            <a:blip r:embed="rId3">
              <a:alphaModFix/>
            </a:blip>
            <a:stretch>
              <a:fillRect b="0" l="0" r="0" t="0"/>
            </a:stretch>
          </a:blip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833" name="Google Shape;1833;p230"/>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FEFEF"/>
        </a:solidFill>
      </p:bgPr>
    </p:bg>
    <p:spTree>
      <p:nvGrpSpPr>
        <p:cNvPr id="1837" name="Shape 1837"/>
        <p:cNvGrpSpPr/>
        <p:nvPr/>
      </p:nvGrpSpPr>
      <p:grpSpPr>
        <a:xfrm>
          <a:off x="0" y="0"/>
          <a:ext cx="0" cy="0"/>
          <a:chOff x="0" y="0"/>
          <a:chExt cx="0" cy="0"/>
        </a:xfrm>
      </p:grpSpPr>
      <p:sp>
        <p:nvSpPr>
          <p:cNvPr id="1838" name="Google Shape;1838;p231"/>
          <p:cNvSpPr txBox="1"/>
          <p:nvPr/>
        </p:nvSpPr>
        <p:spPr>
          <a:xfrm>
            <a:off x="476258" y="1287749"/>
            <a:ext cx="3815400" cy="2648400"/>
          </a:xfrm>
          <a:prstGeom prst="rect">
            <a:avLst/>
          </a:prstGeom>
          <a:noFill/>
          <a:ln>
            <a:noFill/>
          </a:ln>
        </p:spPr>
        <p:txBody>
          <a:bodyPr anchorCtr="0" anchor="t" bIns="0" lIns="0" spcFirstLastPara="1" rIns="0" wrap="square" tIns="6650">
            <a:noAutofit/>
          </a:bodyPr>
          <a:lstStyle/>
          <a:p>
            <a:pPr indent="0" lvl="0" marL="0" marR="0" rtl="0" algn="l">
              <a:lnSpc>
                <a:spcPct val="100299"/>
              </a:lnSpc>
              <a:spcBef>
                <a:spcPts val="0"/>
              </a:spcBef>
              <a:spcAft>
                <a:spcPts val="0"/>
              </a:spcAft>
              <a:buNone/>
            </a:pPr>
            <a:r>
              <a:rPr lang="en" sz="1500">
                <a:latin typeface="Questrial"/>
                <a:ea typeface="Questrial"/>
                <a:cs typeface="Questrial"/>
                <a:sym typeface="Questrial"/>
              </a:rPr>
              <a:t>We'll play with the babynames  dataset in R. </a:t>
            </a:r>
            <a:endParaRPr sz="1500">
              <a:latin typeface="Questrial"/>
              <a:ea typeface="Questrial"/>
              <a:cs typeface="Questrial"/>
              <a:sym typeface="Questrial"/>
            </a:endParaRPr>
          </a:p>
          <a:p>
            <a:pPr indent="0" lvl="0" marL="0" marR="0" rtl="0" algn="l">
              <a:lnSpc>
                <a:spcPct val="100299"/>
              </a:lnSpc>
              <a:spcBef>
                <a:spcPts val="0"/>
              </a:spcBef>
              <a:spcAft>
                <a:spcPts val="0"/>
              </a:spcAft>
              <a:buNone/>
            </a:pPr>
            <a:r>
              <a:t/>
            </a:r>
            <a:endParaRPr sz="1500">
              <a:latin typeface="Questrial"/>
              <a:ea typeface="Questrial"/>
              <a:cs typeface="Questrial"/>
              <a:sym typeface="Questrial"/>
            </a:endParaRPr>
          </a:p>
          <a:p>
            <a:pPr indent="0" lvl="0" marL="0" marR="0" rtl="0" algn="l">
              <a:lnSpc>
                <a:spcPct val="100299"/>
              </a:lnSpc>
              <a:spcBef>
                <a:spcPts val="0"/>
              </a:spcBef>
              <a:spcAft>
                <a:spcPts val="0"/>
              </a:spcAft>
              <a:buNone/>
            </a:pPr>
            <a:r>
              <a:rPr lang="en" sz="1500">
                <a:latin typeface="Questrial"/>
                <a:ea typeface="Questrial"/>
                <a:cs typeface="Questrial"/>
                <a:sym typeface="Questrial"/>
              </a:rPr>
              <a:t>It comes in its  own package, so you will need  to:</a:t>
            </a:r>
            <a:endParaRPr sz="1500">
              <a:latin typeface="Questrial"/>
              <a:ea typeface="Questrial"/>
              <a:cs typeface="Questrial"/>
              <a:sym typeface="Questrial"/>
            </a:endParaRPr>
          </a:p>
          <a:p>
            <a:pPr indent="0" lvl="0" marL="0" marR="0" rtl="0" algn="l">
              <a:lnSpc>
                <a:spcPct val="100299"/>
              </a:lnSpc>
              <a:spcBef>
                <a:spcPts val="0"/>
              </a:spcBef>
              <a:spcAft>
                <a:spcPts val="0"/>
              </a:spcAft>
              <a:buNone/>
            </a:pPr>
            <a:r>
              <a:t/>
            </a:r>
            <a:endParaRPr sz="1500">
              <a:latin typeface="Questrial"/>
              <a:ea typeface="Questrial"/>
              <a:cs typeface="Questrial"/>
              <a:sym typeface="Questrial"/>
            </a:endParaRPr>
          </a:p>
          <a:p>
            <a:pPr indent="-196850" lvl="0" marL="419100" marR="0" rtl="0" algn="l">
              <a:lnSpc>
                <a:spcPct val="100299"/>
              </a:lnSpc>
              <a:spcBef>
                <a:spcPts val="0"/>
              </a:spcBef>
              <a:spcAft>
                <a:spcPts val="0"/>
              </a:spcAft>
              <a:buSzPts val="1500"/>
              <a:buFont typeface="Questrial"/>
              <a:buChar char="•"/>
            </a:pPr>
            <a:r>
              <a:rPr lang="en" sz="1500">
                <a:latin typeface="Questrial"/>
                <a:ea typeface="Questrial"/>
                <a:cs typeface="Questrial"/>
                <a:sym typeface="Questrial"/>
              </a:rPr>
              <a:t>Load the package</a:t>
            </a:r>
            <a:endParaRPr sz="1500">
              <a:latin typeface="Questrial"/>
              <a:ea typeface="Questrial"/>
              <a:cs typeface="Questrial"/>
              <a:sym typeface="Questrial"/>
            </a:endParaRPr>
          </a:p>
          <a:p>
            <a:pPr indent="-196850" lvl="0" marL="419100" marR="0" rtl="0" algn="l">
              <a:lnSpc>
                <a:spcPct val="100299"/>
              </a:lnSpc>
              <a:spcBef>
                <a:spcPts val="500"/>
              </a:spcBef>
              <a:spcAft>
                <a:spcPts val="500"/>
              </a:spcAft>
              <a:buSzPts val="1500"/>
              <a:buFont typeface="Questrial"/>
              <a:buChar char="•"/>
            </a:pPr>
            <a:r>
              <a:rPr lang="en" sz="1500">
                <a:latin typeface="Questrial"/>
                <a:ea typeface="Questrial"/>
                <a:cs typeface="Questrial"/>
                <a:sym typeface="Questrial"/>
              </a:rPr>
              <a:t>View the data</a:t>
            </a:r>
            <a:endParaRPr sz="1500">
              <a:latin typeface="Questrial"/>
              <a:ea typeface="Questrial"/>
              <a:cs typeface="Questrial"/>
              <a:sym typeface="Questrial"/>
            </a:endParaRPr>
          </a:p>
        </p:txBody>
      </p:sp>
      <p:sp>
        <p:nvSpPr>
          <p:cNvPr id="1839" name="Google Shape;1839;p231"/>
          <p:cNvSpPr/>
          <p:nvPr/>
        </p:nvSpPr>
        <p:spPr>
          <a:xfrm>
            <a:off x="5051281" y="1287746"/>
            <a:ext cx="3161100" cy="2941200"/>
          </a:xfrm>
          <a:prstGeom prst="rect">
            <a:avLst/>
          </a:prstGeom>
          <a:blipFill rotWithShape="1">
            <a:blip r:embed="rId3">
              <a:alphaModFix/>
            </a:blip>
            <a:stretch>
              <a:fillRect b="0" l="0" r="0" t="0"/>
            </a:stretch>
          </a:blip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840" name="Google Shape;1840;p231"/>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
        <p:nvSpPr>
          <p:cNvPr id="1841" name="Google Shape;1841;p231"/>
          <p:cNvSpPr txBox="1"/>
          <p:nvPr/>
        </p:nvSpPr>
        <p:spPr>
          <a:xfrm>
            <a:off x="704575" y="3239450"/>
            <a:ext cx="3400200" cy="903600"/>
          </a:xfrm>
          <a:prstGeom prst="rect">
            <a:avLst/>
          </a:prstGeom>
          <a:solidFill>
            <a:srgbClr val="EFEFEF"/>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library(babynames</a:t>
            </a:r>
            <a:endParaRPr>
              <a:latin typeface="Courier New"/>
              <a:ea typeface="Courier New"/>
              <a:cs typeface="Courier New"/>
              <a:sym typeface="Courier New"/>
            </a:endParaRPr>
          </a:p>
          <a:p>
            <a:pPr indent="0" lvl="0" marL="0" rtl="0" algn="l">
              <a:spcBef>
                <a:spcPts val="0"/>
              </a:spcBef>
              <a:spcAft>
                <a:spcPts val="0"/>
              </a:spcAft>
              <a:buNone/>
            </a:pPr>
            <a:r>
              <a:rPr lang="en">
                <a:latin typeface="Courier New"/>
                <a:ea typeface="Courier New"/>
                <a:cs typeface="Courier New"/>
                <a:sym typeface="Courier New"/>
              </a:rPr>
              <a:t>View(babynames)</a:t>
            </a:r>
            <a:endParaRPr>
              <a:latin typeface="Courier New"/>
              <a:ea typeface="Courier New"/>
              <a:cs typeface="Courier New"/>
              <a:sym typeface="Courier New"/>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FEFEF"/>
        </a:solidFill>
      </p:bgPr>
    </p:bg>
    <p:spTree>
      <p:nvGrpSpPr>
        <p:cNvPr id="1845" name="Shape 1845"/>
        <p:cNvGrpSpPr/>
        <p:nvPr/>
      </p:nvGrpSpPr>
      <p:grpSpPr>
        <a:xfrm>
          <a:off x="0" y="0"/>
          <a:ext cx="0" cy="0"/>
          <a:chOff x="0" y="0"/>
          <a:chExt cx="0" cy="0"/>
        </a:xfrm>
      </p:grpSpPr>
      <p:sp>
        <p:nvSpPr>
          <p:cNvPr id="1846" name="Google Shape;1846;p232"/>
          <p:cNvSpPr txBox="1"/>
          <p:nvPr/>
        </p:nvSpPr>
        <p:spPr>
          <a:xfrm>
            <a:off x="476254" y="1277899"/>
            <a:ext cx="7679100" cy="1386000"/>
          </a:xfrm>
          <a:prstGeom prst="rect">
            <a:avLst/>
          </a:prstGeom>
          <a:noFill/>
          <a:ln>
            <a:noFill/>
          </a:ln>
        </p:spPr>
        <p:txBody>
          <a:bodyPr anchorCtr="0" anchor="t" bIns="0" lIns="0" spcFirstLastPara="1" rIns="0" wrap="square" tIns="3750">
            <a:noAutofit/>
          </a:bodyPr>
          <a:lstStyle/>
          <a:p>
            <a:pPr indent="-196850" lvl="0" marL="203200" marR="0" rtl="0" algn="l">
              <a:lnSpc>
                <a:spcPct val="126736"/>
              </a:lnSpc>
              <a:spcBef>
                <a:spcPts val="0"/>
              </a:spcBef>
              <a:spcAft>
                <a:spcPts val="0"/>
              </a:spcAft>
              <a:buSzPts val="1500"/>
              <a:buFont typeface="Questrial"/>
              <a:buChar char="●"/>
            </a:pPr>
            <a:r>
              <a:rPr lang="en" sz="1500">
                <a:latin typeface="Questrial"/>
                <a:ea typeface="Questrial"/>
                <a:cs typeface="Questrial"/>
                <a:sym typeface="Questrial"/>
              </a:rPr>
              <a:t>Use </a:t>
            </a:r>
            <a:r>
              <a:rPr lang="en" sz="1500">
                <a:latin typeface="Courier New"/>
                <a:ea typeface="Courier New"/>
                <a:cs typeface="Courier New"/>
                <a:sym typeface="Courier New"/>
              </a:rPr>
              <a:t>filter</a:t>
            </a:r>
            <a:r>
              <a:rPr lang="en" sz="1500">
                <a:latin typeface="Questrial"/>
                <a:ea typeface="Questrial"/>
                <a:cs typeface="Questrial"/>
                <a:sym typeface="Questrial"/>
              </a:rPr>
              <a:t> and/or </a:t>
            </a:r>
            <a:r>
              <a:rPr lang="en" sz="1500">
                <a:latin typeface="Courier New"/>
                <a:ea typeface="Courier New"/>
                <a:cs typeface="Courier New"/>
                <a:sym typeface="Courier New"/>
              </a:rPr>
              <a:t>select</a:t>
            </a:r>
            <a:r>
              <a:rPr lang="en" sz="1500">
                <a:latin typeface="Questrial"/>
                <a:ea typeface="Questrial"/>
                <a:cs typeface="Questrial"/>
                <a:sym typeface="Questrial"/>
              </a:rPr>
              <a:t> to return only the  babies with your first name. </a:t>
            </a:r>
            <a:endParaRPr sz="1500">
              <a:latin typeface="Questrial"/>
              <a:ea typeface="Questrial"/>
              <a:cs typeface="Questrial"/>
              <a:sym typeface="Questrial"/>
            </a:endParaRPr>
          </a:p>
          <a:p>
            <a:pPr indent="0" lvl="0" marL="0" marR="0" rtl="0" algn="l">
              <a:lnSpc>
                <a:spcPct val="126736"/>
              </a:lnSpc>
              <a:spcBef>
                <a:spcPts val="0"/>
              </a:spcBef>
              <a:spcAft>
                <a:spcPts val="0"/>
              </a:spcAft>
              <a:buNone/>
            </a:pPr>
            <a:r>
              <a:t/>
            </a:r>
            <a:endParaRPr sz="1500">
              <a:latin typeface="Questrial"/>
              <a:ea typeface="Questrial"/>
              <a:cs typeface="Questrial"/>
              <a:sym typeface="Questrial"/>
            </a:endParaRPr>
          </a:p>
          <a:p>
            <a:pPr indent="0" lvl="0" marL="0" marR="0" rtl="0" algn="l">
              <a:lnSpc>
                <a:spcPct val="126736"/>
              </a:lnSpc>
              <a:spcBef>
                <a:spcPts val="0"/>
              </a:spcBef>
              <a:spcAft>
                <a:spcPts val="0"/>
              </a:spcAft>
              <a:buNone/>
            </a:pPr>
            <a:r>
              <a:rPr lang="en" sz="1500">
                <a:latin typeface="Questrial"/>
                <a:ea typeface="Questrial"/>
                <a:cs typeface="Questrial"/>
                <a:sym typeface="Questrial"/>
              </a:rPr>
              <a:t>(If you have a name  with less than 5 occurrences in the US in any year,  pick a neighbor's name.)</a:t>
            </a:r>
            <a:endParaRPr sz="1500">
              <a:latin typeface="Questrial"/>
              <a:ea typeface="Questrial"/>
              <a:cs typeface="Questrial"/>
              <a:sym typeface="Questrial"/>
            </a:endParaRPr>
          </a:p>
        </p:txBody>
      </p:sp>
      <p:sp>
        <p:nvSpPr>
          <p:cNvPr id="1847" name="Google Shape;1847;p232"/>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FEFEF"/>
        </a:solidFill>
      </p:bgPr>
    </p:bg>
    <p:spTree>
      <p:nvGrpSpPr>
        <p:cNvPr id="1851" name="Shape 1851"/>
        <p:cNvGrpSpPr/>
        <p:nvPr/>
      </p:nvGrpSpPr>
      <p:grpSpPr>
        <a:xfrm>
          <a:off x="0" y="0"/>
          <a:ext cx="0" cy="0"/>
          <a:chOff x="0" y="0"/>
          <a:chExt cx="0" cy="0"/>
        </a:xfrm>
      </p:grpSpPr>
      <p:sp>
        <p:nvSpPr>
          <p:cNvPr id="1852" name="Google Shape;1852;p233"/>
          <p:cNvSpPr txBox="1"/>
          <p:nvPr/>
        </p:nvSpPr>
        <p:spPr>
          <a:xfrm>
            <a:off x="476255" y="1328109"/>
            <a:ext cx="7044300" cy="1964100"/>
          </a:xfrm>
          <a:prstGeom prst="rect">
            <a:avLst/>
          </a:prstGeom>
          <a:noFill/>
          <a:ln>
            <a:noFill/>
          </a:ln>
        </p:spPr>
        <p:txBody>
          <a:bodyPr anchorCtr="0" anchor="t" bIns="0" lIns="0" spcFirstLastPara="1" rIns="0" wrap="square" tIns="119275">
            <a:noAutofit/>
          </a:bodyPr>
          <a:lstStyle/>
          <a:p>
            <a:pPr indent="0" lvl="0" marL="0" marR="0" rtl="0" algn="l">
              <a:lnSpc>
                <a:spcPct val="100000"/>
              </a:lnSpc>
              <a:spcBef>
                <a:spcPts val="0"/>
              </a:spcBef>
              <a:spcAft>
                <a:spcPts val="0"/>
              </a:spcAft>
              <a:buNone/>
            </a:pPr>
            <a:r>
              <a:rPr lang="en" sz="1900">
                <a:solidFill>
                  <a:srgbClr val="212121"/>
                </a:solidFill>
                <a:latin typeface="Questrial"/>
                <a:ea typeface="Questrial"/>
                <a:cs typeface="Questrial"/>
                <a:sym typeface="Questrial"/>
              </a:rPr>
              <a:t>See if you can use the logical operators to show:</a:t>
            </a:r>
            <a:endParaRPr sz="1900">
              <a:solidFill>
                <a:srgbClr val="212121"/>
              </a:solidFill>
              <a:latin typeface="Questrial"/>
              <a:ea typeface="Questrial"/>
              <a:cs typeface="Questrial"/>
              <a:sym typeface="Questrial"/>
            </a:endParaRPr>
          </a:p>
          <a:p>
            <a:pPr indent="-222250" lvl="0" marL="444500" marR="0" rtl="0" algn="l">
              <a:lnSpc>
                <a:spcPct val="100000"/>
              </a:lnSpc>
              <a:spcBef>
                <a:spcPts val="900"/>
              </a:spcBef>
              <a:spcAft>
                <a:spcPts val="0"/>
              </a:spcAft>
              <a:buClr>
                <a:srgbClr val="212121"/>
              </a:buClr>
              <a:buSzPts val="1900"/>
              <a:buFont typeface="Arimo"/>
              <a:buChar char="•"/>
            </a:pPr>
            <a:r>
              <a:rPr lang="en" sz="1900">
                <a:solidFill>
                  <a:srgbClr val="212121"/>
                </a:solidFill>
                <a:latin typeface="Questrial"/>
                <a:ea typeface="Questrial"/>
                <a:cs typeface="Questrial"/>
                <a:sym typeface="Questrial"/>
              </a:rPr>
              <a:t>All of the names where </a:t>
            </a:r>
            <a:r>
              <a:rPr b="1" lang="en" sz="1900">
                <a:solidFill>
                  <a:srgbClr val="212121"/>
                </a:solidFill>
                <a:latin typeface="Questrial"/>
                <a:ea typeface="Questrial"/>
                <a:cs typeface="Questrial"/>
                <a:sym typeface="Questrial"/>
              </a:rPr>
              <a:t>prop </a:t>
            </a:r>
            <a:r>
              <a:rPr lang="en" sz="1900">
                <a:solidFill>
                  <a:srgbClr val="212121"/>
                </a:solidFill>
                <a:latin typeface="Questrial"/>
                <a:ea typeface="Questrial"/>
                <a:cs typeface="Questrial"/>
                <a:sym typeface="Questrial"/>
              </a:rPr>
              <a:t>is greater than or equal to 0.08</a:t>
            </a:r>
            <a:endParaRPr sz="1900">
              <a:solidFill>
                <a:srgbClr val="212121"/>
              </a:solidFill>
              <a:latin typeface="Questrial"/>
              <a:ea typeface="Questrial"/>
              <a:cs typeface="Questrial"/>
              <a:sym typeface="Questrial"/>
            </a:endParaRPr>
          </a:p>
          <a:p>
            <a:pPr indent="-222250" lvl="0" marL="444500" marR="0" rtl="0" algn="l">
              <a:lnSpc>
                <a:spcPct val="100000"/>
              </a:lnSpc>
              <a:spcBef>
                <a:spcPts val="900"/>
              </a:spcBef>
              <a:spcAft>
                <a:spcPts val="0"/>
              </a:spcAft>
              <a:buClr>
                <a:srgbClr val="212121"/>
              </a:buClr>
              <a:buSzPts val="1900"/>
              <a:buFont typeface="Questrial"/>
              <a:buChar char="•"/>
            </a:pPr>
            <a:r>
              <a:rPr lang="en" sz="1900">
                <a:solidFill>
                  <a:srgbClr val="212121"/>
                </a:solidFill>
                <a:latin typeface="Questrial"/>
                <a:ea typeface="Questrial"/>
                <a:cs typeface="Questrial"/>
                <a:sym typeface="Questrial"/>
              </a:rPr>
              <a:t>All of the children named “Sea”</a:t>
            </a:r>
            <a:endParaRPr sz="1900">
              <a:solidFill>
                <a:srgbClr val="212121"/>
              </a:solidFill>
              <a:latin typeface="Questrial"/>
              <a:ea typeface="Questrial"/>
              <a:cs typeface="Questrial"/>
              <a:sym typeface="Questrial"/>
            </a:endParaRPr>
          </a:p>
          <a:p>
            <a:pPr indent="-222250" lvl="0" marL="444500" marR="0" rtl="0" algn="l">
              <a:lnSpc>
                <a:spcPct val="100000"/>
              </a:lnSpc>
              <a:spcBef>
                <a:spcPts val="900"/>
              </a:spcBef>
              <a:spcAft>
                <a:spcPts val="0"/>
              </a:spcAft>
              <a:buClr>
                <a:srgbClr val="212121"/>
              </a:buClr>
              <a:buSzPts val="1900"/>
              <a:buFont typeface="Arimo"/>
              <a:buChar char="•"/>
            </a:pPr>
            <a:r>
              <a:rPr lang="en" sz="1900">
                <a:solidFill>
                  <a:srgbClr val="212121"/>
                </a:solidFill>
                <a:latin typeface="Questrial"/>
                <a:ea typeface="Questrial"/>
                <a:cs typeface="Questrial"/>
                <a:sym typeface="Questrial"/>
              </a:rPr>
              <a:t>All of the names that have a missing value for </a:t>
            </a:r>
            <a:r>
              <a:rPr b="1" lang="en" sz="1900">
                <a:solidFill>
                  <a:srgbClr val="212121"/>
                </a:solidFill>
                <a:latin typeface="Questrial"/>
                <a:ea typeface="Questrial"/>
                <a:cs typeface="Questrial"/>
                <a:sym typeface="Questrial"/>
              </a:rPr>
              <a:t>n</a:t>
            </a:r>
            <a:endParaRPr sz="1900">
              <a:solidFill>
                <a:srgbClr val="212121"/>
              </a:solidFill>
              <a:latin typeface="Questrial"/>
              <a:ea typeface="Questrial"/>
              <a:cs typeface="Questrial"/>
              <a:sym typeface="Questrial"/>
            </a:endParaRPr>
          </a:p>
          <a:p>
            <a:pPr indent="0" lvl="0" marL="342900" marR="0" rtl="0" algn="l">
              <a:lnSpc>
                <a:spcPct val="100000"/>
              </a:lnSpc>
              <a:spcBef>
                <a:spcPts val="300"/>
              </a:spcBef>
              <a:spcAft>
                <a:spcPts val="0"/>
              </a:spcAft>
              <a:buNone/>
            </a:pPr>
            <a:r>
              <a:rPr lang="en" sz="1900">
                <a:solidFill>
                  <a:srgbClr val="212121"/>
                </a:solidFill>
                <a:latin typeface="Questrial"/>
                <a:ea typeface="Questrial"/>
                <a:cs typeface="Questrial"/>
                <a:sym typeface="Questrial"/>
              </a:rPr>
              <a:t>(Hint: this should return an empty data set).</a:t>
            </a:r>
            <a:endParaRPr sz="1900">
              <a:solidFill>
                <a:srgbClr val="212121"/>
              </a:solidFill>
              <a:latin typeface="Questrial"/>
              <a:ea typeface="Questrial"/>
              <a:cs typeface="Questrial"/>
              <a:sym typeface="Questrial"/>
            </a:endParaRPr>
          </a:p>
        </p:txBody>
      </p:sp>
      <p:sp>
        <p:nvSpPr>
          <p:cNvPr id="1853" name="Google Shape;1853;p233"/>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857" name="Shape 1857"/>
        <p:cNvGrpSpPr/>
        <p:nvPr/>
      </p:nvGrpSpPr>
      <p:grpSpPr>
        <a:xfrm>
          <a:off x="0" y="0"/>
          <a:ext cx="0" cy="0"/>
          <a:chOff x="0" y="0"/>
          <a:chExt cx="0" cy="0"/>
        </a:xfrm>
      </p:grpSpPr>
      <p:sp>
        <p:nvSpPr>
          <p:cNvPr id="1858" name="Google Shape;1858;p234"/>
          <p:cNvSpPr/>
          <p:nvPr/>
        </p:nvSpPr>
        <p:spPr>
          <a:xfrm>
            <a:off x="1462718" y="1011961"/>
            <a:ext cx="6215644" cy="1155989"/>
          </a:xfrm>
          <a:custGeom>
            <a:rect b="b" l="l" r="r" t="t"/>
            <a:pathLst>
              <a:path extrusionOk="0" h="2540635" w="13660755">
                <a:moveTo>
                  <a:pt x="0" y="0"/>
                </a:moveTo>
                <a:lnTo>
                  <a:pt x="13660312" y="0"/>
                </a:lnTo>
                <a:lnTo>
                  <a:pt x="13660312" y="2540068"/>
                </a:lnTo>
                <a:lnTo>
                  <a:pt x="0" y="254006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859" name="Google Shape;1859;p234"/>
          <p:cNvSpPr/>
          <p:nvPr/>
        </p:nvSpPr>
        <p:spPr>
          <a:xfrm>
            <a:off x="1462718" y="1011961"/>
            <a:ext cx="6215644" cy="1155989"/>
          </a:xfrm>
          <a:custGeom>
            <a:rect b="b" l="l" r="r" t="t"/>
            <a:pathLst>
              <a:path extrusionOk="0" h="2540635" w="13660755">
                <a:moveTo>
                  <a:pt x="0" y="0"/>
                </a:moveTo>
                <a:lnTo>
                  <a:pt x="13660316" y="0"/>
                </a:lnTo>
                <a:lnTo>
                  <a:pt x="13660316" y="2540067"/>
                </a:lnTo>
                <a:lnTo>
                  <a:pt x="0" y="2540067"/>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860" name="Google Shape;1860;p234"/>
          <p:cNvSpPr txBox="1"/>
          <p:nvPr>
            <p:ph idx="4294967295" type="title"/>
          </p:nvPr>
        </p:nvSpPr>
        <p:spPr>
          <a:xfrm>
            <a:off x="1551561" y="1052758"/>
            <a:ext cx="3353100" cy="227400"/>
          </a:xfrm>
          <a:prstGeom prst="rect">
            <a:avLst/>
          </a:prstGeom>
          <a:noFill/>
          <a:ln>
            <a:noFill/>
          </a:ln>
        </p:spPr>
        <p:txBody>
          <a:bodyPr anchorCtr="0" anchor="t" bIns="0" lIns="0" spcFirstLastPara="1" rIns="0" wrap="square" tIns="6350">
            <a:noAutofit/>
          </a:bodyPr>
          <a:lstStyle/>
          <a:p>
            <a:pPr indent="0" lvl="0" marL="0" rtl="0" algn="l">
              <a:lnSpc>
                <a:spcPct val="100000"/>
              </a:lnSpc>
              <a:spcBef>
                <a:spcPts val="0"/>
              </a:spcBef>
              <a:spcAft>
                <a:spcPts val="0"/>
              </a:spcAft>
              <a:buNone/>
            </a:pPr>
            <a:r>
              <a:rPr lang="en" sz="1400">
                <a:solidFill>
                  <a:srgbClr val="000000"/>
                </a:solidFill>
                <a:latin typeface="Questrial"/>
                <a:ea typeface="Questrial"/>
                <a:cs typeface="Questrial"/>
                <a:sym typeface="Questrial"/>
              </a:rPr>
              <a:t>filter(babynames, prop &gt;= 0.08)</a:t>
            </a:r>
            <a:endParaRPr sz="1400">
              <a:latin typeface="Questrial"/>
              <a:ea typeface="Questrial"/>
              <a:cs typeface="Questrial"/>
              <a:sym typeface="Questrial"/>
            </a:endParaRPr>
          </a:p>
        </p:txBody>
      </p:sp>
      <p:graphicFrame>
        <p:nvGraphicFramePr>
          <p:cNvPr id="1861" name="Google Shape;1861;p234"/>
          <p:cNvGraphicFramePr/>
          <p:nvPr/>
        </p:nvGraphicFramePr>
        <p:xfrm>
          <a:off x="1542896" y="1337025"/>
          <a:ext cx="3000000" cy="3000000"/>
        </p:xfrm>
        <a:graphic>
          <a:graphicData uri="http://schemas.openxmlformats.org/drawingml/2006/table">
            <a:tbl>
              <a:tblPr bandRow="1" firstRow="1">
                <a:noFill/>
                <a:tableStyleId>{86380251-1022-4E59-A97C-39B196FD709A}</a:tableStyleId>
              </a:tblPr>
              <a:tblGrid>
                <a:gridCol w="126800"/>
                <a:gridCol w="187450"/>
                <a:gridCol w="487525"/>
                <a:gridCol w="375175"/>
                <a:gridCol w="637700"/>
                <a:gridCol w="412725"/>
                <a:gridCol w="802050"/>
              </a:tblGrid>
              <a:tr h="180500">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575" marB="0" marR="0" marL="0">
                    <a:solidFill>
                      <a:srgbClr val="F0F2F4"/>
                    </a:solidFill>
                  </a:tcPr>
                </a:tc>
                <a:tc>
                  <a:txBody>
                    <a:bodyPr/>
                    <a:lstStyle/>
                    <a:p>
                      <a:pPr indent="0" lvl="0" marL="0" marR="0" rtl="0" algn="l">
                        <a:lnSpc>
                          <a:spcPct val="100000"/>
                        </a:lnSpc>
                        <a:spcBef>
                          <a:spcPts val="0"/>
                        </a:spcBef>
                        <a:spcAft>
                          <a:spcPts val="0"/>
                        </a:spcAft>
                        <a:buNone/>
                      </a:pPr>
                      <a:r>
                        <a:t/>
                      </a:r>
                      <a:endParaRPr sz="1000" u="none" cap="none" strike="noStrike">
                        <a:latin typeface="Questrial"/>
                        <a:ea typeface="Questrial"/>
                        <a:cs typeface="Questrial"/>
                        <a:sym typeface="Questrial"/>
                      </a:endParaRPr>
                    </a:p>
                  </a:txBody>
                  <a:tcPr marT="0" marB="0" marR="0" marL="0">
                    <a:solidFill>
                      <a:srgbClr val="F0F2F4"/>
                    </a:solidFill>
                  </a:tcPr>
                </a:tc>
                <a:tc>
                  <a:txBody>
                    <a:bodyPr/>
                    <a:lstStyle/>
                    <a:p>
                      <a:pPr indent="0" lvl="0" marL="0" marR="38100" rtl="0" algn="ct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year</a:t>
                      </a:r>
                      <a:endParaRPr sz="1000" u="none" cap="none" strike="noStrike">
                        <a:latin typeface="Questrial"/>
                        <a:ea typeface="Questrial"/>
                        <a:cs typeface="Questrial"/>
                        <a:sym typeface="Questrial"/>
                      </a:endParaRPr>
                    </a:p>
                  </a:txBody>
                  <a:tcPr marT="5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sex</a:t>
                      </a:r>
                      <a:endParaRPr sz="1000" u="none" cap="none" strike="noStrike">
                        <a:latin typeface="Questrial"/>
                        <a:ea typeface="Questrial"/>
                        <a:cs typeface="Questrial"/>
                        <a:sym typeface="Questrial"/>
                      </a:endParaRPr>
                    </a:p>
                  </a:txBody>
                  <a:tcPr marT="575" marB="0" marR="0" marL="0">
                    <a:solidFill>
                      <a:srgbClr val="F0F2F4"/>
                    </a:solidFill>
                  </a:tcPr>
                </a:tc>
                <a:tc>
                  <a:txBody>
                    <a:bodyPr/>
                    <a:lstStyle/>
                    <a:p>
                      <a:pPr indent="0" lvl="0" marL="0" marR="762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name</a:t>
                      </a:r>
                      <a:endParaRPr sz="1000" u="none" cap="none" strike="noStrike">
                        <a:latin typeface="Questrial"/>
                        <a:ea typeface="Questrial"/>
                        <a:cs typeface="Questrial"/>
                        <a:sym typeface="Questrial"/>
                      </a:endParaRPr>
                    </a:p>
                  </a:txBody>
                  <a:tcPr marT="5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n</a:t>
                      </a:r>
                      <a:endParaRPr sz="1000" u="none" cap="none" strike="noStrike">
                        <a:latin typeface="Questrial"/>
                        <a:ea typeface="Questrial"/>
                        <a:cs typeface="Questrial"/>
                        <a:sym typeface="Questrial"/>
                      </a:endParaRPr>
                    </a:p>
                  </a:txBody>
                  <a:tcPr marT="57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prop</a:t>
                      </a:r>
                      <a:endParaRPr sz="1000" u="none" cap="none" strike="noStrike">
                        <a:latin typeface="Questrial"/>
                        <a:ea typeface="Questrial"/>
                        <a:cs typeface="Questrial"/>
                        <a:sym typeface="Questrial"/>
                      </a:endParaRPr>
                    </a:p>
                  </a:txBody>
                  <a:tcPr marT="575" marB="0" marR="0" marL="0">
                    <a:solidFill>
                      <a:srgbClr val="F0F2F4"/>
                    </a:solidFill>
                  </a:tcPr>
                </a:tc>
              </a:tr>
              <a:tr h="204775">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38100" marR="0" rtl="0" algn="l">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1</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38100" rtl="0" algn="ct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1880</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M</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762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John</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9655</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0.08154630</a:t>
                      </a:r>
                      <a:endParaRPr sz="1000" u="none" cap="none" strike="noStrike">
                        <a:latin typeface="Questrial"/>
                        <a:ea typeface="Questrial"/>
                        <a:cs typeface="Questrial"/>
                        <a:sym typeface="Questrial"/>
                      </a:endParaRPr>
                    </a:p>
                  </a:txBody>
                  <a:tcPr marT="24825" marB="0" marR="0" marL="0">
                    <a:solidFill>
                      <a:srgbClr val="F0F2F4"/>
                    </a:solidFill>
                  </a:tcPr>
                </a:tc>
              </a:tr>
              <a:tr h="204775">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38100" marR="0" rtl="0" algn="l">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2</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38100" rtl="0" algn="ct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1880</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M</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762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William</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9531</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0.08049899</a:t>
                      </a:r>
                      <a:endParaRPr sz="1000" u="none" cap="none" strike="noStrike">
                        <a:latin typeface="Questrial"/>
                        <a:ea typeface="Questrial"/>
                        <a:cs typeface="Questrial"/>
                        <a:sym typeface="Questrial"/>
                      </a:endParaRPr>
                    </a:p>
                  </a:txBody>
                  <a:tcPr marT="24825" marB="0" marR="0" marL="0">
                    <a:solidFill>
                      <a:srgbClr val="F0F2F4"/>
                    </a:solidFill>
                  </a:tcPr>
                </a:tc>
              </a:tr>
              <a:tr h="180500">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38100" marR="0" rtl="0" algn="l">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3</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38100" rtl="0" algn="ct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1881</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M</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762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John</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8769</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0.08098299</a:t>
                      </a:r>
                      <a:endParaRPr sz="1000" u="none" cap="none" strike="noStrike">
                        <a:latin typeface="Questrial"/>
                        <a:ea typeface="Questrial"/>
                        <a:cs typeface="Questrial"/>
                        <a:sym typeface="Questrial"/>
                      </a:endParaRPr>
                    </a:p>
                  </a:txBody>
                  <a:tcPr marT="24825" marB="0" marR="0" marL="0">
                    <a:solidFill>
                      <a:srgbClr val="F0F2F4"/>
                    </a:solidFill>
                  </a:tcPr>
                </a:tc>
              </a:tr>
            </a:tbl>
          </a:graphicData>
        </a:graphic>
      </p:graphicFrame>
      <p:sp>
        <p:nvSpPr>
          <p:cNvPr id="1862" name="Google Shape;1862;p234"/>
          <p:cNvSpPr/>
          <p:nvPr/>
        </p:nvSpPr>
        <p:spPr>
          <a:xfrm>
            <a:off x="1457309" y="2258262"/>
            <a:ext cx="6215644" cy="1228798"/>
          </a:xfrm>
          <a:custGeom>
            <a:rect b="b" l="l" r="r" t="t"/>
            <a:pathLst>
              <a:path extrusionOk="0" h="2700654" w="13660755">
                <a:moveTo>
                  <a:pt x="0" y="0"/>
                </a:moveTo>
                <a:lnTo>
                  <a:pt x="13660309" y="0"/>
                </a:lnTo>
                <a:lnTo>
                  <a:pt x="13660309" y="2700410"/>
                </a:lnTo>
                <a:lnTo>
                  <a:pt x="0" y="2700410"/>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863" name="Google Shape;1863;p234"/>
          <p:cNvSpPr/>
          <p:nvPr/>
        </p:nvSpPr>
        <p:spPr>
          <a:xfrm>
            <a:off x="1457309" y="2258262"/>
            <a:ext cx="6215644" cy="1228798"/>
          </a:xfrm>
          <a:custGeom>
            <a:rect b="b" l="l" r="r" t="t"/>
            <a:pathLst>
              <a:path extrusionOk="0" h="2700654" w="13660755">
                <a:moveTo>
                  <a:pt x="0" y="0"/>
                </a:moveTo>
                <a:lnTo>
                  <a:pt x="13660316" y="0"/>
                </a:lnTo>
                <a:lnTo>
                  <a:pt x="13660316" y="2700410"/>
                </a:lnTo>
                <a:lnTo>
                  <a:pt x="0" y="2700410"/>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864" name="Google Shape;1864;p234"/>
          <p:cNvSpPr txBox="1"/>
          <p:nvPr/>
        </p:nvSpPr>
        <p:spPr>
          <a:xfrm>
            <a:off x="1546798" y="2285016"/>
            <a:ext cx="3208500" cy="211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1300">
                <a:latin typeface="Questrial"/>
                <a:ea typeface="Questrial"/>
                <a:cs typeface="Questrial"/>
                <a:sym typeface="Questrial"/>
              </a:rPr>
              <a:t>filter(babynames, name == "Sea")</a:t>
            </a:r>
            <a:endParaRPr sz="1300">
              <a:latin typeface="Questrial"/>
              <a:ea typeface="Questrial"/>
              <a:cs typeface="Questrial"/>
              <a:sym typeface="Questrial"/>
            </a:endParaRPr>
          </a:p>
        </p:txBody>
      </p:sp>
      <p:graphicFrame>
        <p:nvGraphicFramePr>
          <p:cNvPr id="1865" name="Google Shape;1865;p234"/>
          <p:cNvGraphicFramePr/>
          <p:nvPr/>
        </p:nvGraphicFramePr>
        <p:xfrm>
          <a:off x="1538134" y="2550997"/>
          <a:ext cx="3000000" cy="3000000"/>
        </p:xfrm>
        <a:graphic>
          <a:graphicData uri="http://schemas.openxmlformats.org/drawingml/2006/table">
            <a:tbl>
              <a:tblPr bandRow="1" firstRow="1">
                <a:noFill/>
                <a:tableStyleId>{86380251-1022-4E59-A97C-39B196FD709A}</a:tableStyleId>
              </a:tblPr>
              <a:tblGrid>
                <a:gridCol w="118700"/>
                <a:gridCol w="173875"/>
                <a:gridCol w="452000"/>
                <a:gridCol w="382400"/>
                <a:gridCol w="521325"/>
                <a:gridCol w="278125"/>
                <a:gridCol w="883500"/>
              </a:tblGrid>
              <a:tr h="165250">
                <a:tc>
                  <a:txBody>
                    <a:bodyPr/>
                    <a:lstStyle/>
                    <a:p>
                      <a:pPr indent="0" lvl="0" marL="127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a:t>
                      </a:r>
                      <a:endParaRPr sz="9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0" rtl="0" algn="l">
                        <a:lnSpc>
                          <a:spcPct val="100000"/>
                        </a:lnSpc>
                        <a:spcBef>
                          <a:spcPts val="0"/>
                        </a:spcBef>
                        <a:spcAft>
                          <a:spcPts val="0"/>
                        </a:spcAft>
                        <a:buNone/>
                      </a:pPr>
                      <a:r>
                        <a:t/>
                      </a:r>
                      <a:endParaRPr sz="1000" u="none" cap="none" strike="noStrike">
                        <a:latin typeface="Questrial"/>
                        <a:ea typeface="Questrial"/>
                        <a:cs typeface="Questrial"/>
                        <a:sym typeface="Questrial"/>
                      </a:endParaRPr>
                    </a:p>
                  </a:txBody>
                  <a:tcPr marT="0" marB="0" marR="0" marL="0">
                    <a:solidFill>
                      <a:srgbClr val="F0F2F4"/>
                    </a:solidFill>
                  </a:tcPr>
                </a:tc>
                <a:tc>
                  <a:txBody>
                    <a:bodyPr/>
                    <a:lstStyle/>
                    <a:p>
                      <a:pPr indent="0" lvl="0" marL="635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year</a:t>
                      </a:r>
                      <a:endParaRPr sz="9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635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sex</a:t>
                      </a:r>
                      <a:endParaRPr sz="9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1651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name</a:t>
                      </a:r>
                      <a:endParaRPr sz="9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254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n</a:t>
                      </a:r>
                      <a:endParaRPr sz="9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127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prop</a:t>
                      </a:r>
                      <a:endParaRPr sz="900" u="none" cap="none" strike="noStrike">
                        <a:latin typeface="Questrial"/>
                        <a:ea typeface="Questrial"/>
                        <a:cs typeface="Questrial"/>
                        <a:sym typeface="Questrial"/>
                      </a:endParaRPr>
                    </a:p>
                  </a:txBody>
                  <a:tcPr marT="275" marB="0" marR="0" marL="0">
                    <a:solidFill>
                      <a:srgbClr val="F0F2F4"/>
                    </a:solidFill>
                  </a:tcPr>
                </a:tc>
              </a:tr>
              <a:tr h="188100">
                <a:tc>
                  <a:txBody>
                    <a:bodyPr/>
                    <a:lstStyle/>
                    <a:p>
                      <a:pPr indent="0" lvl="0" marL="127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381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1</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635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1982</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0" marR="635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F</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0" marR="1651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Sea</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0" marR="254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5</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0" marR="127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2.756771e-06</a:t>
                      </a:r>
                      <a:endParaRPr sz="900" u="none" cap="none" strike="noStrike">
                        <a:latin typeface="Questrial"/>
                        <a:ea typeface="Questrial"/>
                        <a:cs typeface="Questrial"/>
                        <a:sym typeface="Questrial"/>
                      </a:endParaRPr>
                    </a:p>
                  </a:txBody>
                  <a:tcPr marT="20800" marB="0" marR="0" marL="0">
                    <a:solidFill>
                      <a:srgbClr val="F0F2F4"/>
                    </a:solidFill>
                  </a:tcPr>
                </a:tc>
              </a:tr>
              <a:tr h="188100">
                <a:tc>
                  <a:txBody>
                    <a:bodyPr/>
                    <a:lstStyle/>
                    <a:p>
                      <a:pPr indent="0" lvl="0" marL="127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381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2</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635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1985</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0" marR="635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M</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0" marR="1651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Sea</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6</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0" marR="127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3.119547e-06</a:t>
                      </a:r>
                      <a:endParaRPr sz="900" u="none" cap="none" strike="noStrike">
                        <a:latin typeface="Questrial"/>
                        <a:ea typeface="Questrial"/>
                        <a:cs typeface="Questrial"/>
                        <a:sym typeface="Questrial"/>
                      </a:endParaRPr>
                    </a:p>
                  </a:txBody>
                  <a:tcPr marT="23100" marB="0" marR="0" marL="0">
                    <a:solidFill>
                      <a:srgbClr val="F0F2F4"/>
                    </a:solidFill>
                  </a:tcPr>
                </a:tc>
              </a:tr>
              <a:tr h="188100">
                <a:tc>
                  <a:txBody>
                    <a:bodyPr/>
                    <a:lstStyle/>
                    <a:p>
                      <a:pPr indent="0" lvl="0" marL="127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381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3</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635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1986</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0" marR="635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M</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0" marR="1651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Sea</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0" marR="254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5</a:t>
                      </a:r>
                      <a:endParaRPr sz="900" u="none" cap="none" strike="noStrike">
                        <a:latin typeface="Questrial"/>
                        <a:ea typeface="Questrial"/>
                        <a:cs typeface="Questrial"/>
                        <a:sym typeface="Questrial"/>
                      </a:endParaRPr>
                    </a:p>
                  </a:txBody>
                  <a:tcPr marT="20800" marB="0" marR="0" marL="0">
                    <a:solidFill>
                      <a:srgbClr val="F0F2F4"/>
                    </a:solidFill>
                  </a:tcPr>
                </a:tc>
                <a:tc>
                  <a:txBody>
                    <a:bodyPr/>
                    <a:lstStyle/>
                    <a:p>
                      <a:pPr indent="0" lvl="0" marL="0" marR="127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2.603512e-06</a:t>
                      </a:r>
                      <a:endParaRPr sz="900" u="none" cap="none" strike="noStrike">
                        <a:latin typeface="Questrial"/>
                        <a:ea typeface="Questrial"/>
                        <a:cs typeface="Questrial"/>
                        <a:sym typeface="Questrial"/>
                      </a:endParaRPr>
                    </a:p>
                  </a:txBody>
                  <a:tcPr marT="20800" marB="0" marR="0" marL="0">
                    <a:solidFill>
                      <a:srgbClr val="F0F2F4"/>
                    </a:solidFill>
                  </a:tcPr>
                </a:tc>
              </a:tr>
              <a:tr h="167625">
                <a:tc>
                  <a:txBody>
                    <a:bodyPr/>
                    <a:lstStyle/>
                    <a:p>
                      <a:pPr indent="0" lvl="0" marL="127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381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4</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63500" marR="0" rtl="0" algn="l">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1998</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0" marR="635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F</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0" marR="1651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Sea</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5</a:t>
                      </a:r>
                      <a:endParaRPr sz="900" u="none" cap="none" strike="noStrike">
                        <a:latin typeface="Questrial"/>
                        <a:ea typeface="Questrial"/>
                        <a:cs typeface="Questrial"/>
                        <a:sym typeface="Questrial"/>
                      </a:endParaRPr>
                    </a:p>
                  </a:txBody>
                  <a:tcPr marT="23100" marB="0" marR="0" marL="0">
                    <a:solidFill>
                      <a:srgbClr val="F0F2F4"/>
                    </a:solidFill>
                  </a:tcPr>
                </a:tc>
                <a:tc>
                  <a:txBody>
                    <a:bodyPr/>
                    <a:lstStyle/>
                    <a:p>
                      <a:pPr indent="0" lvl="0" marL="0" marR="12700" rtl="0" algn="r">
                        <a:lnSpc>
                          <a:spcPct val="100000"/>
                        </a:lnSpc>
                        <a:spcBef>
                          <a:spcPts val="0"/>
                        </a:spcBef>
                        <a:spcAft>
                          <a:spcPts val="0"/>
                        </a:spcAft>
                        <a:buNone/>
                      </a:pPr>
                      <a:r>
                        <a:rPr lang="en" sz="900" u="none" cap="none" strike="noStrike">
                          <a:solidFill>
                            <a:srgbClr val="A6AAA9"/>
                          </a:solidFill>
                          <a:latin typeface="Questrial"/>
                          <a:ea typeface="Questrial"/>
                          <a:cs typeface="Questrial"/>
                          <a:sym typeface="Questrial"/>
                        </a:rPr>
                        <a:t>2.580377e-06</a:t>
                      </a:r>
                      <a:endParaRPr sz="900" u="none" cap="none" strike="noStrike">
                        <a:latin typeface="Questrial"/>
                        <a:ea typeface="Questrial"/>
                        <a:cs typeface="Questrial"/>
                        <a:sym typeface="Questrial"/>
                      </a:endParaRPr>
                    </a:p>
                  </a:txBody>
                  <a:tcPr marT="23100" marB="0" marR="0" marL="0">
                    <a:solidFill>
                      <a:srgbClr val="F0F2F4"/>
                    </a:solidFill>
                  </a:tcPr>
                </a:tc>
              </a:tr>
            </a:tbl>
          </a:graphicData>
        </a:graphic>
      </p:graphicFrame>
      <p:sp>
        <p:nvSpPr>
          <p:cNvPr id="1866" name="Google Shape;1866;p234"/>
          <p:cNvSpPr/>
          <p:nvPr/>
        </p:nvSpPr>
        <p:spPr>
          <a:xfrm>
            <a:off x="1462718" y="3577487"/>
            <a:ext cx="6215644" cy="554158"/>
          </a:xfrm>
          <a:custGeom>
            <a:rect b="b" l="l" r="r" t="t"/>
            <a:pathLst>
              <a:path extrusionOk="0" h="1217929" w="13660755">
                <a:moveTo>
                  <a:pt x="0" y="0"/>
                </a:moveTo>
                <a:lnTo>
                  <a:pt x="13660312" y="0"/>
                </a:lnTo>
                <a:lnTo>
                  <a:pt x="13660312" y="1217435"/>
                </a:lnTo>
                <a:lnTo>
                  <a:pt x="0" y="1217435"/>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867" name="Google Shape;1867;p234"/>
          <p:cNvSpPr/>
          <p:nvPr/>
        </p:nvSpPr>
        <p:spPr>
          <a:xfrm>
            <a:off x="1462718" y="3577487"/>
            <a:ext cx="6215644" cy="554158"/>
          </a:xfrm>
          <a:custGeom>
            <a:rect b="b" l="l" r="r" t="t"/>
            <a:pathLst>
              <a:path extrusionOk="0" h="1217929" w="13660755">
                <a:moveTo>
                  <a:pt x="0" y="0"/>
                </a:moveTo>
                <a:lnTo>
                  <a:pt x="13660316" y="0"/>
                </a:lnTo>
                <a:lnTo>
                  <a:pt x="13660316" y="1217435"/>
                </a:lnTo>
                <a:lnTo>
                  <a:pt x="0" y="1217435"/>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868" name="Google Shape;1868;p234"/>
          <p:cNvSpPr txBox="1"/>
          <p:nvPr/>
        </p:nvSpPr>
        <p:spPr>
          <a:xfrm>
            <a:off x="1557337" y="3517534"/>
            <a:ext cx="3271200" cy="573900"/>
          </a:xfrm>
          <a:prstGeom prst="rect">
            <a:avLst/>
          </a:prstGeom>
          <a:noFill/>
          <a:ln>
            <a:noFill/>
          </a:ln>
        </p:spPr>
        <p:txBody>
          <a:bodyPr anchorCtr="0" anchor="t" bIns="0" lIns="0" spcFirstLastPara="1" rIns="0" wrap="square" tIns="97625">
            <a:noAutofit/>
          </a:bodyPr>
          <a:lstStyle/>
          <a:p>
            <a:pPr indent="0" lvl="0" marL="0" marR="0" rtl="0" algn="l">
              <a:lnSpc>
                <a:spcPct val="100000"/>
              </a:lnSpc>
              <a:spcBef>
                <a:spcPts val="0"/>
              </a:spcBef>
              <a:spcAft>
                <a:spcPts val="0"/>
              </a:spcAft>
              <a:buNone/>
            </a:pPr>
            <a:r>
              <a:rPr lang="en" sz="1300">
                <a:latin typeface="Questrial"/>
                <a:ea typeface="Questrial"/>
                <a:cs typeface="Questrial"/>
                <a:sym typeface="Questrial"/>
              </a:rPr>
              <a:t>filter(babynames, is.na(n))</a:t>
            </a:r>
            <a:endParaRPr sz="1300">
              <a:latin typeface="Questrial"/>
              <a:ea typeface="Questrial"/>
              <a:cs typeface="Questrial"/>
              <a:sym typeface="Questrial"/>
            </a:endParaRPr>
          </a:p>
          <a:p>
            <a:pPr indent="0" lvl="0" marL="0" marR="0" rtl="0" algn="l">
              <a:lnSpc>
                <a:spcPct val="100000"/>
              </a:lnSpc>
              <a:spcBef>
                <a:spcPts val="500"/>
              </a:spcBef>
              <a:spcAft>
                <a:spcPts val="0"/>
              </a:spcAft>
              <a:buNone/>
            </a:pPr>
            <a:r>
              <a:rPr lang="en" sz="900">
                <a:solidFill>
                  <a:srgbClr val="A6AAA9"/>
                </a:solidFill>
                <a:latin typeface="Questrial"/>
                <a:ea typeface="Questrial"/>
                <a:cs typeface="Questrial"/>
                <a:sym typeface="Questrial"/>
              </a:rPr>
              <a:t>#	0 rows</a:t>
            </a:r>
            <a:endParaRPr sz="900">
              <a:latin typeface="Questrial"/>
              <a:ea typeface="Questrial"/>
              <a:cs typeface="Questrial"/>
              <a:sym typeface="Questrial"/>
            </a:endParaRPr>
          </a:p>
        </p:txBody>
      </p:sp>
      <p:sp>
        <p:nvSpPr>
          <p:cNvPr id="1869" name="Google Shape;1869;p234"/>
          <p:cNvSpPr/>
          <p:nvPr/>
        </p:nvSpPr>
        <p:spPr>
          <a:xfrm>
            <a:off x="7448550" y="4538951"/>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873" name="Shape 1873"/>
        <p:cNvGrpSpPr/>
        <p:nvPr/>
      </p:nvGrpSpPr>
      <p:grpSpPr>
        <a:xfrm>
          <a:off x="0" y="0"/>
          <a:ext cx="0" cy="0"/>
          <a:chOff x="0" y="0"/>
          <a:chExt cx="0" cy="0"/>
        </a:xfrm>
      </p:grpSpPr>
      <p:sp>
        <p:nvSpPr>
          <p:cNvPr id="1874" name="Google Shape;1874;p235"/>
          <p:cNvSpPr txBox="1"/>
          <p:nvPr/>
        </p:nvSpPr>
        <p:spPr>
          <a:xfrm>
            <a:off x="476257" y="1226722"/>
            <a:ext cx="3731700" cy="313500"/>
          </a:xfrm>
          <a:prstGeom prst="rect">
            <a:avLst/>
          </a:prstGeom>
          <a:noFill/>
          <a:ln>
            <a:noFill/>
          </a:ln>
        </p:spPr>
        <p:txBody>
          <a:bodyPr anchorCtr="0" anchor="t" bIns="0" lIns="0" spcFirstLastPara="1" rIns="0" wrap="square" tIns="5775">
            <a:noAutofit/>
          </a:bodyPr>
          <a:lstStyle/>
          <a:p>
            <a:pPr indent="0" lvl="0" marL="0" marR="0" rtl="0" algn="l">
              <a:lnSpc>
                <a:spcPct val="100000"/>
              </a:lnSpc>
              <a:spcBef>
                <a:spcPts val="0"/>
              </a:spcBef>
              <a:spcAft>
                <a:spcPts val="0"/>
              </a:spcAft>
              <a:buNone/>
            </a:pPr>
            <a:r>
              <a:rPr lang="en" sz="2000">
                <a:latin typeface="Questrial"/>
                <a:ea typeface="Questrial"/>
                <a:cs typeface="Questrial"/>
                <a:sym typeface="Questrial"/>
              </a:rPr>
              <a:t>1. Using </a:t>
            </a:r>
            <a:r>
              <a:rPr b="1" lang="en" sz="2000">
                <a:solidFill>
                  <a:srgbClr val="FF2600"/>
                </a:solidFill>
                <a:latin typeface="Questrial"/>
                <a:ea typeface="Questrial"/>
                <a:cs typeface="Questrial"/>
                <a:sym typeface="Questrial"/>
              </a:rPr>
              <a:t>= </a:t>
            </a:r>
            <a:r>
              <a:rPr lang="en" sz="2000">
                <a:latin typeface="Questrial"/>
                <a:ea typeface="Questrial"/>
                <a:cs typeface="Questrial"/>
                <a:sym typeface="Questrial"/>
              </a:rPr>
              <a:t>instead of </a:t>
            </a:r>
            <a:r>
              <a:rPr b="1" lang="en" sz="2000">
                <a:solidFill>
                  <a:srgbClr val="00882B"/>
                </a:solidFill>
                <a:latin typeface="Questrial"/>
                <a:ea typeface="Questrial"/>
                <a:cs typeface="Questrial"/>
                <a:sym typeface="Questrial"/>
              </a:rPr>
              <a:t>==</a:t>
            </a:r>
            <a:endParaRPr sz="2000">
              <a:latin typeface="Questrial"/>
              <a:ea typeface="Questrial"/>
              <a:cs typeface="Questrial"/>
              <a:sym typeface="Questrial"/>
            </a:endParaRPr>
          </a:p>
        </p:txBody>
      </p:sp>
      <p:sp>
        <p:nvSpPr>
          <p:cNvPr id="1875" name="Google Shape;1875;p235"/>
          <p:cNvSpPr txBox="1"/>
          <p:nvPr/>
        </p:nvSpPr>
        <p:spPr>
          <a:xfrm>
            <a:off x="715046" y="1700051"/>
            <a:ext cx="3992100" cy="6309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46775">
            <a:noAutofit/>
          </a:bodyPr>
          <a:lstStyle/>
          <a:p>
            <a:pPr indent="0" lvl="0" marL="101600" marR="0" rtl="0" algn="l">
              <a:lnSpc>
                <a:spcPct val="100000"/>
              </a:lnSpc>
              <a:spcBef>
                <a:spcPts val="0"/>
              </a:spcBef>
              <a:spcAft>
                <a:spcPts val="0"/>
              </a:spcAft>
              <a:buNone/>
            </a:pPr>
            <a:r>
              <a:rPr lang="en" sz="1400">
                <a:latin typeface="Questrial"/>
                <a:ea typeface="Questrial"/>
                <a:cs typeface="Questrial"/>
                <a:sym typeface="Questrial"/>
              </a:rPr>
              <a:t>filter(babynames, name </a:t>
            </a:r>
            <a:r>
              <a:rPr lang="en" sz="1400">
                <a:solidFill>
                  <a:srgbClr val="FF2600"/>
                </a:solidFill>
                <a:latin typeface="Questrial"/>
                <a:ea typeface="Questrial"/>
                <a:cs typeface="Questrial"/>
                <a:sym typeface="Questrial"/>
              </a:rPr>
              <a:t>= </a:t>
            </a:r>
            <a:r>
              <a:rPr lang="en" sz="1400">
                <a:latin typeface="Questrial"/>
                <a:ea typeface="Questrial"/>
                <a:cs typeface="Questrial"/>
                <a:sym typeface="Questrial"/>
              </a:rPr>
              <a:t>"Sea")</a:t>
            </a:r>
            <a:endParaRPr sz="1400">
              <a:latin typeface="Questrial"/>
              <a:ea typeface="Questrial"/>
              <a:cs typeface="Questrial"/>
              <a:sym typeface="Questrial"/>
            </a:endParaRPr>
          </a:p>
          <a:p>
            <a:pPr indent="0" lvl="0" marL="101600" marR="0" rtl="0" algn="l">
              <a:lnSpc>
                <a:spcPct val="100000"/>
              </a:lnSpc>
              <a:spcBef>
                <a:spcPts val="700"/>
              </a:spcBef>
              <a:spcAft>
                <a:spcPts val="0"/>
              </a:spcAft>
              <a:buNone/>
            </a:pPr>
            <a:r>
              <a:rPr lang="en" sz="1400">
                <a:latin typeface="Questrial"/>
                <a:ea typeface="Questrial"/>
                <a:cs typeface="Questrial"/>
                <a:sym typeface="Questrial"/>
              </a:rPr>
              <a:t>filter(babynames, name </a:t>
            </a:r>
            <a:r>
              <a:rPr lang="en" sz="1400">
                <a:solidFill>
                  <a:srgbClr val="00882B"/>
                </a:solidFill>
                <a:latin typeface="Questrial"/>
                <a:ea typeface="Questrial"/>
                <a:cs typeface="Questrial"/>
                <a:sym typeface="Questrial"/>
              </a:rPr>
              <a:t>== </a:t>
            </a:r>
            <a:r>
              <a:rPr lang="en" sz="1400">
                <a:latin typeface="Questrial"/>
                <a:ea typeface="Questrial"/>
                <a:cs typeface="Questrial"/>
                <a:sym typeface="Questrial"/>
              </a:rPr>
              <a:t>"Sea")</a:t>
            </a:r>
            <a:endParaRPr sz="1400">
              <a:latin typeface="Questrial"/>
              <a:ea typeface="Questrial"/>
              <a:cs typeface="Questrial"/>
              <a:sym typeface="Questrial"/>
            </a:endParaRPr>
          </a:p>
        </p:txBody>
      </p:sp>
      <p:graphicFrame>
        <p:nvGraphicFramePr>
          <p:cNvPr id="1876" name="Google Shape;1876;p235"/>
          <p:cNvGraphicFramePr/>
          <p:nvPr/>
        </p:nvGraphicFramePr>
        <p:xfrm>
          <a:off x="709445" y="3381223"/>
          <a:ext cx="3000000" cy="3000000"/>
        </p:xfrm>
        <a:graphic>
          <a:graphicData uri="http://schemas.openxmlformats.org/drawingml/2006/table">
            <a:tbl>
              <a:tblPr bandRow="1" firstRow="1">
                <a:noFill/>
                <a:tableStyleId>{86380251-1022-4E59-A97C-39B196FD709A}</a:tableStyleId>
              </a:tblPr>
              <a:tblGrid>
                <a:gridCol w="1605400"/>
                <a:gridCol w="513400"/>
                <a:gridCol w="331150"/>
                <a:gridCol w="1553375"/>
              </a:tblGrid>
              <a:tr h="327225">
                <a:tc>
                  <a:txBody>
                    <a:bodyPr/>
                    <a:lstStyle/>
                    <a:p>
                      <a:pPr indent="0" lvl="0" marL="0" marR="50800" rtl="0" algn="l">
                        <a:lnSpc>
                          <a:spcPct val="100000"/>
                        </a:lnSpc>
                        <a:spcBef>
                          <a:spcPts val="0"/>
                        </a:spcBef>
                        <a:spcAft>
                          <a:spcPts val="0"/>
                        </a:spcAft>
                        <a:buNone/>
                      </a:pPr>
                      <a:r>
                        <a:rPr lang="en" sz="1500">
                          <a:latin typeface="Questrial"/>
                          <a:ea typeface="Questrial"/>
                          <a:cs typeface="Questrial"/>
                          <a:sym typeface="Questrial"/>
                        </a:rPr>
                        <a:t> </a:t>
                      </a:r>
                      <a:r>
                        <a:rPr lang="en" sz="1500" u="none" cap="none" strike="noStrike">
                          <a:latin typeface="Questrial"/>
                          <a:ea typeface="Questrial"/>
                          <a:cs typeface="Questrial"/>
                          <a:sym typeface="Questrial"/>
                        </a:rPr>
                        <a:t>filter(babynames,</a:t>
                      </a:r>
                      <a:endParaRPr sz="1500" u="none" cap="none" strike="noStrike">
                        <a:latin typeface="Questrial"/>
                        <a:ea typeface="Questrial"/>
                        <a:cs typeface="Questrial"/>
                        <a:sym typeface="Questrial"/>
                      </a:endParaRPr>
                    </a:p>
                  </a:txBody>
                  <a:tcPr marT="51700" marB="0" marR="0" marL="0">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solidFill>
                      <a:srgbClr val="F0F2F4"/>
                    </a:solidFill>
                  </a:tcPr>
                </a:tc>
                <a:tc>
                  <a:txBody>
                    <a:bodyPr/>
                    <a:lstStyle/>
                    <a:p>
                      <a:pPr indent="0" lvl="0" marL="0" marR="0" rtl="0" algn="l">
                        <a:lnSpc>
                          <a:spcPct val="100000"/>
                        </a:lnSpc>
                        <a:spcBef>
                          <a:spcPts val="0"/>
                        </a:spcBef>
                        <a:spcAft>
                          <a:spcPts val="0"/>
                        </a:spcAft>
                        <a:buNone/>
                      </a:pPr>
                      <a:r>
                        <a:rPr lang="en" sz="1500" u="none" cap="none" strike="noStrike">
                          <a:latin typeface="Questrial"/>
                          <a:ea typeface="Questrial"/>
                          <a:cs typeface="Questrial"/>
                          <a:sym typeface="Questrial"/>
                        </a:rPr>
                        <a:t>name</a:t>
                      </a:r>
                      <a:endParaRPr sz="1500" u="none" cap="none" strike="noStrike">
                        <a:latin typeface="Questrial"/>
                        <a:ea typeface="Questrial"/>
                        <a:cs typeface="Questrial"/>
                        <a:sym typeface="Questrial"/>
                      </a:endParaRPr>
                    </a:p>
                  </a:txBody>
                  <a:tcPr marT="51700" marB="0" marR="0" marL="0">
                    <a:lnT cap="flat" cmpd="sng" w="9525">
                      <a:solidFill>
                        <a:srgbClr val="000000"/>
                      </a:solidFill>
                      <a:prstDash val="solid"/>
                      <a:round/>
                      <a:headEnd len="sm" w="sm" type="none"/>
                      <a:tailEnd len="sm" w="sm" type="none"/>
                    </a:lnT>
                    <a:solidFill>
                      <a:srgbClr val="F0F2F4"/>
                    </a:solidFill>
                  </a:tcPr>
                </a:tc>
                <a:tc>
                  <a:txBody>
                    <a:bodyPr/>
                    <a:lstStyle/>
                    <a:p>
                      <a:pPr indent="0" lvl="0" marL="0" marR="50800" rtl="0" algn="l">
                        <a:lnSpc>
                          <a:spcPct val="100000"/>
                        </a:lnSpc>
                        <a:spcBef>
                          <a:spcPts val="0"/>
                        </a:spcBef>
                        <a:spcAft>
                          <a:spcPts val="0"/>
                        </a:spcAft>
                        <a:buNone/>
                      </a:pPr>
                      <a:r>
                        <a:rPr lang="en" sz="1500" u="none" cap="none" strike="noStrike">
                          <a:latin typeface="Questrial"/>
                          <a:ea typeface="Questrial"/>
                          <a:cs typeface="Questrial"/>
                          <a:sym typeface="Questrial"/>
                        </a:rPr>
                        <a:t>==</a:t>
                      </a:r>
                      <a:endParaRPr sz="1500" u="none" cap="none" strike="noStrike">
                        <a:latin typeface="Questrial"/>
                        <a:ea typeface="Questrial"/>
                        <a:cs typeface="Questrial"/>
                        <a:sym typeface="Questrial"/>
                      </a:endParaRPr>
                    </a:p>
                  </a:txBody>
                  <a:tcPr marT="51700" marB="0" marR="0" marL="0">
                    <a:lnT cap="flat" cmpd="sng" w="9525">
                      <a:solidFill>
                        <a:srgbClr val="000000"/>
                      </a:solidFill>
                      <a:prstDash val="solid"/>
                      <a:round/>
                      <a:headEnd len="sm" w="sm" type="none"/>
                      <a:tailEnd len="sm" w="sm" type="none"/>
                    </a:lnT>
                    <a:solidFill>
                      <a:srgbClr val="F0F2F4"/>
                    </a:solidFill>
                  </a:tcPr>
                </a:tc>
                <a:tc>
                  <a:txBody>
                    <a:bodyPr/>
                    <a:lstStyle/>
                    <a:p>
                      <a:pPr indent="0" lvl="0" marL="0" marR="0" rtl="0" algn="l">
                        <a:lnSpc>
                          <a:spcPct val="100000"/>
                        </a:lnSpc>
                        <a:spcBef>
                          <a:spcPts val="0"/>
                        </a:spcBef>
                        <a:spcAft>
                          <a:spcPts val="0"/>
                        </a:spcAft>
                        <a:buNone/>
                      </a:pPr>
                      <a:r>
                        <a:rPr lang="en" sz="1500" u="none" cap="none" strike="noStrike">
                          <a:solidFill>
                            <a:srgbClr val="FF2600"/>
                          </a:solidFill>
                          <a:latin typeface="Questrial"/>
                          <a:ea typeface="Questrial"/>
                          <a:cs typeface="Questrial"/>
                          <a:sym typeface="Questrial"/>
                        </a:rPr>
                        <a:t>Sea</a:t>
                      </a:r>
                      <a:r>
                        <a:rPr lang="en" sz="1500" u="none" cap="none" strike="noStrike">
                          <a:latin typeface="Questrial"/>
                          <a:ea typeface="Questrial"/>
                          <a:cs typeface="Questrial"/>
                          <a:sym typeface="Questrial"/>
                        </a:rPr>
                        <a:t>)</a:t>
                      </a:r>
                      <a:endParaRPr sz="1500" u="none" cap="none" strike="noStrike">
                        <a:latin typeface="Questrial"/>
                        <a:ea typeface="Questrial"/>
                        <a:cs typeface="Questrial"/>
                        <a:sym typeface="Questrial"/>
                      </a:endParaRPr>
                    </a:p>
                  </a:txBody>
                  <a:tcPr marT="51700" marB="0" marR="0" marL="0">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solidFill>
                      <a:srgbClr val="F0F2F4"/>
                    </a:solidFill>
                  </a:tcPr>
                </a:tc>
              </a:tr>
              <a:tr h="332550">
                <a:tc>
                  <a:txBody>
                    <a:bodyPr/>
                    <a:lstStyle/>
                    <a:p>
                      <a:pPr indent="0" lvl="0" marL="0" marR="50800" rtl="0" algn="l">
                        <a:lnSpc>
                          <a:spcPct val="100000"/>
                        </a:lnSpc>
                        <a:spcBef>
                          <a:spcPts val="0"/>
                        </a:spcBef>
                        <a:spcAft>
                          <a:spcPts val="0"/>
                        </a:spcAft>
                        <a:buNone/>
                      </a:pPr>
                      <a:r>
                        <a:rPr lang="en" sz="1500">
                          <a:latin typeface="Questrial"/>
                          <a:ea typeface="Questrial"/>
                          <a:cs typeface="Questrial"/>
                          <a:sym typeface="Questrial"/>
                        </a:rPr>
                        <a:t> </a:t>
                      </a:r>
                      <a:r>
                        <a:rPr lang="en" sz="1500" u="none" cap="none" strike="noStrike">
                          <a:latin typeface="Questrial"/>
                          <a:ea typeface="Questrial"/>
                          <a:cs typeface="Questrial"/>
                          <a:sym typeface="Questrial"/>
                        </a:rPr>
                        <a:t>filter(babynames,</a:t>
                      </a:r>
                      <a:endParaRPr sz="1500" u="none" cap="none" strike="noStrike">
                        <a:latin typeface="Questrial"/>
                        <a:ea typeface="Questrial"/>
                        <a:cs typeface="Questrial"/>
                        <a:sym typeface="Questrial"/>
                      </a:endParaRPr>
                    </a:p>
                  </a:txBody>
                  <a:tcPr marT="38700" marB="0" marR="0" marL="0">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solidFill>
                      <a:srgbClr val="F0F2F4"/>
                    </a:solidFill>
                  </a:tcPr>
                </a:tc>
                <a:tc>
                  <a:txBody>
                    <a:bodyPr/>
                    <a:lstStyle/>
                    <a:p>
                      <a:pPr indent="0" lvl="0" marL="0" marR="0" rtl="0" algn="l">
                        <a:lnSpc>
                          <a:spcPct val="100000"/>
                        </a:lnSpc>
                        <a:spcBef>
                          <a:spcPts val="0"/>
                        </a:spcBef>
                        <a:spcAft>
                          <a:spcPts val="0"/>
                        </a:spcAft>
                        <a:buNone/>
                      </a:pPr>
                      <a:r>
                        <a:rPr lang="en" sz="1500" u="none" cap="none" strike="noStrike">
                          <a:latin typeface="Questrial"/>
                          <a:ea typeface="Questrial"/>
                          <a:cs typeface="Questrial"/>
                          <a:sym typeface="Questrial"/>
                        </a:rPr>
                        <a:t>name</a:t>
                      </a:r>
                      <a:endParaRPr sz="1500" u="none" cap="none" strike="noStrike">
                        <a:latin typeface="Questrial"/>
                        <a:ea typeface="Questrial"/>
                        <a:cs typeface="Questrial"/>
                        <a:sym typeface="Questrial"/>
                      </a:endParaRPr>
                    </a:p>
                  </a:txBody>
                  <a:tcPr marT="38700" marB="0" marR="0" marL="0">
                    <a:lnB cap="flat" cmpd="sng" w="9525">
                      <a:solidFill>
                        <a:srgbClr val="000000"/>
                      </a:solidFill>
                      <a:prstDash val="solid"/>
                      <a:round/>
                      <a:headEnd len="sm" w="sm" type="none"/>
                      <a:tailEnd len="sm" w="sm" type="none"/>
                    </a:lnB>
                    <a:solidFill>
                      <a:srgbClr val="F0F2F4"/>
                    </a:solidFill>
                  </a:tcPr>
                </a:tc>
                <a:tc>
                  <a:txBody>
                    <a:bodyPr/>
                    <a:lstStyle/>
                    <a:p>
                      <a:pPr indent="0" lvl="0" marL="0" marR="50800" rtl="0" algn="l">
                        <a:lnSpc>
                          <a:spcPct val="100000"/>
                        </a:lnSpc>
                        <a:spcBef>
                          <a:spcPts val="0"/>
                        </a:spcBef>
                        <a:spcAft>
                          <a:spcPts val="0"/>
                        </a:spcAft>
                        <a:buNone/>
                      </a:pPr>
                      <a:r>
                        <a:rPr lang="en" sz="1500" u="none" cap="none" strike="noStrike">
                          <a:latin typeface="Questrial"/>
                          <a:ea typeface="Questrial"/>
                          <a:cs typeface="Questrial"/>
                          <a:sym typeface="Questrial"/>
                        </a:rPr>
                        <a:t>==</a:t>
                      </a:r>
                      <a:endParaRPr sz="1500" u="none" cap="none" strike="noStrike">
                        <a:latin typeface="Questrial"/>
                        <a:ea typeface="Questrial"/>
                        <a:cs typeface="Questrial"/>
                        <a:sym typeface="Questrial"/>
                      </a:endParaRPr>
                    </a:p>
                  </a:txBody>
                  <a:tcPr marT="38700" marB="0" marR="0" marL="0">
                    <a:lnB cap="flat" cmpd="sng" w="9525">
                      <a:solidFill>
                        <a:srgbClr val="000000"/>
                      </a:solidFill>
                      <a:prstDash val="solid"/>
                      <a:round/>
                      <a:headEnd len="sm" w="sm" type="none"/>
                      <a:tailEnd len="sm" w="sm" type="none"/>
                    </a:lnB>
                    <a:solidFill>
                      <a:srgbClr val="F0F2F4"/>
                    </a:solidFill>
                  </a:tcPr>
                </a:tc>
                <a:tc>
                  <a:txBody>
                    <a:bodyPr/>
                    <a:lstStyle/>
                    <a:p>
                      <a:pPr indent="0" lvl="0" marL="0" marR="0" rtl="0" algn="l">
                        <a:lnSpc>
                          <a:spcPct val="100000"/>
                        </a:lnSpc>
                        <a:spcBef>
                          <a:spcPts val="0"/>
                        </a:spcBef>
                        <a:spcAft>
                          <a:spcPts val="0"/>
                        </a:spcAft>
                        <a:buNone/>
                      </a:pPr>
                      <a:r>
                        <a:rPr lang="en" sz="1500" u="none" cap="none" strike="noStrike">
                          <a:solidFill>
                            <a:srgbClr val="00882B"/>
                          </a:solidFill>
                          <a:latin typeface="Questrial"/>
                          <a:ea typeface="Questrial"/>
                          <a:cs typeface="Questrial"/>
                          <a:sym typeface="Questrial"/>
                        </a:rPr>
                        <a:t>"Sea"</a:t>
                      </a:r>
                      <a:r>
                        <a:rPr lang="en" sz="1500" u="none" cap="none" strike="noStrike">
                          <a:latin typeface="Questrial"/>
                          <a:ea typeface="Questrial"/>
                          <a:cs typeface="Questrial"/>
                          <a:sym typeface="Questrial"/>
                        </a:rPr>
                        <a:t>)</a:t>
                      </a:r>
                      <a:endParaRPr sz="1500" u="none" cap="none" strike="noStrike">
                        <a:latin typeface="Questrial"/>
                        <a:ea typeface="Questrial"/>
                        <a:cs typeface="Questrial"/>
                        <a:sym typeface="Questrial"/>
                      </a:endParaRPr>
                    </a:p>
                  </a:txBody>
                  <a:tcPr marT="38700" marB="0" marR="0" marL="0">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solidFill>
                      <a:srgbClr val="F0F2F4"/>
                    </a:solidFill>
                  </a:tcPr>
                </a:tc>
              </a:tr>
            </a:tbl>
          </a:graphicData>
        </a:graphic>
      </p:graphicFrame>
      <p:sp>
        <p:nvSpPr>
          <p:cNvPr id="1877" name="Google Shape;1877;p235"/>
          <p:cNvSpPr txBox="1"/>
          <p:nvPr/>
        </p:nvSpPr>
        <p:spPr>
          <a:xfrm>
            <a:off x="589829" y="2740038"/>
            <a:ext cx="3211200" cy="313500"/>
          </a:xfrm>
          <a:prstGeom prst="rect">
            <a:avLst/>
          </a:prstGeom>
          <a:noFill/>
          <a:ln>
            <a:noFill/>
          </a:ln>
        </p:spPr>
        <p:txBody>
          <a:bodyPr anchorCtr="0" anchor="t" bIns="0" lIns="0" spcFirstLastPara="1" rIns="0" wrap="square" tIns="5775">
            <a:noAutofit/>
          </a:bodyPr>
          <a:lstStyle/>
          <a:p>
            <a:pPr indent="0" lvl="0" marL="0" marR="0" rtl="0" algn="l">
              <a:lnSpc>
                <a:spcPct val="100000"/>
              </a:lnSpc>
              <a:spcBef>
                <a:spcPts val="0"/>
              </a:spcBef>
              <a:spcAft>
                <a:spcPts val="0"/>
              </a:spcAft>
              <a:buNone/>
            </a:pPr>
            <a:r>
              <a:rPr lang="en" sz="2000">
                <a:latin typeface="Questrial"/>
                <a:ea typeface="Questrial"/>
                <a:cs typeface="Questrial"/>
                <a:sym typeface="Questrial"/>
              </a:rPr>
              <a:t>2. Forgetting quotes</a:t>
            </a:r>
            <a:endParaRPr sz="2000">
              <a:latin typeface="Questrial"/>
              <a:ea typeface="Questrial"/>
              <a:cs typeface="Questrial"/>
              <a:sym typeface="Questrial"/>
            </a:endParaRPr>
          </a:p>
        </p:txBody>
      </p:sp>
      <p:sp>
        <p:nvSpPr>
          <p:cNvPr id="1878" name="Google Shape;1878;p235"/>
          <p:cNvSpPr/>
          <p:nvPr/>
        </p:nvSpPr>
        <p:spPr>
          <a:xfrm>
            <a:off x="7448550" y="4538951"/>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879" name="Google Shape;1879;p235"/>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Two common mistakes</a:t>
            </a:r>
            <a:endParaRPr b="1" sz="3000">
              <a:latin typeface="Questrial"/>
              <a:ea typeface="Questrial"/>
              <a:cs typeface="Questrial"/>
              <a:sym typeface="Questrial"/>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alpha val="49800"/>
          </a:srgbClr>
        </a:solidFill>
      </p:bgPr>
    </p:bg>
    <p:spTree>
      <p:nvGrpSpPr>
        <p:cNvPr id="1883" name="Shape 1883"/>
        <p:cNvGrpSpPr/>
        <p:nvPr/>
      </p:nvGrpSpPr>
      <p:grpSpPr>
        <a:xfrm>
          <a:off x="0" y="0"/>
          <a:ext cx="0" cy="0"/>
          <a:chOff x="0" y="0"/>
          <a:chExt cx="0" cy="0"/>
        </a:xfrm>
      </p:grpSpPr>
      <p:sp>
        <p:nvSpPr>
          <p:cNvPr id="1884" name="Google Shape;1884;p236"/>
          <p:cNvSpPr txBox="1"/>
          <p:nvPr/>
        </p:nvSpPr>
        <p:spPr>
          <a:xfrm>
            <a:off x="476255" y="1150975"/>
            <a:ext cx="5841000" cy="1742700"/>
          </a:xfrm>
          <a:prstGeom prst="rect">
            <a:avLst/>
          </a:prstGeom>
          <a:noFill/>
          <a:ln>
            <a:noFill/>
          </a:ln>
        </p:spPr>
        <p:txBody>
          <a:bodyPr anchorCtr="0" anchor="t" bIns="0" lIns="0" spcFirstLastPara="1" rIns="0" wrap="square" tIns="5200">
            <a:noAutofit/>
          </a:bodyPr>
          <a:lstStyle/>
          <a:p>
            <a:pPr indent="0" lvl="0" marL="0" marR="0" rtl="0" algn="l">
              <a:lnSpc>
                <a:spcPct val="106300"/>
              </a:lnSpc>
              <a:spcBef>
                <a:spcPts val="0"/>
              </a:spcBef>
              <a:spcAft>
                <a:spcPts val="0"/>
              </a:spcAft>
              <a:buNone/>
            </a:pPr>
            <a:r>
              <a:rPr lang="en" sz="1500">
                <a:latin typeface="Questrial"/>
                <a:ea typeface="Questrial"/>
                <a:cs typeface="Questrial"/>
                <a:sym typeface="Questrial"/>
              </a:rPr>
              <a:t>Use Boolean operators to alter the code below to return only the  rows that contain:</a:t>
            </a:r>
            <a:endParaRPr sz="1500">
              <a:latin typeface="Questrial"/>
              <a:ea typeface="Questrial"/>
              <a:cs typeface="Questrial"/>
              <a:sym typeface="Questrial"/>
            </a:endParaRPr>
          </a:p>
          <a:p>
            <a:pPr indent="-209550" lvl="0" marL="444500" marR="0" rtl="0" algn="l">
              <a:lnSpc>
                <a:spcPct val="100000"/>
              </a:lnSpc>
              <a:spcBef>
                <a:spcPts val="800"/>
              </a:spcBef>
              <a:spcAft>
                <a:spcPts val="0"/>
              </a:spcAft>
              <a:buSzPts val="1500"/>
              <a:buFont typeface="Questrial"/>
              <a:buChar char="•"/>
            </a:pPr>
            <a:r>
              <a:rPr lang="en" sz="1500">
                <a:latin typeface="Questrial"/>
                <a:ea typeface="Questrial"/>
                <a:cs typeface="Questrial"/>
                <a:sym typeface="Questrial"/>
              </a:rPr>
              <a:t>Girls named Sea</a:t>
            </a:r>
            <a:endParaRPr sz="1500">
              <a:latin typeface="Questrial"/>
              <a:ea typeface="Questrial"/>
              <a:cs typeface="Questrial"/>
              <a:sym typeface="Questrial"/>
            </a:endParaRPr>
          </a:p>
          <a:p>
            <a:pPr indent="-209550" lvl="0" marL="444500" marR="0" rtl="0" algn="l">
              <a:lnSpc>
                <a:spcPct val="100000"/>
              </a:lnSpc>
              <a:spcBef>
                <a:spcPts val="800"/>
              </a:spcBef>
              <a:spcAft>
                <a:spcPts val="0"/>
              </a:spcAft>
              <a:buSzPts val="1500"/>
              <a:buFont typeface="Questrial"/>
              <a:buChar char="•"/>
            </a:pPr>
            <a:r>
              <a:rPr lang="en" sz="1500">
                <a:latin typeface="Questrial"/>
                <a:ea typeface="Questrial"/>
                <a:cs typeface="Questrial"/>
                <a:sym typeface="Questrial"/>
              </a:rPr>
              <a:t>Names that were used by exactly 5 or 6 children in 1880</a:t>
            </a:r>
            <a:endParaRPr sz="1500">
              <a:latin typeface="Questrial"/>
              <a:ea typeface="Questrial"/>
              <a:cs typeface="Questrial"/>
              <a:sym typeface="Questrial"/>
            </a:endParaRPr>
          </a:p>
          <a:p>
            <a:pPr indent="-209550" lvl="0" marL="444500" marR="0" rtl="0" algn="l">
              <a:lnSpc>
                <a:spcPct val="100000"/>
              </a:lnSpc>
              <a:spcBef>
                <a:spcPts val="800"/>
              </a:spcBef>
              <a:spcAft>
                <a:spcPts val="0"/>
              </a:spcAft>
              <a:buSzPts val="1500"/>
              <a:buFont typeface="Questrial"/>
              <a:buChar char="•"/>
            </a:pPr>
            <a:r>
              <a:rPr lang="en" sz="1500">
                <a:latin typeface="Questrial"/>
                <a:ea typeface="Questrial"/>
                <a:cs typeface="Questrial"/>
                <a:sym typeface="Questrial"/>
              </a:rPr>
              <a:t>Names that are one of Acura, Lexus, or Yugo</a:t>
            </a:r>
            <a:endParaRPr sz="1500">
              <a:latin typeface="Questrial"/>
              <a:ea typeface="Questrial"/>
              <a:cs typeface="Questrial"/>
              <a:sym typeface="Questrial"/>
            </a:endParaRPr>
          </a:p>
          <a:p>
            <a:pPr indent="0" lvl="0" marL="152400" marR="0" rtl="0" algn="l">
              <a:lnSpc>
                <a:spcPct val="100000"/>
              </a:lnSpc>
              <a:spcBef>
                <a:spcPts val="1600"/>
              </a:spcBef>
              <a:spcAft>
                <a:spcPts val="0"/>
              </a:spcAft>
              <a:buNone/>
            </a:pPr>
            <a:r>
              <a:t/>
            </a:r>
            <a:endParaRPr sz="2000">
              <a:latin typeface="Questrial"/>
              <a:ea typeface="Questrial"/>
              <a:cs typeface="Questrial"/>
              <a:sym typeface="Questrial"/>
            </a:endParaRPr>
          </a:p>
        </p:txBody>
      </p:sp>
      <p:sp>
        <p:nvSpPr>
          <p:cNvPr id="1885" name="Google Shape;1885;p236"/>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
        <p:nvSpPr>
          <p:cNvPr id="1886" name="Google Shape;1886;p236"/>
          <p:cNvSpPr/>
          <p:nvPr/>
        </p:nvSpPr>
        <p:spPr>
          <a:xfrm>
            <a:off x="431511" y="3097750"/>
            <a:ext cx="6561600" cy="5547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887" name="Google Shape;1887;p236"/>
          <p:cNvSpPr txBox="1"/>
          <p:nvPr/>
        </p:nvSpPr>
        <p:spPr>
          <a:xfrm>
            <a:off x="476255" y="3174998"/>
            <a:ext cx="6665100" cy="5121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1500">
                <a:latin typeface="Courier New"/>
                <a:ea typeface="Courier New"/>
                <a:cs typeface="Courier New"/>
                <a:sym typeface="Courier New"/>
              </a:rPr>
              <a:t>filter(babynames, name == "Sea" | name == "Anemone")</a:t>
            </a:r>
            <a:endParaRPr sz="15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2000">
              <a:latin typeface="Questrial"/>
              <a:ea typeface="Questrial"/>
              <a:cs typeface="Questrial"/>
              <a:sym typeface="Questrial"/>
            </a:endParaRPr>
          </a:p>
          <a:p>
            <a:pPr indent="0" lvl="0" marL="0" rtl="0" algn="l">
              <a:spcBef>
                <a:spcPts val="0"/>
              </a:spcBef>
              <a:spcAft>
                <a:spcPts val="0"/>
              </a:spcAft>
              <a:buNone/>
            </a:pPr>
            <a:r>
              <a:t/>
            </a:r>
            <a:endParaRPr sz="2000">
              <a:latin typeface="Questrial"/>
              <a:ea typeface="Questrial"/>
              <a:cs typeface="Questrial"/>
              <a:sym typeface="Quest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6" name="Shape 336"/>
        <p:cNvGrpSpPr/>
        <p:nvPr/>
      </p:nvGrpSpPr>
      <p:grpSpPr>
        <a:xfrm>
          <a:off x="0" y="0"/>
          <a:ext cx="0" cy="0"/>
          <a:chOff x="0" y="0"/>
          <a:chExt cx="0" cy="0"/>
        </a:xfrm>
      </p:grpSpPr>
      <p:sp>
        <p:nvSpPr>
          <p:cNvPr id="337" name="Google Shape;337;p75"/>
          <p:cNvSpPr/>
          <p:nvPr/>
        </p:nvSpPr>
        <p:spPr>
          <a:xfrm>
            <a:off x="1521812" y="1160737"/>
            <a:ext cx="5475259" cy="3386639"/>
          </a:xfrm>
          <a:custGeom>
            <a:rect b="b" l="l" r="r" t="t"/>
            <a:pathLst>
              <a:path extrusionOk="0" h="8573770" w="13861415">
                <a:moveTo>
                  <a:pt x="13785391" y="0"/>
                </a:moveTo>
                <a:lnTo>
                  <a:pt x="75443" y="0"/>
                </a:lnTo>
                <a:lnTo>
                  <a:pt x="46077" y="5928"/>
                </a:lnTo>
                <a:lnTo>
                  <a:pt x="22096" y="22097"/>
                </a:lnTo>
                <a:lnTo>
                  <a:pt x="5928" y="46078"/>
                </a:lnTo>
                <a:lnTo>
                  <a:pt x="0" y="75444"/>
                </a:lnTo>
                <a:lnTo>
                  <a:pt x="0" y="8497926"/>
                </a:lnTo>
                <a:lnTo>
                  <a:pt x="5928" y="8527292"/>
                </a:lnTo>
                <a:lnTo>
                  <a:pt x="22096" y="8551273"/>
                </a:lnTo>
                <a:lnTo>
                  <a:pt x="46077" y="8567441"/>
                </a:lnTo>
                <a:lnTo>
                  <a:pt x="75443" y="8573370"/>
                </a:lnTo>
                <a:lnTo>
                  <a:pt x="13785391" y="8573370"/>
                </a:lnTo>
                <a:lnTo>
                  <a:pt x="13814756" y="8567441"/>
                </a:lnTo>
                <a:lnTo>
                  <a:pt x="13838737" y="8551273"/>
                </a:lnTo>
                <a:lnTo>
                  <a:pt x="13854905" y="8527292"/>
                </a:lnTo>
                <a:lnTo>
                  <a:pt x="13860834" y="8497926"/>
                </a:lnTo>
                <a:lnTo>
                  <a:pt x="13860834" y="75444"/>
                </a:lnTo>
                <a:lnTo>
                  <a:pt x="13854905" y="46078"/>
                </a:lnTo>
                <a:lnTo>
                  <a:pt x="13838737" y="22097"/>
                </a:lnTo>
                <a:lnTo>
                  <a:pt x="13814756" y="5928"/>
                </a:lnTo>
                <a:lnTo>
                  <a:pt x="13785391" y="0"/>
                </a:lnTo>
                <a:close/>
              </a:path>
            </a:pathLst>
          </a:custGeom>
          <a:solidFill>
            <a:srgbClr val="606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8" name="Google Shape;338;p75"/>
          <p:cNvSpPr/>
          <p:nvPr/>
        </p:nvSpPr>
        <p:spPr>
          <a:xfrm>
            <a:off x="1281628" y="1023222"/>
            <a:ext cx="5950200" cy="3842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9" name="Google Shape;339;p75"/>
          <p:cNvSpPr/>
          <p:nvPr/>
        </p:nvSpPr>
        <p:spPr>
          <a:xfrm>
            <a:off x="4467559" y="2857788"/>
            <a:ext cx="2524800" cy="1686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0" name="Google Shape;340;p75"/>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 Files pane</a:t>
            </a:r>
            <a:endParaRPr b="1" sz="3000">
              <a:solidFill>
                <a:srgbClr val="000000"/>
              </a:solidFill>
              <a:latin typeface="Questrial"/>
              <a:ea typeface="Questrial"/>
              <a:cs typeface="Questrial"/>
              <a:sym typeface="Questrial"/>
            </a:endParaRPr>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891" name="Shape 1891"/>
        <p:cNvGrpSpPr/>
        <p:nvPr/>
      </p:nvGrpSpPr>
      <p:grpSpPr>
        <a:xfrm>
          <a:off x="0" y="0"/>
          <a:ext cx="0" cy="0"/>
          <a:chOff x="0" y="0"/>
          <a:chExt cx="0" cy="0"/>
        </a:xfrm>
      </p:grpSpPr>
      <p:sp>
        <p:nvSpPr>
          <p:cNvPr id="1892" name="Google Shape;1892;p237"/>
          <p:cNvSpPr/>
          <p:nvPr/>
        </p:nvSpPr>
        <p:spPr>
          <a:xfrm>
            <a:off x="1462718" y="761537"/>
            <a:ext cx="6215644" cy="959520"/>
          </a:xfrm>
          <a:custGeom>
            <a:rect b="b" l="l" r="r" t="t"/>
            <a:pathLst>
              <a:path extrusionOk="0" h="2108835" w="13660755">
                <a:moveTo>
                  <a:pt x="0" y="0"/>
                </a:moveTo>
                <a:lnTo>
                  <a:pt x="13660312" y="0"/>
                </a:lnTo>
                <a:lnTo>
                  <a:pt x="13660312" y="2108212"/>
                </a:lnTo>
                <a:lnTo>
                  <a:pt x="0" y="2108212"/>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893" name="Google Shape;1893;p237"/>
          <p:cNvSpPr/>
          <p:nvPr/>
        </p:nvSpPr>
        <p:spPr>
          <a:xfrm>
            <a:off x="1462718" y="761537"/>
            <a:ext cx="6215644" cy="959520"/>
          </a:xfrm>
          <a:custGeom>
            <a:rect b="b" l="l" r="r" t="t"/>
            <a:pathLst>
              <a:path extrusionOk="0" h="2108835" w="13660755">
                <a:moveTo>
                  <a:pt x="0" y="0"/>
                </a:moveTo>
                <a:lnTo>
                  <a:pt x="13660316" y="0"/>
                </a:lnTo>
                <a:lnTo>
                  <a:pt x="13660316" y="2108213"/>
                </a:lnTo>
                <a:lnTo>
                  <a:pt x="0" y="2108213"/>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894" name="Google Shape;1894;p237"/>
          <p:cNvSpPr txBox="1"/>
          <p:nvPr>
            <p:ph idx="4294967295" type="title"/>
          </p:nvPr>
        </p:nvSpPr>
        <p:spPr>
          <a:xfrm>
            <a:off x="1551561" y="802935"/>
            <a:ext cx="4812300" cy="2298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lang="en" sz="1400">
                <a:solidFill>
                  <a:srgbClr val="000000"/>
                </a:solidFill>
                <a:latin typeface="Arial"/>
                <a:ea typeface="Arial"/>
                <a:cs typeface="Arial"/>
                <a:sym typeface="Arial"/>
              </a:rPr>
              <a:t>filter(babynames, name == "Sea", sex == "F")</a:t>
            </a:r>
            <a:endParaRPr sz="1400">
              <a:latin typeface="Arial"/>
              <a:ea typeface="Arial"/>
              <a:cs typeface="Arial"/>
              <a:sym typeface="Arial"/>
            </a:endParaRPr>
          </a:p>
        </p:txBody>
      </p:sp>
      <p:graphicFrame>
        <p:nvGraphicFramePr>
          <p:cNvPr id="1895" name="Google Shape;1895;p237"/>
          <p:cNvGraphicFramePr/>
          <p:nvPr/>
        </p:nvGraphicFramePr>
        <p:xfrm>
          <a:off x="1542896" y="1092631"/>
          <a:ext cx="3000000" cy="3000000"/>
        </p:xfrm>
        <a:graphic>
          <a:graphicData uri="http://schemas.openxmlformats.org/drawingml/2006/table">
            <a:tbl>
              <a:tblPr bandRow="1" firstRow="1">
                <a:noFill/>
                <a:tableStyleId>{86380251-1022-4E59-A97C-39B196FD709A}</a:tableStyleId>
              </a:tblPr>
              <a:tblGrid>
                <a:gridCol w="128250"/>
                <a:gridCol w="189750"/>
                <a:gridCol w="493300"/>
                <a:gridCol w="417350"/>
                <a:gridCol w="569250"/>
                <a:gridCol w="303550"/>
                <a:gridCol w="963200"/>
              </a:tblGrid>
              <a:tr h="186200">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a:t>
                      </a:r>
                      <a:endParaRPr sz="1000" u="none" cap="none" strike="noStrike">
                        <a:latin typeface="Arial"/>
                        <a:ea typeface="Arial"/>
                        <a:cs typeface="Arial"/>
                        <a:sym typeface="Arial"/>
                      </a:endParaRPr>
                    </a:p>
                  </a:txBody>
                  <a:tcPr marT="2300" marB="0" marR="0" marL="0">
                    <a:solidFill>
                      <a:srgbClr val="F0F2F4"/>
                    </a:solidFill>
                  </a:tcPr>
                </a:tc>
                <a:tc>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solidFill>
                      <a:srgbClr val="F0F2F4"/>
                    </a:solidFill>
                  </a:tcPr>
                </a:tc>
                <a:tc>
                  <a:txBody>
                    <a:bodyPr/>
                    <a:lstStyle/>
                    <a:p>
                      <a:pPr indent="0" lvl="0" marL="762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year</a:t>
                      </a:r>
                      <a:endParaRPr sz="1000" u="none" cap="none" strike="noStrike">
                        <a:latin typeface="Arial"/>
                        <a:ea typeface="Arial"/>
                        <a:cs typeface="Arial"/>
                        <a:sym typeface="Arial"/>
                      </a:endParaRPr>
                    </a:p>
                  </a:txBody>
                  <a:tcPr marT="2300" marB="0" marR="0" marL="0">
                    <a:solidFill>
                      <a:srgbClr val="F0F2F4"/>
                    </a:solidFill>
                  </a:tcPr>
                </a:tc>
                <a:tc>
                  <a:txBody>
                    <a:bodyPr/>
                    <a:lstStyle/>
                    <a:p>
                      <a:pPr indent="0" lvl="0" marL="0" marR="762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sex</a:t>
                      </a:r>
                      <a:endParaRPr sz="1000" u="none" cap="none" strike="noStrike">
                        <a:latin typeface="Arial"/>
                        <a:ea typeface="Arial"/>
                        <a:cs typeface="Arial"/>
                        <a:sym typeface="Arial"/>
                      </a:endParaRPr>
                    </a:p>
                  </a:txBody>
                  <a:tcPr marT="2300" marB="0" marR="0" marL="0">
                    <a:solidFill>
                      <a:srgbClr val="F0F2F4"/>
                    </a:solidFill>
                  </a:tcPr>
                </a:tc>
                <a:tc>
                  <a:txBody>
                    <a:bodyPr/>
                    <a:lstStyle/>
                    <a:p>
                      <a:pPr indent="0" lvl="0" marL="0" marR="1905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name</a:t>
                      </a:r>
                      <a:endParaRPr sz="1000" u="none" cap="none" strike="noStrike">
                        <a:latin typeface="Arial"/>
                        <a:ea typeface="Arial"/>
                        <a:cs typeface="Arial"/>
                        <a:sym typeface="Arial"/>
                      </a:endParaRPr>
                    </a:p>
                  </a:txBody>
                  <a:tcPr marT="2300"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n</a:t>
                      </a:r>
                      <a:endParaRPr sz="1000" u="none" cap="none" strike="noStrike">
                        <a:latin typeface="Arial"/>
                        <a:ea typeface="Arial"/>
                        <a:cs typeface="Arial"/>
                        <a:sym typeface="Arial"/>
                      </a:endParaRPr>
                    </a:p>
                  </a:txBody>
                  <a:tcPr marT="2300"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prop</a:t>
                      </a:r>
                      <a:endParaRPr sz="1000" u="none" cap="none" strike="noStrike">
                        <a:latin typeface="Arial"/>
                        <a:ea typeface="Arial"/>
                        <a:cs typeface="Arial"/>
                        <a:sym typeface="Arial"/>
                      </a:endParaRPr>
                    </a:p>
                  </a:txBody>
                  <a:tcPr marT="2300" marB="0" marR="0" marL="0">
                    <a:solidFill>
                      <a:srgbClr val="F0F2F4"/>
                    </a:solidFill>
                  </a:tcPr>
                </a:tc>
              </a:tr>
              <a:tr h="211925">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a:t>
                      </a:r>
                      <a:endParaRPr sz="1000" u="none" cap="none" strike="noStrike">
                        <a:latin typeface="Arial"/>
                        <a:ea typeface="Arial"/>
                        <a:cs typeface="Arial"/>
                        <a:sym typeface="Arial"/>
                      </a:endParaRPr>
                    </a:p>
                  </a:txBody>
                  <a:tcPr marT="30325" marB="0" marR="0" marL="0">
                    <a:solidFill>
                      <a:srgbClr val="F0F2F4"/>
                    </a:solidFill>
                  </a:tcPr>
                </a:tc>
                <a:tc>
                  <a:txBody>
                    <a:bodyPr/>
                    <a:lstStyle/>
                    <a:p>
                      <a:pPr indent="0" lvl="0" marL="381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1</a:t>
                      </a:r>
                      <a:endParaRPr sz="1000" u="none" cap="none" strike="noStrike">
                        <a:latin typeface="Arial"/>
                        <a:ea typeface="Arial"/>
                        <a:cs typeface="Arial"/>
                        <a:sym typeface="Arial"/>
                      </a:endParaRPr>
                    </a:p>
                  </a:txBody>
                  <a:tcPr marT="30325" marB="0" marR="0" marL="0">
                    <a:solidFill>
                      <a:srgbClr val="F0F2F4"/>
                    </a:solidFill>
                  </a:tcPr>
                </a:tc>
                <a:tc>
                  <a:txBody>
                    <a:bodyPr/>
                    <a:lstStyle/>
                    <a:p>
                      <a:pPr indent="0" lvl="0" marL="762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1982</a:t>
                      </a:r>
                      <a:endParaRPr sz="1000" u="none" cap="none" strike="noStrike">
                        <a:latin typeface="Arial"/>
                        <a:ea typeface="Arial"/>
                        <a:cs typeface="Arial"/>
                        <a:sym typeface="Arial"/>
                      </a:endParaRPr>
                    </a:p>
                  </a:txBody>
                  <a:tcPr marT="30325" marB="0" marR="0" marL="0">
                    <a:solidFill>
                      <a:srgbClr val="F0F2F4"/>
                    </a:solidFill>
                  </a:tcPr>
                </a:tc>
                <a:tc>
                  <a:txBody>
                    <a:bodyPr/>
                    <a:lstStyle/>
                    <a:p>
                      <a:pPr indent="0" lvl="0" marL="0" marR="762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F</a:t>
                      </a:r>
                      <a:endParaRPr sz="1000" u="none" cap="none" strike="noStrike">
                        <a:latin typeface="Arial"/>
                        <a:ea typeface="Arial"/>
                        <a:cs typeface="Arial"/>
                        <a:sym typeface="Arial"/>
                      </a:endParaRPr>
                    </a:p>
                  </a:txBody>
                  <a:tcPr marT="30325" marB="0" marR="0" marL="0">
                    <a:solidFill>
                      <a:srgbClr val="F0F2F4"/>
                    </a:solidFill>
                  </a:tcPr>
                </a:tc>
                <a:tc>
                  <a:txBody>
                    <a:bodyPr/>
                    <a:lstStyle/>
                    <a:p>
                      <a:pPr indent="0" lvl="0" marL="0" marR="1905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Sea</a:t>
                      </a:r>
                      <a:endParaRPr sz="1000" u="none" cap="none" strike="noStrike">
                        <a:latin typeface="Arial"/>
                        <a:ea typeface="Arial"/>
                        <a:cs typeface="Arial"/>
                        <a:sym typeface="Arial"/>
                      </a:endParaRPr>
                    </a:p>
                  </a:txBody>
                  <a:tcPr marT="303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5</a:t>
                      </a:r>
                      <a:endParaRPr sz="1000" u="none" cap="none" strike="noStrike">
                        <a:latin typeface="Arial"/>
                        <a:ea typeface="Arial"/>
                        <a:cs typeface="Arial"/>
                        <a:sym typeface="Arial"/>
                      </a:endParaRPr>
                    </a:p>
                  </a:txBody>
                  <a:tcPr marT="3032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2.756771e-06</a:t>
                      </a:r>
                      <a:endParaRPr sz="1000" u="none" cap="none" strike="noStrike">
                        <a:latin typeface="Arial"/>
                        <a:ea typeface="Arial"/>
                        <a:cs typeface="Arial"/>
                        <a:sym typeface="Arial"/>
                      </a:endParaRPr>
                    </a:p>
                  </a:txBody>
                  <a:tcPr marT="30325" marB="0" marR="0" marL="0">
                    <a:solidFill>
                      <a:srgbClr val="F0F2F4"/>
                    </a:solidFill>
                  </a:tcPr>
                </a:tc>
              </a:tr>
              <a:tr h="183825">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a:t>
                      </a:r>
                      <a:endParaRPr sz="1000" u="none" cap="none" strike="noStrike">
                        <a:latin typeface="Arial"/>
                        <a:ea typeface="Arial"/>
                        <a:cs typeface="Arial"/>
                        <a:sym typeface="Arial"/>
                      </a:endParaRPr>
                    </a:p>
                  </a:txBody>
                  <a:tcPr marT="28025" marB="0" marR="0" marL="0">
                    <a:solidFill>
                      <a:srgbClr val="F0F2F4"/>
                    </a:solidFill>
                  </a:tcPr>
                </a:tc>
                <a:tc>
                  <a:txBody>
                    <a:bodyPr/>
                    <a:lstStyle/>
                    <a:p>
                      <a:pPr indent="0" lvl="0" marL="381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2</a:t>
                      </a:r>
                      <a:endParaRPr sz="1000" u="none" cap="none" strike="noStrike">
                        <a:latin typeface="Arial"/>
                        <a:ea typeface="Arial"/>
                        <a:cs typeface="Arial"/>
                        <a:sym typeface="Arial"/>
                      </a:endParaRPr>
                    </a:p>
                  </a:txBody>
                  <a:tcPr marT="28025" marB="0" marR="0" marL="0">
                    <a:solidFill>
                      <a:srgbClr val="F0F2F4"/>
                    </a:solidFill>
                  </a:tcPr>
                </a:tc>
                <a:tc>
                  <a:txBody>
                    <a:bodyPr/>
                    <a:lstStyle/>
                    <a:p>
                      <a:pPr indent="0" lvl="0" marL="762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1998</a:t>
                      </a:r>
                      <a:endParaRPr sz="1000" u="none" cap="none" strike="noStrike">
                        <a:latin typeface="Arial"/>
                        <a:ea typeface="Arial"/>
                        <a:cs typeface="Arial"/>
                        <a:sym typeface="Arial"/>
                      </a:endParaRPr>
                    </a:p>
                  </a:txBody>
                  <a:tcPr marT="28025" marB="0" marR="0" marL="0">
                    <a:solidFill>
                      <a:srgbClr val="F0F2F4"/>
                    </a:solidFill>
                  </a:tcPr>
                </a:tc>
                <a:tc>
                  <a:txBody>
                    <a:bodyPr/>
                    <a:lstStyle/>
                    <a:p>
                      <a:pPr indent="0" lvl="0" marL="0" marR="762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F</a:t>
                      </a:r>
                      <a:endParaRPr sz="1000" u="none" cap="none" strike="noStrike">
                        <a:latin typeface="Arial"/>
                        <a:ea typeface="Arial"/>
                        <a:cs typeface="Arial"/>
                        <a:sym typeface="Arial"/>
                      </a:endParaRPr>
                    </a:p>
                  </a:txBody>
                  <a:tcPr marT="28025" marB="0" marR="0" marL="0">
                    <a:solidFill>
                      <a:srgbClr val="F0F2F4"/>
                    </a:solidFill>
                  </a:tcPr>
                </a:tc>
                <a:tc>
                  <a:txBody>
                    <a:bodyPr/>
                    <a:lstStyle/>
                    <a:p>
                      <a:pPr indent="0" lvl="0" marL="0" marR="1905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Sea</a:t>
                      </a:r>
                      <a:endParaRPr sz="1000" u="none" cap="none" strike="noStrike">
                        <a:latin typeface="Arial"/>
                        <a:ea typeface="Arial"/>
                        <a:cs typeface="Arial"/>
                        <a:sym typeface="Arial"/>
                      </a:endParaRPr>
                    </a:p>
                  </a:txBody>
                  <a:tcPr marT="280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5</a:t>
                      </a:r>
                      <a:endParaRPr sz="1000" u="none" cap="none" strike="noStrike">
                        <a:latin typeface="Arial"/>
                        <a:ea typeface="Arial"/>
                        <a:cs typeface="Arial"/>
                        <a:sym typeface="Arial"/>
                      </a:endParaRPr>
                    </a:p>
                  </a:txBody>
                  <a:tcPr marT="2802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2.580377e-06</a:t>
                      </a:r>
                      <a:endParaRPr sz="1000" u="none" cap="none" strike="noStrike">
                        <a:latin typeface="Arial"/>
                        <a:ea typeface="Arial"/>
                        <a:cs typeface="Arial"/>
                        <a:sym typeface="Arial"/>
                      </a:endParaRPr>
                    </a:p>
                  </a:txBody>
                  <a:tcPr marT="28025" marB="0" marR="0" marL="0">
                    <a:solidFill>
                      <a:srgbClr val="F0F2F4"/>
                    </a:solidFill>
                  </a:tcPr>
                </a:tc>
              </a:tr>
            </a:tbl>
          </a:graphicData>
        </a:graphic>
      </p:graphicFrame>
      <p:sp>
        <p:nvSpPr>
          <p:cNvPr id="1896" name="Google Shape;1896;p237"/>
          <p:cNvSpPr/>
          <p:nvPr/>
        </p:nvSpPr>
        <p:spPr>
          <a:xfrm>
            <a:off x="1457309" y="1845901"/>
            <a:ext cx="6215644" cy="1140675"/>
          </a:xfrm>
          <a:custGeom>
            <a:rect b="b" l="l" r="r" t="t"/>
            <a:pathLst>
              <a:path extrusionOk="0" h="2506979" w="13660755">
                <a:moveTo>
                  <a:pt x="0" y="0"/>
                </a:moveTo>
                <a:lnTo>
                  <a:pt x="13660309" y="0"/>
                </a:lnTo>
                <a:lnTo>
                  <a:pt x="13660309" y="2506596"/>
                </a:lnTo>
                <a:lnTo>
                  <a:pt x="0" y="2506596"/>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897" name="Google Shape;1897;p237"/>
          <p:cNvSpPr/>
          <p:nvPr/>
        </p:nvSpPr>
        <p:spPr>
          <a:xfrm>
            <a:off x="1457309" y="1845901"/>
            <a:ext cx="6215644" cy="1140675"/>
          </a:xfrm>
          <a:custGeom>
            <a:rect b="b" l="l" r="r" t="t"/>
            <a:pathLst>
              <a:path extrusionOk="0" h="2506979" w="13660755">
                <a:moveTo>
                  <a:pt x="0" y="0"/>
                </a:moveTo>
                <a:lnTo>
                  <a:pt x="13660316" y="0"/>
                </a:lnTo>
                <a:lnTo>
                  <a:pt x="13660316" y="2506596"/>
                </a:lnTo>
                <a:lnTo>
                  <a:pt x="0" y="2506596"/>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898" name="Google Shape;1898;p237"/>
          <p:cNvSpPr txBox="1"/>
          <p:nvPr/>
        </p:nvSpPr>
        <p:spPr>
          <a:xfrm>
            <a:off x="1546798" y="1874422"/>
            <a:ext cx="5248800" cy="2298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1400">
                <a:latin typeface="Arial"/>
                <a:ea typeface="Arial"/>
                <a:cs typeface="Arial"/>
                <a:sym typeface="Arial"/>
              </a:rPr>
              <a:t>filter(babynames, n == 5 | n == 6, year == 1880)</a:t>
            </a:r>
            <a:endParaRPr sz="1400">
              <a:latin typeface="Arial"/>
              <a:ea typeface="Arial"/>
              <a:cs typeface="Arial"/>
              <a:sym typeface="Arial"/>
            </a:endParaRPr>
          </a:p>
        </p:txBody>
      </p:sp>
      <p:sp>
        <p:nvSpPr>
          <p:cNvPr id="1899" name="Google Shape;1899;p237"/>
          <p:cNvSpPr txBox="1"/>
          <p:nvPr/>
        </p:nvSpPr>
        <p:spPr>
          <a:xfrm>
            <a:off x="1546798" y="2100587"/>
            <a:ext cx="1757400" cy="854400"/>
          </a:xfrm>
          <a:prstGeom prst="rect">
            <a:avLst/>
          </a:prstGeom>
          <a:noFill/>
          <a:ln>
            <a:noFill/>
          </a:ln>
        </p:spPr>
        <p:txBody>
          <a:bodyPr anchorCtr="0" anchor="t" bIns="0" lIns="0" spcFirstLastPara="1" rIns="0" wrap="square" tIns="5200">
            <a:noAutofit/>
          </a:bodyPr>
          <a:lstStyle/>
          <a:p>
            <a:pPr indent="0" lvl="0" marL="0" marR="0" rtl="0" algn="l">
              <a:lnSpc>
                <a:spcPct val="140600"/>
              </a:lnSpc>
              <a:spcBef>
                <a:spcPts val="0"/>
              </a:spcBef>
              <a:spcAft>
                <a:spcPts val="0"/>
              </a:spcAft>
              <a:buNone/>
            </a:pPr>
            <a:r>
              <a:rPr lang="en" sz="1000">
                <a:solidFill>
                  <a:srgbClr val="A6AAA9"/>
                </a:solidFill>
                <a:latin typeface="Arial"/>
                <a:ea typeface="Arial"/>
                <a:cs typeface="Arial"/>
                <a:sym typeface="Arial"/>
              </a:rPr>
              <a:t>#	year	sex	name  # 1	1880		F	Abby</a:t>
            </a:r>
            <a:endParaRPr sz="1000">
              <a:latin typeface="Arial"/>
              <a:ea typeface="Arial"/>
              <a:cs typeface="Arial"/>
              <a:sym typeface="Arial"/>
            </a:endParaRPr>
          </a:p>
          <a:p>
            <a:pPr indent="0" lvl="0" marL="0" marR="0" rtl="0" algn="l">
              <a:lnSpc>
                <a:spcPct val="100000"/>
              </a:lnSpc>
              <a:spcBef>
                <a:spcPts val="500"/>
              </a:spcBef>
              <a:spcAft>
                <a:spcPts val="0"/>
              </a:spcAft>
              <a:buNone/>
            </a:pPr>
            <a:r>
              <a:rPr lang="en" sz="1000">
                <a:solidFill>
                  <a:srgbClr val="A6AAA9"/>
                </a:solidFill>
                <a:latin typeface="Arial"/>
                <a:ea typeface="Arial"/>
                <a:cs typeface="Arial"/>
                <a:sym typeface="Arial"/>
              </a:rPr>
              <a:t># 2	1880	F	Aileen</a:t>
            </a:r>
            <a:endParaRPr sz="1000">
              <a:latin typeface="Arial"/>
              <a:ea typeface="Arial"/>
              <a:cs typeface="Arial"/>
              <a:sym typeface="Arial"/>
            </a:endParaRPr>
          </a:p>
          <a:p>
            <a:pPr indent="0" lvl="0" marL="0" marR="0" rtl="0" algn="l">
              <a:lnSpc>
                <a:spcPct val="100000"/>
              </a:lnSpc>
              <a:spcBef>
                <a:spcPts val="500"/>
              </a:spcBef>
              <a:spcAft>
                <a:spcPts val="0"/>
              </a:spcAft>
              <a:buNone/>
            </a:pPr>
            <a:r>
              <a:rPr lang="en" sz="1000">
                <a:solidFill>
                  <a:srgbClr val="A6AAA9"/>
                </a:solidFill>
                <a:latin typeface="Arial"/>
                <a:ea typeface="Arial"/>
                <a:cs typeface="Arial"/>
                <a:sym typeface="Arial"/>
              </a:rPr>
              <a:t># …	…	…	…</a:t>
            </a:r>
            <a:endParaRPr sz="1000">
              <a:latin typeface="Arial"/>
              <a:ea typeface="Arial"/>
              <a:cs typeface="Arial"/>
              <a:sym typeface="Arial"/>
            </a:endParaRPr>
          </a:p>
        </p:txBody>
      </p:sp>
      <p:sp>
        <p:nvSpPr>
          <p:cNvPr id="1900" name="Google Shape;1900;p237"/>
          <p:cNvSpPr txBox="1"/>
          <p:nvPr/>
        </p:nvSpPr>
        <p:spPr>
          <a:xfrm>
            <a:off x="3672070" y="2100587"/>
            <a:ext cx="1074300" cy="854400"/>
          </a:xfrm>
          <a:prstGeom prst="rect">
            <a:avLst/>
          </a:prstGeom>
          <a:noFill/>
          <a:ln>
            <a:noFill/>
          </a:ln>
        </p:spPr>
        <p:txBody>
          <a:bodyPr anchorCtr="0" anchor="t" bIns="0" lIns="0" spcFirstLastPara="1" rIns="0" wrap="square" tIns="65850">
            <a:noAutofit/>
          </a:bodyPr>
          <a:lstStyle/>
          <a:p>
            <a:pPr indent="0" lvl="0" marL="0" marR="0" rtl="0" algn="l">
              <a:lnSpc>
                <a:spcPct val="100000"/>
              </a:lnSpc>
              <a:spcBef>
                <a:spcPts val="0"/>
              </a:spcBef>
              <a:spcAft>
                <a:spcPts val="0"/>
              </a:spcAft>
              <a:buNone/>
            </a:pPr>
            <a:r>
              <a:rPr lang="en" sz="1000">
                <a:solidFill>
                  <a:srgbClr val="A6AAA9"/>
                </a:solidFill>
                <a:latin typeface="Arial"/>
                <a:ea typeface="Arial"/>
                <a:cs typeface="Arial"/>
                <a:sym typeface="Arial"/>
              </a:rPr>
              <a:t>n	prop</a:t>
            </a:r>
            <a:endParaRPr sz="1000">
              <a:latin typeface="Arial"/>
              <a:ea typeface="Arial"/>
              <a:cs typeface="Arial"/>
              <a:sym typeface="Arial"/>
            </a:endParaRPr>
          </a:p>
          <a:p>
            <a:pPr indent="0" lvl="0" marL="0" marR="0" rtl="0" algn="l">
              <a:lnSpc>
                <a:spcPct val="100000"/>
              </a:lnSpc>
              <a:spcBef>
                <a:spcPts val="500"/>
              </a:spcBef>
              <a:spcAft>
                <a:spcPts val="0"/>
              </a:spcAft>
              <a:buNone/>
            </a:pPr>
            <a:r>
              <a:rPr lang="en" sz="1000">
                <a:solidFill>
                  <a:srgbClr val="A6AAA9"/>
                </a:solidFill>
                <a:latin typeface="Arial"/>
                <a:ea typeface="Arial"/>
                <a:cs typeface="Arial"/>
                <a:sym typeface="Arial"/>
              </a:rPr>
              <a:t>6 6.147289e-05</a:t>
            </a:r>
            <a:endParaRPr sz="1000">
              <a:latin typeface="Arial"/>
              <a:ea typeface="Arial"/>
              <a:cs typeface="Arial"/>
              <a:sym typeface="Arial"/>
            </a:endParaRPr>
          </a:p>
          <a:p>
            <a:pPr indent="0" lvl="0" marL="0" marR="0" rtl="0" algn="l">
              <a:lnSpc>
                <a:spcPct val="100000"/>
              </a:lnSpc>
              <a:spcBef>
                <a:spcPts val="500"/>
              </a:spcBef>
              <a:spcAft>
                <a:spcPts val="0"/>
              </a:spcAft>
              <a:buNone/>
            </a:pPr>
            <a:r>
              <a:rPr lang="en" sz="1000">
                <a:solidFill>
                  <a:srgbClr val="A6AAA9"/>
                </a:solidFill>
                <a:latin typeface="Arial"/>
                <a:ea typeface="Arial"/>
                <a:cs typeface="Arial"/>
                <a:sym typeface="Arial"/>
              </a:rPr>
              <a:t>6 6.147289e-05</a:t>
            </a:r>
            <a:endParaRPr sz="1000">
              <a:latin typeface="Arial"/>
              <a:ea typeface="Arial"/>
              <a:cs typeface="Arial"/>
              <a:sym typeface="Arial"/>
            </a:endParaRPr>
          </a:p>
          <a:p>
            <a:pPr indent="0" lvl="0" marL="0" marR="0" rtl="0" algn="l">
              <a:lnSpc>
                <a:spcPct val="100000"/>
              </a:lnSpc>
              <a:spcBef>
                <a:spcPts val="500"/>
              </a:spcBef>
              <a:spcAft>
                <a:spcPts val="0"/>
              </a:spcAft>
              <a:buNone/>
            </a:pPr>
            <a:r>
              <a:rPr lang="en" sz="1000">
                <a:solidFill>
                  <a:srgbClr val="A6AAA9"/>
                </a:solidFill>
                <a:latin typeface="Arial"/>
                <a:ea typeface="Arial"/>
                <a:cs typeface="Arial"/>
                <a:sym typeface="Arial"/>
              </a:rPr>
              <a:t>…	…</a:t>
            </a:r>
            <a:endParaRPr sz="1000">
              <a:latin typeface="Arial"/>
              <a:ea typeface="Arial"/>
              <a:cs typeface="Arial"/>
              <a:sym typeface="Arial"/>
            </a:endParaRPr>
          </a:p>
        </p:txBody>
      </p:sp>
      <p:sp>
        <p:nvSpPr>
          <p:cNvPr id="1901" name="Google Shape;1901;p237"/>
          <p:cNvSpPr/>
          <p:nvPr/>
        </p:nvSpPr>
        <p:spPr>
          <a:xfrm>
            <a:off x="1462718" y="3091335"/>
            <a:ext cx="6215644" cy="1180836"/>
          </a:xfrm>
          <a:custGeom>
            <a:rect b="b" l="l" r="r" t="t"/>
            <a:pathLst>
              <a:path extrusionOk="0" h="2595245" w="13660755">
                <a:moveTo>
                  <a:pt x="0" y="0"/>
                </a:moveTo>
                <a:lnTo>
                  <a:pt x="13660312" y="0"/>
                </a:lnTo>
                <a:lnTo>
                  <a:pt x="13660312" y="2595056"/>
                </a:lnTo>
                <a:lnTo>
                  <a:pt x="0" y="2595056"/>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902" name="Google Shape;1902;p237"/>
          <p:cNvSpPr/>
          <p:nvPr/>
        </p:nvSpPr>
        <p:spPr>
          <a:xfrm>
            <a:off x="1462718" y="3091335"/>
            <a:ext cx="6215644" cy="1180836"/>
          </a:xfrm>
          <a:custGeom>
            <a:rect b="b" l="l" r="r" t="t"/>
            <a:pathLst>
              <a:path extrusionOk="0" h="2595245" w="13660755">
                <a:moveTo>
                  <a:pt x="0" y="0"/>
                </a:moveTo>
                <a:lnTo>
                  <a:pt x="13660316" y="0"/>
                </a:lnTo>
                <a:lnTo>
                  <a:pt x="13660316" y="2595056"/>
                </a:lnTo>
                <a:lnTo>
                  <a:pt x="0" y="2595056"/>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903" name="Google Shape;1903;p237"/>
          <p:cNvSpPr txBox="1"/>
          <p:nvPr/>
        </p:nvSpPr>
        <p:spPr>
          <a:xfrm>
            <a:off x="1551561" y="3114776"/>
            <a:ext cx="6048000" cy="2274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400">
                <a:latin typeface="Arial"/>
                <a:ea typeface="Arial"/>
                <a:cs typeface="Arial"/>
                <a:sym typeface="Arial"/>
              </a:rPr>
              <a:t>filter(babynames, name %in% c("Acura", "Lexus", "Yugo"))</a:t>
            </a:r>
            <a:endParaRPr sz="1400">
              <a:latin typeface="Arial"/>
              <a:ea typeface="Arial"/>
              <a:cs typeface="Arial"/>
              <a:sym typeface="Arial"/>
            </a:endParaRPr>
          </a:p>
        </p:txBody>
      </p:sp>
      <p:graphicFrame>
        <p:nvGraphicFramePr>
          <p:cNvPr id="1904" name="Google Shape;1904;p237"/>
          <p:cNvGraphicFramePr/>
          <p:nvPr/>
        </p:nvGraphicFramePr>
        <p:xfrm>
          <a:off x="1542896" y="3422854"/>
          <a:ext cx="3000000" cy="3000000"/>
        </p:xfrm>
        <a:graphic>
          <a:graphicData uri="http://schemas.openxmlformats.org/drawingml/2006/table">
            <a:tbl>
              <a:tblPr bandRow="1" firstRow="1">
                <a:noFill/>
                <a:tableStyleId>{86380251-1022-4E59-A97C-39B196FD709A}</a:tableStyleId>
              </a:tblPr>
              <a:tblGrid>
                <a:gridCol w="314525"/>
                <a:gridCol w="487525"/>
                <a:gridCol w="375175"/>
                <a:gridCol w="562625"/>
                <a:gridCol w="337625"/>
                <a:gridCol w="951950"/>
              </a:tblGrid>
              <a:tr h="190025">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a:t>
                      </a:r>
                      <a:endParaRPr sz="1000" u="none" cap="none" strike="noStrike">
                        <a:latin typeface="Arial"/>
                        <a:ea typeface="Arial"/>
                        <a:cs typeface="Arial"/>
                        <a:sym typeface="Arial"/>
                      </a:endParaRPr>
                    </a:p>
                  </a:txBody>
                  <a:tcPr marT="575" marB="0" marR="0" marL="0">
                    <a:solidFill>
                      <a:srgbClr val="F0F2F4"/>
                    </a:solidFill>
                  </a:tcPr>
                </a:tc>
                <a:tc>
                  <a:txBody>
                    <a:bodyPr/>
                    <a:lstStyle/>
                    <a:p>
                      <a:pPr indent="0" lvl="0" marL="0" marR="1143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year</a:t>
                      </a:r>
                      <a:endParaRPr sz="1000" u="none" cap="none" strike="noStrike">
                        <a:latin typeface="Arial"/>
                        <a:ea typeface="Arial"/>
                        <a:cs typeface="Arial"/>
                        <a:sym typeface="Arial"/>
                      </a:endParaRPr>
                    </a:p>
                  </a:txBody>
                  <a:tcPr marT="5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sex</a:t>
                      </a:r>
                      <a:endParaRPr sz="1000" u="none" cap="none" strike="noStrike">
                        <a:latin typeface="Arial"/>
                        <a:ea typeface="Arial"/>
                        <a:cs typeface="Arial"/>
                        <a:sym typeface="Arial"/>
                      </a:endParaRPr>
                    </a:p>
                  </a:txBody>
                  <a:tcPr marT="575" marB="0" marR="0" marL="0">
                    <a:solidFill>
                      <a:srgbClr val="F0F2F4"/>
                    </a:solidFill>
                  </a:tcPr>
                </a:tc>
                <a:tc>
                  <a:txBody>
                    <a:bodyPr/>
                    <a:lstStyle/>
                    <a:p>
                      <a:pPr indent="0" lvl="0" marL="0" marR="1524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name</a:t>
                      </a:r>
                      <a:endParaRPr sz="1000" u="none" cap="none" strike="noStrike">
                        <a:latin typeface="Arial"/>
                        <a:ea typeface="Arial"/>
                        <a:cs typeface="Arial"/>
                        <a:sym typeface="Arial"/>
                      </a:endParaRPr>
                    </a:p>
                  </a:txBody>
                  <a:tcPr marT="5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n</a:t>
                      </a:r>
                      <a:endParaRPr sz="1000" u="none" cap="none" strike="noStrike">
                        <a:latin typeface="Arial"/>
                        <a:ea typeface="Arial"/>
                        <a:cs typeface="Arial"/>
                        <a:sym typeface="Arial"/>
                      </a:endParaRPr>
                    </a:p>
                  </a:txBody>
                  <a:tcPr marT="57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prop</a:t>
                      </a:r>
                      <a:endParaRPr sz="1000" u="none" cap="none" strike="noStrike">
                        <a:latin typeface="Arial"/>
                        <a:ea typeface="Arial"/>
                        <a:cs typeface="Arial"/>
                        <a:sym typeface="Arial"/>
                      </a:endParaRPr>
                    </a:p>
                  </a:txBody>
                  <a:tcPr marT="575" marB="0" marR="0" marL="0">
                    <a:solidFill>
                      <a:srgbClr val="F0F2F4"/>
                    </a:solidFill>
                  </a:tcPr>
                </a:tc>
              </a:tr>
              <a:tr h="223825">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 1</a:t>
                      </a:r>
                      <a:endParaRPr sz="1000" u="none" cap="none" strike="noStrike">
                        <a:latin typeface="Arial"/>
                        <a:ea typeface="Arial"/>
                        <a:cs typeface="Arial"/>
                        <a:sym typeface="Arial"/>
                      </a:endParaRPr>
                    </a:p>
                  </a:txBody>
                  <a:tcPr marT="34375" marB="0" marR="0" marL="0">
                    <a:solidFill>
                      <a:srgbClr val="F0F2F4"/>
                    </a:solidFill>
                  </a:tcPr>
                </a:tc>
                <a:tc>
                  <a:txBody>
                    <a:bodyPr/>
                    <a:lstStyle/>
                    <a:p>
                      <a:pPr indent="0" lvl="0" marL="0" marR="1143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1990</a:t>
                      </a:r>
                      <a:endParaRPr sz="1000" u="none" cap="none" strike="noStrike">
                        <a:latin typeface="Arial"/>
                        <a:ea typeface="Arial"/>
                        <a:cs typeface="Arial"/>
                        <a:sym typeface="Arial"/>
                      </a:endParaRPr>
                    </a:p>
                  </a:txBody>
                  <a:tcPr marT="343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F</a:t>
                      </a:r>
                      <a:endParaRPr sz="1000" u="none" cap="none" strike="noStrike">
                        <a:latin typeface="Arial"/>
                        <a:ea typeface="Arial"/>
                        <a:cs typeface="Arial"/>
                        <a:sym typeface="Arial"/>
                      </a:endParaRPr>
                    </a:p>
                  </a:txBody>
                  <a:tcPr marT="34375" marB="0" marR="0" marL="0">
                    <a:solidFill>
                      <a:srgbClr val="F0F2F4"/>
                    </a:solidFill>
                  </a:tcPr>
                </a:tc>
                <a:tc>
                  <a:txBody>
                    <a:bodyPr/>
                    <a:lstStyle/>
                    <a:p>
                      <a:pPr indent="0" lvl="0" marL="0" marR="1524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Lexus</a:t>
                      </a:r>
                      <a:endParaRPr sz="1000" u="none" cap="none" strike="noStrike">
                        <a:latin typeface="Arial"/>
                        <a:ea typeface="Arial"/>
                        <a:cs typeface="Arial"/>
                        <a:sym typeface="Arial"/>
                      </a:endParaRPr>
                    </a:p>
                  </a:txBody>
                  <a:tcPr marT="343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36</a:t>
                      </a:r>
                      <a:endParaRPr sz="1000" u="none" cap="none" strike="noStrike">
                        <a:latin typeface="Arial"/>
                        <a:ea typeface="Arial"/>
                        <a:cs typeface="Arial"/>
                        <a:sym typeface="Arial"/>
                      </a:endParaRPr>
                    </a:p>
                  </a:txBody>
                  <a:tcPr marT="3437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1.752932e-05</a:t>
                      </a:r>
                      <a:endParaRPr sz="1000" u="none" cap="none" strike="noStrike">
                        <a:latin typeface="Arial"/>
                        <a:ea typeface="Arial"/>
                        <a:cs typeface="Arial"/>
                        <a:sym typeface="Arial"/>
                      </a:endParaRPr>
                    </a:p>
                  </a:txBody>
                  <a:tcPr marT="34375" marB="0" marR="0" marL="0">
                    <a:solidFill>
                      <a:srgbClr val="F0F2F4"/>
                    </a:solidFill>
                  </a:tcPr>
                </a:tc>
              </a:tr>
              <a:tr h="214300">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 2</a:t>
                      </a:r>
                      <a:endParaRPr sz="1000" u="none" cap="none" strike="noStrike">
                        <a:latin typeface="Arial"/>
                        <a:ea typeface="Arial"/>
                        <a:cs typeface="Arial"/>
                        <a:sym typeface="Arial"/>
                      </a:endParaRPr>
                    </a:p>
                  </a:txBody>
                  <a:tcPr marT="34375" marB="0" marR="0" marL="0">
                    <a:solidFill>
                      <a:srgbClr val="F0F2F4"/>
                    </a:solidFill>
                  </a:tcPr>
                </a:tc>
                <a:tc>
                  <a:txBody>
                    <a:bodyPr/>
                    <a:lstStyle/>
                    <a:p>
                      <a:pPr indent="0" lvl="0" marL="0" marR="1143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1990</a:t>
                      </a:r>
                      <a:endParaRPr sz="1000" u="none" cap="none" strike="noStrike">
                        <a:latin typeface="Arial"/>
                        <a:ea typeface="Arial"/>
                        <a:cs typeface="Arial"/>
                        <a:sym typeface="Arial"/>
                      </a:endParaRPr>
                    </a:p>
                  </a:txBody>
                  <a:tcPr marT="343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M</a:t>
                      </a:r>
                      <a:endParaRPr sz="1000" u="none" cap="none" strike="noStrike">
                        <a:latin typeface="Arial"/>
                        <a:ea typeface="Arial"/>
                        <a:cs typeface="Arial"/>
                        <a:sym typeface="Arial"/>
                      </a:endParaRPr>
                    </a:p>
                  </a:txBody>
                  <a:tcPr marT="34375" marB="0" marR="0" marL="0">
                    <a:solidFill>
                      <a:srgbClr val="F0F2F4"/>
                    </a:solidFill>
                  </a:tcPr>
                </a:tc>
                <a:tc>
                  <a:txBody>
                    <a:bodyPr/>
                    <a:lstStyle/>
                    <a:p>
                      <a:pPr indent="0" lvl="0" marL="0" marR="1524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Lexus</a:t>
                      </a:r>
                      <a:endParaRPr sz="1000" u="none" cap="none" strike="noStrike">
                        <a:latin typeface="Arial"/>
                        <a:ea typeface="Arial"/>
                        <a:cs typeface="Arial"/>
                        <a:sym typeface="Arial"/>
                      </a:endParaRPr>
                    </a:p>
                  </a:txBody>
                  <a:tcPr marT="343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12</a:t>
                      </a:r>
                      <a:endParaRPr sz="1000" u="none" cap="none" strike="noStrike">
                        <a:latin typeface="Arial"/>
                        <a:ea typeface="Arial"/>
                        <a:cs typeface="Arial"/>
                        <a:sym typeface="Arial"/>
                      </a:endParaRPr>
                    </a:p>
                  </a:txBody>
                  <a:tcPr marT="3437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5.579156e-06</a:t>
                      </a:r>
                      <a:endParaRPr sz="1000" u="none" cap="none" strike="noStrike">
                        <a:latin typeface="Arial"/>
                        <a:ea typeface="Arial"/>
                        <a:cs typeface="Arial"/>
                        <a:sym typeface="Arial"/>
                      </a:endParaRPr>
                    </a:p>
                  </a:txBody>
                  <a:tcPr marT="34375" marB="0" marR="0" marL="0">
                    <a:solidFill>
                      <a:srgbClr val="F0F2F4"/>
                    </a:solidFill>
                  </a:tcPr>
                </a:tc>
              </a:tr>
              <a:tr h="180500">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Arial"/>
                          <a:ea typeface="Arial"/>
                          <a:cs typeface="Arial"/>
                          <a:sym typeface="Arial"/>
                        </a:rPr>
                        <a:t># …</a:t>
                      </a:r>
                      <a:endParaRPr sz="1000" u="none" cap="none" strike="noStrike">
                        <a:latin typeface="Arial"/>
                        <a:ea typeface="Arial"/>
                        <a:cs typeface="Arial"/>
                        <a:sym typeface="Arial"/>
                      </a:endParaRPr>
                    </a:p>
                  </a:txBody>
                  <a:tcPr marT="24825" marB="0" marR="0" marL="0">
                    <a:solidFill>
                      <a:srgbClr val="F0F2F4"/>
                    </a:solidFill>
                  </a:tcPr>
                </a:tc>
                <a:tc>
                  <a:txBody>
                    <a:bodyPr/>
                    <a:lstStyle/>
                    <a:p>
                      <a:pPr indent="0" lvl="0" marL="0" marR="1143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a:t>
                      </a:r>
                      <a:endParaRPr sz="1000" u="none" cap="none" strike="noStrike">
                        <a:latin typeface="Arial"/>
                        <a:ea typeface="Arial"/>
                        <a:cs typeface="Arial"/>
                        <a:sym typeface="Arial"/>
                      </a:endParaRPr>
                    </a:p>
                  </a:txBody>
                  <a:tcPr marT="248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a:t>
                      </a:r>
                      <a:endParaRPr sz="1000" u="none" cap="none" strike="noStrike">
                        <a:latin typeface="Arial"/>
                        <a:ea typeface="Arial"/>
                        <a:cs typeface="Arial"/>
                        <a:sym typeface="Arial"/>
                      </a:endParaRPr>
                    </a:p>
                  </a:txBody>
                  <a:tcPr marT="24825" marB="0" marR="0" marL="0">
                    <a:solidFill>
                      <a:srgbClr val="F0F2F4"/>
                    </a:solidFill>
                  </a:tcPr>
                </a:tc>
                <a:tc>
                  <a:txBody>
                    <a:bodyPr/>
                    <a:lstStyle/>
                    <a:p>
                      <a:pPr indent="0" lvl="0" marL="0" marR="1524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a:t>
                      </a:r>
                      <a:endParaRPr sz="1000" u="none" cap="none" strike="noStrike">
                        <a:latin typeface="Arial"/>
                        <a:ea typeface="Arial"/>
                        <a:cs typeface="Arial"/>
                        <a:sym typeface="Arial"/>
                      </a:endParaRPr>
                    </a:p>
                  </a:txBody>
                  <a:tcPr marT="248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a:t>
                      </a:r>
                      <a:endParaRPr sz="1000" u="none" cap="none" strike="noStrike">
                        <a:latin typeface="Arial"/>
                        <a:ea typeface="Arial"/>
                        <a:cs typeface="Arial"/>
                        <a:sym typeface="Arial"/>
                      </a:endParaRPr>
                    </a:p>
                  </a:txBody>
                  <a:tcPr marT="2482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Arial"/>
                          <a:ea typeface="Arial"/>
                          <a:cs typeface="Arial"/>
                          <a:sym typeface="Arial"/>
                        </a:rPr>
                        <a:t>…</a:t>
                      </a:r>
                      <a:endParaRPr sz="1000" u="none" cap="none" strike="noStrike">
                        <a:latin typeface="Arial"/>
                        <a:ea typeface="Arial"/>
                        <a:cs typeface="Arial"/>
                        <a:sym typeface="Arial"/>
                      </a:endParaRPr>
                    </a:p>
                  </a:txBody>
                  <a:tcPr marT="24825" marB="0" marR="0" marL="0">
                    <a:solidFill>
                      <a:srgbClr val="F0F2F4"/>
                    </a:solidFill>
                  </a:tcPr>
                </a:tc>
              </a:tr>
            </a:tbl>
          </a:graphicData>
        </a:graphic>
      </p:graphicFrame>
      <p:sp>
        <p:nvSpPr>
          <p:cNvPr id="1905" name="Google Shape;1905;p237"/>
          <p:cNvSpPr/>
          <p:nvPr/>
        </p:nvSpPr>
        <p:spPr>
          <a:xfrm>
            <a:off x="7448550" y="4538951"/>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909" name="Shape 1909"/>
        <p:cNvGrpSpPr/>
        <p:nvPr/>
      </p:nvGrpSpPr>
      <p:grpSpPr>
        <a:xfrm>
          <a:off x="0" y="0"/>
          <a:ext cx="0" cy="0"/>
          <a:chOff x="0" y="0"/>
          <a:chExt cx="0" cy="0"/>
        </a:xfrm>
      </p:grpSpPr>
      <p:sp>
        <p:nvSpPr>
          <p:cNvPr id="1910" name="Google Shape;1910;p238"/>
          <p:cNvSpPr txBox="1"/>
          <p:nvPr/>
        </p:nvSpPr>
        <p:spPr>
          <a:xfrm>
            <a:off x="545571" y="1404277"/>
            <a:ext cx="4830000" cy="313500"/>
          </a:xfrm>
          <a:prstGeom prst="rect">
            <a:avLst/>
          </a:prstGeom>
          <a:noFill/>
          <a:ln>
            <a:noFill/>
          </a:ln>
        </p:spPr>
        <p:txBody>
          <a:bodyPr anchorCtr="0" anchor="t" bIns="0" lIns="0" spcFirstLastPara="1" rIns="0" wrap="square" tIns="577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Collapsing multiple tests into one</a:t>
            </a:r>
            <a:endParaRPr sz="1900">
              <a:latin typeface="Questrial"/>
              <a:ea typeface="Questrial"/>
              <a:cs typeface="Questrial"/>
              <a:sym typeface="Questrial"/>
            </a:endParaRPr>
          </a:p>
        </p:txBody>
      </p:sp>
      <p:sp>
        <p:nvSpPr>
          <p:cNvPr id="1911" name="Google Shape;1911;p238"/>
          <p:cNvSpPr txBox="1"/>
          <p:nvPr/>
        </p:nvSpPr>
        <p:spPr>
          <a:xfrm>
            <a:off x="796251" y="1786700"/>
            <a:ext cx="6448500" cy="635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40150">
            <a:noAutofit/>
          </a:bodyPr>
          <a:lstStyle/>
          <a:p>
            <a:pPr indent="0" lvl="0" marL="101600" marR="0" rtl="0" algn="l">
              <a:lnSpc>
                <a:spcPct val="100000"/>
              </a:lnSpc>
              <a:spcBef>
                <a:spcPts val="0"/>
              </a:spcBef>
              <a:spcAft>
                <a:spcPts val="0"/>
              </a:spcAft>
              <a:buNone/>
            </a:pPr>
            <a:r>
              <a:rPr lang="en" sz="1500">
                <a:latin typeface="Courier New"/>
                <a:ea typeface="Courier New"/>
                <a:cs typeface="Courier New"/>
                <a:sym typeface="Courier New"/>
              </a:rPr>
              <a:t>filter(babynames, </a:t>
            </a:r>
            <a:r>
              <a:rPr lang="en" sz="1500">
                <a:solidFill>
                  <a:srgbClr val="FF2600"/>
                </a:solidFill>
                <a:latin typeface="Courier New"/>
                <a:ea typeface="Courier New"/>
                <a:cs typeface="Courier New"/>
                <a:sym typeface="Courier New"/>
              </a:rPr>
              <a:t>10 &lt; n &lt; 20</a:t>
            </a:r>
            <a:r>
              <a:rPr lang="en" sz="1500">
                <a:latin typeface="Courier New"/>
                <a:ea typeface="Courier New"/>
                <a:cs typeface="Courier New"/>
                <a:sym typeface="Courier New"/>
              </a:rPr>
              <a:t>)</a:t>
            </a:r>
            <a:endParaRPr sz="1500">
              <a:latin typeface="Courier New"/>
              <a:ea typeface="Courier New"/>
              <a:cs typeface="Courier New"/>
              <a:sym typeface="Courier New"/>
            </a:endParaRPr>
          </a:p>
          <a:p>
            <a:pPr indent="0" lvl="0" marL="101600" marR="0" rtl="0" algn="l">
              <a:lnSpc>
                <a:spcPct val="100000"/>
              </a:lnSpc>
              <a:spcBef>
                <a:spcPts val="700"/>
              </a:spcBef>
              <a:spcAft>
                <a:spcPts val="0"/>
              </a:spcAft>
              <a:buNone/>
            </a:pPr>
            <a:r>
              <a:rPr lang="en" sz="1500">
                <a:latin typeface="Courier New"/>
                <a:ea typeface="Courier New"/>
                <a:cs typeface="Courier New"/>
                <a:sym typeface="Courier New"/>
              </a:rPr>
              <a:t>filter(babynames, </a:t>
            </a:r>
            <a:r>
              <a:rPr lang="en" sz="1500">
                <a:solidFill>
                  <a:srgbClr val="00882B"/>
                </a:solidFill>
                <a:latin typeface="Courier New"/>
                <a:ea typeface="Courier New"/>
                <a:cs typeface="Courier New"/>
                <a:sym typeface="Courier New"/>
              </a:rPr>
              <a:t>10 &lt; n</a:t>
            </a:r>
            <a:r>
              <a:rPr lang="en" sz="1500">
                <a:latin typeface="Courier New"/>
                <a:ea typeface="Courier New"/>
                <a:cs typeface="Courier New"/>
                <a:sym typeface="Courier New"/>
              </a:rPr>
              <a:t>, </a:t>
            </a:r>
            <a:r>
              <a:rPr lang="en" sz="1500">
                <a:solidFill>
                  <a:srgbClr val="00882B"/>
                </a:solidFill>
                <a:latin typeface="Courier New"/>
                <a:ea typeface="Courier New"/>
                <a:cs typeface="Courier New"/>
                <a:sym typeface="Courier New"/>
              </a:rPr>
              <a:t>n &lt; 20)</a:t>
            </a:r>
            <a:endParaRPr sz="1500">
              <a:latin typeface="Courier New"/>
              <a:ea typeface="Courier New"/>
              <a:cs typeface="Courier New"/>
              <a:sym typeface="Courier New"/>
            </a:endParaRPr>
          </a:p>
        </p:txBody>
      </p:sp>
      <p:sp>
        <p:nvSpPr>
          <p:cNvPr id="1912" name="Google Shape;1912;p238"/>
          <p:cNvSpPr txBox="1"/>
          <p:nvPr/>
        </p:nvSpPr>
        <p:spPr>
          <a:xfrm>
            <a:off x="790850" y="3373450"/>
            <a:ext cx="6448500" cy="6705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49950">
            <a:noAutofit/>
          </a:bodyPr>
          <a:lstStyle/>
          <a:p>
            <a:pPr indent="0" lvl="0" marL="101600" marR="0" rtl="0" algn="l">
              <a:lnSpc>
                <a:spcPct val="100000"/>
              </a:lnSpc>
              <a:spcBef>
                <a:spcPts val="0"/>
              </a:spcBef>
              <a:spcAft>
                <a:spcPts val="0"/>
              </a:spcAft>
              <a:buNone/>
            </a:pPr>
            <a:r>
              <a:rPr lang="en" sz="1500">
                <a:latin typeface="Courier New"/>
                <a:ea typeface="Courier New"/>
                <a:cs typeface="Courier New"/>
                <a:sym typeface="Courier New"/>
              </a:rPr>
              <a:t>filter(babynames, </a:t>
            </a:r>
            <a:r>
              <a:rPr lang="en" sz="1500">
                <a:solidFill>
                  <a:srgbClr val="FF2600"/>
                </a:solidFill>
                <a:latin typeface="Courier New"/>
                <a:ea typeface="Courier New"/>
                <a:cs typeface="Courier New"/>
                <a:sym typeface="Courier New"/>
              </a:rPr>
              <a:t>n == 5 | n == 6 | n == 7 | n == 8</a:t>
            </a:r>
            <a:r>
              <a:rPr lang="en" sz="1500">
                <a:latin typeface="Courier New"/>
                <a:ea typeface="Courier New"/>
                <a:cs typeface="Courier New"/>
                <a:sym typeface="Courier New"/>
              </a:rPr>
              <a:t>)</a:t>
            </a:r>
            <a:endParaRPr sz="1500">
              <a:latin typeface="Courier New"/>
              <a:ea typeface="Courier New"/>
              <a:cs typeface="Courier New"/>
              <a:sym typeface="Courier New"/>
            </a:endParaRPr>
          </a:p>
          <a:p>
            <a:pPr indent="0" lvl="0" marL="101600" marR="0" rtl="0" algn="l">
              <a:lnSpc>
                <a:spcPct val="100000"/>
              </a:lnSpc>
              <a:spcBef>
                <a:spcPts val="700"/>
              </a:spcBef>
              <a:spcAft>
                <a:spcPts val="0"/>
              </a:spcAft>
              <a:buNone/>
            </a:pPr>
            <a:r>
              <a:rPr lang="en" sz="1500">
                <a:latin typeface="Courier New"/>
                <a:ea typeface="Courier New"/>
                <a:cs typeface="Courier New"/>
                <a:sym typeface="Courier New"/>
              </a:rPr>
              <a:t>filter(babynames, </a:t>
            </a:r>
            <a:r>
              <a:rPr lang="en" sz="1500">
                <a:solidFill>
                  <a:srgbClr val="00882B"/>
                </a:solidFill>
                <a:latin typeface="Courier New"/>
                <a:ea typeface="Courier New"/>
                <a:cs typeface="Courier New"/>
                <a:sym typeface="Courier New"/>
              </a:rPr>
              <a:t>n %in% c(5, 6, 7, 8)</a:t>
            </a:r>
            <a:r>
              <a:rPr lang="en" sz="15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1913" name="Google Shape;1913;p238"/>
          <p:cNvSpPr txBox="1"/>
          <p:nvPr/>
        </p:nvSpPr>
        <p:spPr>
          <a:xfrm>
            <a:off x="545571" y="3004956"/>
            <a:ext cx="6799800" cy="2670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Stringing together many tests (when you could use %in%)</a:t>
            </a:r>
            <a:endParaRPr sz="1900">
              <a:latin typeface="Questrial"/>
              <a:ea typeface="Questrial"/>
              <a:cs typeface="Questrial"/>
              <a:sym typeface="Questrial"/>
            </a:endParaRPr>
          </a:p>
        </p:txBody>
      </p:sp>
      <p:sp>
        <p:nvSpPr>
          <p:cNvPr id="1914" name="Google Shape;1914;p238"/>
          <p:cNvSpPr/>
          <p:nvPr/>
        </p:nvSpPr>
        <p:spPr>
          <a:xfrm>
            <a:off x="7448550" y="4538951"/>
            <a:ext cx="466800" cy="535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915" name="Google Shape;1915;p238"/>
          <p:cNvSpPr txBox="1"/>
          <p:nvPr/>
        </p:nvSpPr>
        <p:spPr>
          <a:xfrm>
            <a:off x="545572" y="422714"/>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Two MORE common mistakes</a:t>
            </a:r>
            <a:endParaRPr b="1" sz="3000">
              <a:latin typeface="Questrial"/>
              <a:ea typeface="Questrial"/>
              <a:cs typeface="Questrial"/>
              <a:sym typeface="Questrial"/>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9" name="Shape 1919"/>
        <p:cNvGrpSpPr/>
        <p:nvPr/>
      </p:nvGrpSpPr>
      <p:grpSpPr>
        <a:xfrm>
          <a:off x="0" y="0"/>
          <a:ext cx="0" cy="0"/>
          <a:chOff x="0" y="0"/>
          <a:chExt cx="0" cy="0"/>
        </a:xfrm>
      </p:grpSpPr>
      <p:sp>
        <p:nvSpPr>
          <p:cNvPr id="1920" name="Google Shape;1920;p239"/>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Saving results</a:t>
            </a:r>
            <a:endParaRPr/>
          </a:p>
        </p:txBody>
      </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924" name="Shape 1924"/>
        <p:cNvGrpSpPr/>
        <p:nvPr/>
      </p:nvGrpSpPr>
      <p:grpSpPr>
        <a:xfrm>
          <a:off x="0" y="0"/>
          <a:ext cx="0" cy="0"/>
          <a:chOff x="0" y="0"/>
          <a:chExt cx="0" cy="0"/>
        </a:xfrm>
      </p:grpSpPr>
      <p:sp>
        <p:nvSpPr>
          <p:cNvPr id="1925" name="Google Shape;1925;p240"/>
          <p:cNvSpPr/>
          <p:nvPr/>
        </p:nvSpPr>
        <p:spPr>
          <a:xfrm>
            <a:off x="627741" y="1490020"/>
            <a:ext cx="6215644" cy="1180836"/>
          </a:xfrm>
          <a:custGeom>
            <a:rect b="b" l="l" r="r" t="t"/>
            <a:pathLst>
              <a:path extrusionOk="0" h="2595245" w="13660755">
                <a:moveTo>
                  <a:pt x="0" y="0"/>
                </a:moveTo>
                <a:lnTo>
                  <a:pt x="13660317" y="0"/>
                </a:lnTo>
                <a:lnTo>
                  <a:pt x="13660317" y="2595056"/>
                </a:lnTo>
                <a:lnTo>
                  <a:pt x="0" y="2595056"/>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926" name="Google Shape;1926;p240"/>
          <p:cNvSpPr/>
          <p:nvPr/>
        </p:nvSpPr>
        <p:spPr>
          <a:xfrm>
            <a:off x="627741" y="1490020"/>
            <a:ext cx="6215644" cy="1180836"/>
          </a:xfrm>
          <a:custGeom>
            <a:rect b="b" l="l" r="r" t="t"/>
            <a:pathLst>
              <a:path extrusionOk="0" h="2595245" w="13660755">
                <a:moveTo>
                  <a:pt x="0" y="0"/>
                </a:moveTo>
                <a:lnTo>
                  <a:pt x="13660316" y="0"/>
                </a:lnTo>
                <a:lnTo>
                  <a:pt x="13660316" y="2595056"/>
                </a:lnTo>
                <a:lnTo>
                  <a:pt x="0" y="2595056"/>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927" name="Google Shape;1927;p240"/>
          <p:cNvSpPr txBox="1"/>
          <p:nvPr/>
        </p:nvSpPr>
        <p:spPr>
          <a:xfrm>
            <a:off x="719763" y="1516289"/>
            <a:ext cx="6048000" cy="2274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100">
                <a:latin typeface="Courier New"/>
                <a:ea typeface="Courier New"/>
                <a:cs typeface="Courier New"/>
                <a:sym typeface="Courier New"/>
              </a:rPr>
              <a:t>filter(babynames, name %in% c("Acura", "Lexus", "Yugo"))</a:t>
            </a:r>
            <a:endParaRPr sz="1100">
              <a:latin typeface="Courier New"/>
              <a:ea typeface="Courier New"/>
              <a:cs typeface="Courier New"/>
              <a:sym typeface="Courier New"/>
            </a:endParaRPr>
          </a:p>
        </p:txBody>
      </p:sp>
      <p:graphicFrame>
        <p:nvGraphicFramePr>
          <p:cNvPr id="1928" name="Google Shape;1928;p240"/>
          <p:cNvGraphicFramePr/>
          <p:nvPr/>
        </p:nvGraphicFramePr>
        <p:xfrm>
          <a:off x="711098" y="1819605"/>
          <a:ext cx="3000000" cy="3000000"/>
        </p:xfrm>
        <a:graphic>
          <a:graphicData uri="http://schemas.openxmlformats.org/drawingml/2006/table">
            <a:tbl>
              <a:tblPr bandRow="1" firstRow="1">
                <a:noFill/>
                <a:tableStyleId>{86380251-1022-4E59-A97C-39B196FD709A}</a:tableStyleId>
              </a:tblPr>
              <a:tblGrid>
                <a:gridCol w="314525"/>
                <a:gridCol w="487525"/>
                <a:gridCol w="375175"/>
                <a:gridCol w="562625"/>
                <a:gridCol w="337625"/>
                <a:gridCol w="951950"/>
              </a:tblGrid>
              <a:tr h="190025">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575" marB="0" marR="0" marL="0">
                    <a:solidFill>
                      <a:srgbClr val="F0F2F4"/>
                    </a:solidFill>
                  </a:tcPr>
                </a:tc>
                <a:tc>
                  <a:txBody>
                    <a:bodyPr/>
                    <a:lstStyle/>
                    <a:p>
                      <a:pPr indent="0" lvl="0" marL="0" marR="1143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year</a:t>
                      </a:r>
                      <a:endParaRPr sz="1000" u="none" cap="none" strike="noStrike">
                        <a:latin typeface="Questrial"/>
                        <a:ea typeface="Questrial"/>
                        <a:cs typeface="Questrial"/>
                        <a:sym typeface="Questrial"/>
                      </a:endParaRPr>
                    </a:p>
                  </a:txBody>
                  <a:tcPr marT="5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sex</a:t>
                      </a:r>
                      <a:endParaRPr sz="1000" u="none" cap="none" strike="noStrike">
                        <a:latin typeface="Questrial"/>
                        <a:ea typeface="Questrial"/>
                        <a:cs typeface="Questrial"/>
                        <a:sym typeface="Questrial"/>
                      </a:endParaRPr>
                    </a:p>
                  </a:txBody>
                  <a:tcPr marT="575" marB="0" marR="0" marL="0">
                    <a:solidFill>
                      <a:srgbClr val="F0F2F4"/>
                    </a:solidFill>
                  </a:tcPr>
                </a:tc>
                <a:tc>
                  <a:txBody>
                    <a:bodyPr/>
                    <a:lstStyle/>
                    <a:p>
                      <a:pPr indent="0" lvl="0" marL="0" marR="1524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name</a:t>
                      </a:r>
                      <a:endParaRPr sz="1000" u="none" cap="none" strike="noStrike">
                        <a:latin typeface="Questrial"/>
                        <a:ea typeface="Questrial"/>
                        <a:cs typeface="Questrial"/>
                        <a:sym typeface="Questrial"/>
                      </a:endParaRPr>
                    </a:p>
                  </a:txBody>
                  <a:tcPr marT="5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n</a:t>
                      </a:r>
                      <a:endParaRPr sz="1000" u="none" cap="none" strike="noStrike">
                        <a:latin typeface="Questrial"/>
                        <a:ea typeface="Questrial"/>
                        <a:cs typeface="Questrial"/>
                        <a:sym typeface="Questrial"/>
                      </a:endParaRPr>
                    </a:p>
                  </a:txBody>
                  <a:tcPr marT="57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prop</a:t>
                      </a:r>
                      <a:endParaRPr sz="1000" u="none" cap="none" strike="noStrike">
                        <a:latin typeface="Questrial"/>
                        <a:ea typeface="Questrial"/>
                        <a:cs typeface="Questrial"/>
                        <a:sym typeface="Questrial"/>
                      </a:endParaRPr>
                    </a:p>
                  </a:txBody>
                  <a:tcPr marT="575" marB="0" marR="0" marL="0">
                    <a:solidFill>
                      <a:srgbClr val="F0F2F4"/>
                    </a:solidFill>
                  </a:tcPr>
                </a:tc>
              </a:tr>
              <a:tr h="226200">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 1</a:t>
                      </a:r>
                      <a:endParaRPr sz="1000" u="none" cap="none" strike="noStrike">
                        <a:latin typeface="Questrial"/>
                        <a:ea typeface="Questrial"/>
                        <a:cs typeface="Questrial"/>
                        <a:sym typeface="Questrial"/>
                      </a:endParaRPr>
                    </a:p>
                  </a:txBody>
                  <a:tcPr marT="34375" marB="0" marR="0" marL="0">
                    <a:solidFill>
                      <a:srgbClr val="F0F2F4"/>
                    </a:solidFill>
                  </a:tcPr>
                </a:tc>
                <a:tc>
                  <a:txBody>
                    <a:bodyPr/>
                    <a:lstStyle/>
                    <a:p>
                      <a:pPr indent="0" lvl="0" marL="0" marR="1143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1990</a:t>
                      </a:r>
                      <a:endParaRPr sz="1000" u="none" cap="none" strike="noStrike">
                        <a:latin typeface="Questrial"/>
                        <a:ea typeface="Questrial"/>
                        <a:cs typeface="Questrial"/>
                        <a:sym typeface="Questrial"/>
                      </a:endParaRPr>
                    </a:p>
                  </a:txBody>
                  <a:tcPr marT="343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F</a:t>
                      </a:r>
                      <a:endParaRPr sz="1000" u="none" cap="none" strike="noStrike">
                        <a:latin typeface="Questrial"/>
                        <a:ea typeface="Questrial"/>
                        <a:cs typeface="Questrial"/>
                        <a:sym typeface="Questrial"/>
                      </a:endParaRPr>
                    </a:p>
                  </a:txBody>
                  <a:tcPr marT="34375" marB="0" marR="0" marL="0">
                    <a:solidFill>
                      <a:srgbClr val="F0F2F4"/>
                    </a:solidFill>
                  </a:tcPr>
                </a:tc>
                <a:tc>
                  <a:txBody>
                    <a:bodyPr/>
                    <a:lstStyle/>
                    <a:p>
                      <a:pPr indent="0" lvl="0" marL="0" marR="1524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Lexus</a:t>
                      </a:r>
                      <a:endParaRPr sz="1000" u="none" cap="none" strike="noStrike">
                        <a:latin typeface="Questrial"/>
                        <a:ea typeface="Questrial"/>
                        <a:cs typeface="Questrial"/>
                        <a:sym typeface="Questrial"/>
                      </a:endParaRPr>
                    </a:p>
                  </a:txBody>
                  <a:tcPr marT="343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36</a:t>
                      </a:r>
                      <a:endParaRPr sz="1000" u="none" cap="none" strike="noStrike">
                        <a:latin typeface="Questrial"/>
                        <a:ea typeface="Questrial"/>
                        <a:cs typeface="Questrial"/>
                        <a:sym typeface="Questrial"/>
                      </a:endParaRPr>
                    </a:p>
                  </a:txBody>
                  <a:tcPr marT="3437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1.752932e-05</a:t>
                      </a:r>
                      <a:endParaRPr sz="1000" u="none" cap="none" strike="noStrike">
                        <a:latin typeface="Questrial"/>
                        <a:ea typeface="Questrial"/>
                        <a:cs typeface="Questrial"/>
                        <a:sym typeface="Questrial"/>
                      </a:endParaRPr>
                    </a:p>
                  </a:txBody>
                  <a:tcPr marT="34375" marB="0" marR="0" marL="0">
                    <a:solidFill>
                      <a:srgbClr val="F0F2F4"/>
                    </a:solidFill>
                  </a:tcPr>
                </a:tc>
              </a:tr>
              <a:tr h="216675">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 2</a:t>
                      </a:r>
                      <a:endParaRPr sz="10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1143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1990</a:t>
                      </a:r>
                      <a:endParaRPr sz="10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M</a:t>
                      </a:r>
                      <a:endParaRPr sz="10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1524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Lexus</a:t>
                      </a:r>
                      <a:endParaRPr sz="10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12</a:t>
                      </a:r>
                      <a:endParaRPr sz="10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5.579156e-06</a:t>
                      </a:r>
                      <a:endParaRPr sz="1000" u="none" cap="none" strike="noStrike">
                        <a:latin typeface="Questrial"/>
                        <a:ea typeface="Questrial"/>
                        <a:cs typeface="Questrial"/>
                        <a:sym typeface="Questrial"/>
                      </a:endParaRPr>
                    </a:p>
                  </a:txBody>
                  <a:tcPr marT="36975" marB="0" marR="0" marL="0">
                    <a:solidFill>
                      <a:srgbClr val="F0F2F4"/>
                    </a:solidFill>
                  </a:tcPr>
                </a:tc>
              </a:tr>
              <a:tr h="180500">
                <a:tc>
                  <a:txBody>
                    <a:bodyPr/>
                    <a:lstStyle/>
                    <a:p>
                      <a:pPr indent="0" lvl="0" marL="12700" marR="0" rtl="0" algn="l">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 …</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1143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1524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381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4825" marB="0" marR="0" marL="0">
                    <a:solidFill>
                      <a:srgbClr val="F0F2F4"/>
                    </a:solidFill>
                  </a:tcPr>
                </a:tc>
                <a:tc>
                  <a:txBody>
                    <a:bodyPr/>
                    <a:lstStyle/>
                    <a:p>
                      <a:pPr indent="0" lvl="0" marL="0" marR="12700" rtl="0" algn="r">
                        <a:lnSpc>
                          <a:spcPct val="100000"/>
                        </a:lnSpc>
                        <a:spcBef>
                          <a:spcPts val="0"/>
                        </a:spcBef>
                        <a:spcAft>
                          <a:spcPts val="0"/>
                        </a:spcAft>
                        <a:buNone/>
                      </a:pPr>
                      <a:r>
                        <a:rPr lang="en" sz="1000" u="none" cap="none" strike="noStrike">
                          <a:solidFill>
                            <a:srgbClr val="A6AAA9"/>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4825" marB="0" marR="0" marL="0">
                    <a:solidFill>
                      <a:srgbClr val="F0F2F4"/>
                    </a:solidFill>
                  </a:tcPr>
                </a:tc>
              </a:tr>
            </a:tbl>
          </a:graphicData>
        </a:graphic>
      </p:graphicFrame>
      <p:sp>
        <p:nvSpPr>
          <p:cNvPr id="1929" name="Google Shape;1929;p240"/>
          <p:cNvSpPr txBox="1"/>
          <p:nvPr/>
        </p:nvSpPr>
        <p:spPr>
          <a:xfrm>
            <a:off x="586413" y="1180804"/>
            <a:ext cx="18075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1500">
                <a:latin typeface="Questrial"/>
                <a:ea typeface="Questrial"/>
                <a:cs typeface="Questrial"/>
                <a:sym typeface="Questrial"/>
              </a:rPr>
              <a:t>Print to screen</a:t>
            </a:r>
            <a:endParaRPr sz="1500">
              <a:latin typeface="Questrial"/>
              <a:ea typeface="Questrial"/>
              <a:cs typeface="Questrial"/>
              <a:sym typeface="Questrial"/>
            </a:endParaRPr>
          </a:p>
        </p:txBody>
      </p:sp>
      <p:sp>
        <p:nvSpPr>
          <p:cNvPr id="1930" name="Google Shape;1930;p240"/>
          <p:cNvSpPr txBox="1"/>
          <p:nvPr/>
        </p:nvSpPr>
        <p:spPr>
          <a:xfrm>
            <a:off x="627741" y="3236092"/>
            <a:ext cx="6213300" cy="3789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38400">
            <a:noAutofit/>
          </a:bodyPr>
          <a:lstStyle/>
          <a:p>
            <a:pPr indent="0" lvl="0" marL="101600" marR="0" rtl="0" algn="l">
              <a:lnSpc>
                <a:spcPct val="100000"/>
              </a:lnSpc>
              <a:spcBef>
                <a:spcPts val="0"/>
              </a:spcBef>
              <a:spcAft>
                <a:spcPts val="0"/>
              </a:spcAft>
              <a:buNone/>
            </a:pPr>
            <a:r>
              <a:rPr lang="en" sz="1100">
                <a:latin typeface="Courier New"/>
                <a:ea typeface="Courier New"/>
                <a:cs typeface="Courier New"/>
                <a:sym typeface="Courier New"/>
              </a:rPr>
              <a:t>carnames &lt;- filter(babynames, name %in% c("Acura", "Lexus", "Yugo"))</a:t>
            </a:r>
            <a:endParaRPr sz="1100">
              <a:latin typeface="Courier New"/>
              <a:ea typeface="Courier New"/>
              <a:cs typeface="Courier New"/>
              <a:sym typeface="Courier New"/>
            </a:endParaRPr>
          </a:p>
        </p:txBody>
      </p:sp>
      <p:sp>
        <p:nvSpPr>
          <p:cNvPr id="1931" name="Google Shape;1931;p240"/>
          <p:cNvSpPr txBox="1"/>
          <p:nvPr/>
        </p:nvSpPr>
        <p:spPr>
          <a:xfrm>
            <a:off x="600701" y="2920315"/>
            <a:ext cx="62070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1500">
                <a:latin typeface="Questrial"/>
                <a:ea typeface="Questrial"/>
                <a:cs typeface="Questrial"/>
                <a:sym typeface="Questrial"/>
              </a:rPr>
              <a:t>Save to new data frame (where does this appear?)</a:t>
            </a:r>
            <a:endParaRPr sz="1500">
              <a:latin typeface="Questrial"/>
              <a:ea typeface="Questrial"/>
              <a:cs typeface="Questrial"/>
              <a:sym typeface="Questrial"/>
            </a:endParaRPr>
          </a:p>
        </p:txBody>
      </p:sp>
      <p:sp>
        <p:nvSpPr>
          <p:cNvPr id="1932" name="Google Shape;1932;p240"/>
          <p:cNvSpPr txBox="1"/>
          <p:nvPr/>
        </p:nvSpPr>
        <p:spPr>
          <a:xfrm>
            <a:off x="627741" y="4306811"/>
            <a:ext cx="6213300" cy="3789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99350">
            <a:noAutofit/>
          </a:bodyPr>
          <a:lstStyle/>
          <a:p>
            <a:pPr indent="0" lvl="0" marL="50800" marR="0" rtl="0" algn="l">
              <a:lnSpc>
                <a:spcPct val="100000"/>
              </a:lnSpc>
              <a:spcBef>
                <a:spcPts val="0"/>
              </a:spcBef>
              <a:spcAft>
                <a:spcPts val="0"/>
              </a:spcAft>
              <a:buNone/>
            </a:pPr>
            <a:r>
              <a:rPr lang="en" sz="1100">
                <a:latin typeface="Courier New"/>
                <a:ea typeface="Courier New"/>
                <a:cs typeface="Courier New"/>
                <a:sym typeface="Courier New"/>
              </a:rPr>
              <a:t>babynames &lt;- filter(babynames, name %in% c("Acura", "Lexus", "Yugo"))</a:t>
            </a:r>
            <a:endParaRPr sz="1100">
              <a:latin typeface="Courier New"/>
              <a:ea typeface="Courier New"/>
              <a:cs typeface="Courier New"/>
              <a:sym typeface="Courier New"/>
            </a:endParaRPr>
          </a:p>
        </p:txBody>
      </p:sp>
      <p:sp>
        <p:nvSpPr>
          <p:cNvPr id="1933" name="Google Shape;1933;p240"/>
          <p:cNvSpPr txBox="1"/>
          <p:nvPr/>
        </p:nvSpPr>
        <p:spPr>
          <a:xfrm>
            <a:off x="605463" y="4002926"/>
            <a:ext cx="52758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1500">
                <a:latin typeface="Questrial"/>
                <a:ea typeface="Questrial"/>
                <a:cs typeface="Questrial"/>
                <a:sym typeface="Questrial"/>
              </a:rPr>
              <a:t>Save over existing data frame (</a:t>
            </a:r>
            <a:r>
              <a:rPr lang="en" sz="1500">
                <a:solidFill>
                  <a:srgbClr val="FF4013"/>
                </a:solidFill>
                <a:latin typeface="Questrial"/>
                <a:ea typeface="Questrial"/>
                <a:cs typeface="Questrial"/>
                <a:sym typeface="Questrial"/>
              </a:rPr>
              <a:t>dangerous!</a:t>
            </a:r>
            <a:r>
              <a:rPr lang="en" sz="1500">
                <a:latin typeface="Questrial"/>
                <a:ea typeface="Questrial"/>
                <a:cs typeface="Questrial"/>
                <a:sym typeface="Questrial"/>
              </a:rPr>
              <a:t>)</a:t>
            </a:r>
            <a:endParaRPr sz="1500">
              <a:latin typeface="Questrial"/>
              <a:ea typeface="Questrial"/>
              <a:cs typeface="Questrial"/>
              <a:sym typeface="Questrial"/>
            </a:endParaRPr>
          </a:p>
        </p:txBody>
      </p:sp>
      <p:sp>
        <p:nvSpPr>
          <p:cNvPr id="1934" name="Google Shape;1934;p240"/>
          <p:cNvSpPr txBox="1"/>
          <p:nvPr/>
        </p:nvSpPr>
        <p:spPr>
          <a:xfrm>
            <a:off x="545572" y="422714"/>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Saving results</a:t>
            </a:r>
            <a:endParaRPr b="1" sz="3000">
              <a:latin typeface="Questrial"/>
              <a:ea typeface="Questrial"/>
              <a:cs typeface="Questrial"/>
              <a:sym typeface="Questrial"/>
            </a:endParaRPr>
          </a:p>
        </p:txBody>
      </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938" name="Shape 1938"/>
        <p:cNvGrpSpPr/>
        <p:nvPr/>
      </p:nvGrpSpPr>
      <p:grpSpPr>
        <a:xfrm>
          <a:off x="0" y="0"/>
          <a:ext cx="0" cy="0"/>
          <a:chOff x="0" y="0"/>
          <a:chExt cx="0" cy="0"/>
        </a:xfrm>
      </p:grpSpPr>
      <p:sp>
        <p:nvSpPr>
          <p:cNvPr id="1939" name="Google Shape;1939;p241"/>
          <p:cNvSpPr txBox="1"/>
          <p:nvPr/>
        </p:nvSpPr>
        <p:spPr>
          <a:xfrm>
            <a:off x="1465426" y="893172"/>
            <a:ext cx="6949500" cy="3789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98475">
            <a:noAutofit/>
          </a:bodyPr>
          <a:lstStyle/>
          <a:p>
            <a:pPr indent="0" lvl="0" marL="50800" marR="0" rtl="0" algn="l">
              <a:lnSpc>
                <a:spcPct val="100000"/>
              </a:lnSpc>
              <a:spcBef>
                <a:spcPts val="0"/>
              </a:spcBef>
              <a:spcAft>
                <a:spcPts val="0"/>
              </a:spcAft>
              <a:buNone/>
            </a:pPr>
            <a:r>
              <a:rPr lang="en" sz="1300">
                <a:latin typeface="Courier New"/>
                <a:ea typeface="Courier New"/>
                <a:cs typeface="Courier New"/>
                <a:sym typeface="Courier New"/>
              </a:rPr>
              <a:t>babynames &lt;- filter(babynames, name %in% c("Acura", "Lexus", "Yugo"))</a:t>
            </a:r>
            <a:endParaRPr sz="1300">
              <a:latin typeface="Courier New"/>
              <a:ea typeface="Courier New"/>
              <a:cs typeface="Courier New"/>
              <a:sym typeface="Courier New"/>
            </a:endParaRPr>
          </a:p>
        </p:txBody>
      </p:sp>
      <p:sp>
        <p:nvSpPr>
          <p:cNvPr id="1940" name="Google Shape;1940;p241"/>
          <p:cNvSpPr txBox="1"/>
          <p:nvPr>
            <p:ph idx="4294967295" type="title"/>
          </p:nvPr>
        </p:nvSpPr>
        <p:spPr>
          <a:xfrm>
            <a:off x="1519156" y="1372869"/>
            <a:ext cx="847500" cy="254400"/>
          </a:xfrm>
          <a:prstGeom prst="rect">
            <a:avLst/>
          </a:prstGeom>
          <a:noFill/>
          <a:ln>
            <a:noFill/>
          </a:ln>
        </p:spPr>
        <p:txBody>
          <a:bodyPr anchorCtr="0" anchor="t" bIns="0" lIns="0" spcFirstLastPara="1" rIns="0" wrap="square" tIns="6050">
            <a:noAutofit/>
          </a:bodyPr>
          <a:lstStyle/>
          <a:p>
            <a:pPr indent="0" lvl="0" marL="0" rtl="0" algn="l">
              <a:lnSpc>
                <a:spcPct val="100000"/>
              </a:lnSpc>
              <a:spcBef>
                <a:spcPts val="0"/>
              </a:spcBef>
              <a:spcAft>
                <a:spcPts val="0"/>
              </a:spcAft>
              <a:buNone/>
            </a:pPr>
            <a:r>
              <a:rPr lang="en" sz="1600">
                <a:solidFill>
                  <a:srgbClr val="000000"/>
                </a:solidFill>
                <a:latin typeface="Questrial"/>
                <a:ea typeface="Questrial"/>
                <a:cs typeface="Questrial"/>
                <a:sym typeface="Questrial"/>
              </a:rPr>
              <a:t>Uh oh…</a:t>
            </a:r>
            <a:endParaRPr sz="1600">
              <a:latin typeface="Questrial"/>
              <a:ea typeface="Questrial"/>
              <a:cs typeface="Questrial"/>
              <a:sym typeface="Questrial"/>
            </a:endParaRPr>
          </a:p>
        </p:txBody>
      </p:sp>
      <p:sp>
        <p:nvSpPr>
          <p:cNvPr id="1941" name="Google Shape;1941;p241"/>
          <p:cNvSpPr txBox="1"/>
          <p:nvPr/>
        </p:nvSpPr>
        <p:spPr>
          <a:xfrm>
            <a:off x="1465425" y="2576299"/>
            <a:ext cx="6949500" cy="6153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76825">
            <a:noAutofit/>
          </a:bodyPr>
          <a:lstStyle/>
          <a:p>
            <a:pPr indent="0" lvl="0" marL="50800" marR="4724400" rtl="0" algn="l">
              <a:lnSpc>
                <a:spcPct val="130399"/>
              </a:lnSpc>
              <a:spcBef>
                <a:spcPts val="0"/>
              </a:spcBef>
              <a:spcAft>
                <a:spcPts val="0"/>
              </a:spcAft>
              <a:buNone/>
            </a:pPr>
            <a:r>
              <a:rPr lang="en" sz="1300">
                <a:latin typeface="Courier New"/>
                <a:ea typeface="Courier New"/>
                <a:cs typeface="Courier New"/>
                <a:sym typeface="Courier New"/>
              </a:rPr>
              <a:t>rm(babynames)  str(babynames)</a:t>
            </a:r>
            <a:endParaRPr sz="1300">
              <a:latin typeface="Courier New"/>
              <a:ea typeface="Courier New"/>
              <a:cs typeface="Courier New"/>
              <a:sym typeface="Courier New"/>
            </a:endParaRPr>
          </a:p>
        </p:txBody>
      </p:sp>
      <p:sp>
        <p:nvSpPr>
          <p:cNvPr id="1942" name="Google Shape;1942;p241"/>
          <p:cNvSpPr txBox="1"/>
          <p:nvPr/>
        </p:nvSpPr>
        <p:spPr>
          <a:xfrm>
            <a:off x="1519156" y="3496798"/>
            <a:ext cx="637500" cy="254400"/>
          </a:xfrm>
          <a:prstGeom prst="rect">
            <a:avLst/>
          </a:prstGeom>
          <a:noFill/>
          <a:ln>
            <a:noFill/>
          </a:ln>
        </p:spPr>
        <p:txBody>
          <a:bodyPr anchorCtr="0" anchor="t" bIns="0" lIns="0" spcFirstLastPara="1" rIns="0" wrap="square" tIns="6050">
            <a:noAutofit/>
          </a:bodyPr>
          <a:lstStyle/>
          <a:p>
            <a:pPr indent="0" lvl="0" marL="0" marR="0" rtl="0" algn="l">
              <a:lnSpc>
                <a:spcPct val="100000"/>
              </a:lnSpc>
              <a:spcBef>
                <a:spcPts val="0"/>
              </a:spcBef>
              <a:spcAft>
                <a:spcPts val="0"/>
              </a:spcAft>
              <a:buNone/>
            </a:pPr>
            <a:r>
              <a:rPr lang="en" sz="1600">
                <a:latin typeface="Questrial"/>
                <a:ea typeface="Questrial"/>
                <a:cs typeface="Questrial"/>
                <a:sym typeface="Questrial"/>
              </a:rPr>
              <a:t>Phew!</a:t>
            </a:r>
            <a:endParaRPr sz="1600">
              <a:latin typeface="Questrial"/>
              <a:ea typeface="Questrial"/>
              <a:cs typeface="Questrial"/>
              <a:sym typeface="Questrial"/>
            </a:endParaRPr>
          </a:p>
        </p:txBody>
      </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6" name="Shape 1946"/>
        <p:cNvGrpSpPr/>
        <p:nvPr/>
      </p:nvGrpSpPr>
      <p:grpSpPr>
        <a:xfrm>
          <a:off x="0" y="0"/>
          <a:ext cx="0" cy="0"/>
          <a:chOff x="0" y="0"/>
          <a:chExt cx="0" cy="0"/>
        </a:xfrm>
      </p:grpSpPr>
      <p:sp>
        <p:nvSpPr>
          <p:cNvPr id="1947" name="Google Shape;1947;p242"/>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%&gt;% </a:t>
            </a:r>
            <a:endParaRPr/>
          </a:p>
          <a:p>
            <a:pPr indent="0" lvl="0" marL="0" rtl="0" algn="l">
              <a:spcBef>
                <a:spcPts val="0"/>
              </a:spcBef>
              <a:spcAft>
                <a:spcPts val="0"/>
              </a:spcAft>
              <a:buNone/>
            </a:pPr>
            <a:r>
              <a:t/>
            </a:r>
            <a:endParaRPr sz="3000"/>
          </a:p>
        </p:txBody>
      </p:sp>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1" name="Shape 1951"/>
        <p:cNvGrpSpPr/>
        <p:nvPr/>
      </p:nvGrpSpPr>
      <p:grpSpPr>
        <a:xfrm>
          <a:off x="0" y="0"/>
          <a:ext cx="0" cy="0"/>
          <a:chOff x="0" y="0"/>
          <a:chExt cx="0" cy="0"/>
        </a:xfrm>
      </p:grpSpPr>
      <p:sp>
        <p:nvSpPr>
          <p:cNvPr id="1952" name="Google Shape;1952;p243"/>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%&gt;% </a:t>
            </a:r>
            <a:endParaRPr/>
          </a:p>
          <a:p>
            <a:pPr indent="0" lvl="0" marL="0" rtl="0" algn="l">
              <a:spcBef>
                <a:spcPts val="0"/>
              </a:spcBef>
              <a:spcAft>
                <a:spcPts val="0"/>
              </a:spcAft>
              <a:buNone/>
            </a:pPr>
            <a:r>
              <a:rPr lang="en" sz="3000"/>
              <a:t>pronounced: “pipe” </a:t>
            </a:r>
            <a:endParaRPr sz="3000"/>
          </a:p>
        </p:txBody>
      </p:sp>
      <p:pic>
        <p:nvPicPr>
          <p:cNvPr id="1953" name="Google Shape;1953;p243"/>
          <p:cNvPicPr preferRelativeResize="0"/>
          <p:nvPr/>
        </p:nvPicPr>
        <p:blipFill rotWithShape="1">
          <a:blip r:embed="rId3">
            <a:alphaModFix/>
          </a:blip>
          <a:srcRect b="15340" l="0" r="0" t="0"/>
          <a:stretch/>
        </p:blipFill>
        <p:spPr>
          <a:xfrm>
            <a:off x="4245975" y="2293150"/>
            <a:ext cx="1611700" cy="1023375"/>
          </a:xfrm>
          <a:prstGeom prst="rect">
            <a:avLst/>
          </a:prstGeom>
          <a:noFill/>
          <a:ln>
            <a:noFill/>
          </a:ln>
        </p:spPr>
      </p:pic>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57" name="Shape 1957"/>
        <p:cNvGrpSpPr/>
        <p:nvPr/>
      </p:nvGrpSpPr>
      <p:grpSpPr>
        <a:xfrm>
          <a:off x="0" y="0"/>
          <a:ext cx="0" cy="0"/>
          <a:chOff x="0" y="0"/>
          <a:chExt cx="0" cy="0"/>
        </a:xfrm>
      </p:grpSpPr>
      <p:sp>
        <p:nvSpPr>
          <p:cNvPr id="1958" name="Google Shape;1958;p244"/>
          <p:cNvSpPr txBox="1"/>
          <p:nvPr>
            <p:ph type="title"/>
          </p:nvPr>
        </p:nvSpPr>
        <p:spPr>
          <a:xfrm>
            <a:off x="476255" y="353403"/>
            <a:ext cx="5206200" cy="61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Steps</a:t>
            </a:r>
            <a:endParaRPr/>
          </a:p>
        </p:txBody>
      </p:sp>
      <p:sp>
        <p:nvSpPr>
          <p:cNvPr id="1959" name="Google Shape;1959;p244"/>
          <p:cNvSpPr/>
          <p:nvPr/>
        </p:nvSpPr>
        <p:spPr>
          <a:xfrm>
            <a:off x="4561488" y="1157593"/>
            <a:ext cx="4371442" cy="2653776"/>
          </a:xfrm>
          <a:custGeom>
            <a:rect b="b" l="l" r="r" t="t"/>
            <a:pathLst>
              <a:path extrusionOk="0" h="3711575" w="18214340">
                <a:moveTo>
                  <a:pt x="0" y="0"/>
                </a:moveTo>
                <a:lnTo>
                  <a:pt x="18213749" y="0"/>
                </a:lnTo>
                <a:lnTo>
                  <a:pt x="18213749" y="3711089"/>
                </a:lnTo>
                <a:lnTo>
                  <a:pt x="0" y="3711089"/>
                </a:lnTo>
                <a:lnTo>
                  <a:pt x="0" y="0"/>
                </a:lnTo>
                <a:close/>
              </a:path>
            </a:pathLst>
          </a:cu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960" name="Google Shape;1960;p244"/>
          <p:cNvSpPr txBox="1"/>
          <p:nvPr/>
        </p:nvSpPr>
        <p:spPr>
          <a:xfrm>
            <a:off x="4662125" y="1235341"/>
            <a:ext cx="4078800" cy="248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300">
                <a:latin typeface="Courier New"/>
                <a:ea typeface="Courier New"/>
                <a:cs typeface="Courier New"/>
                <a:sym typeface="Courier New"/>
              </a:rPr>
              <a:t>boys_2015 &lt;- filter(babynames, </a:t>
            </a:r>
            <a:endParaRPr sz="1300">
              <a:latin typeface="Courier New"/>
              <a:ea typeface="Courier New"/>
              <a:cs typeface="Courier New"/>
              <a:sym typeface="Courier New"/>
            </a:endParaRPr>
          </a:p>
          <a:p>
            <a:pPr indent="203200" lvl="0" marL="1041400" marR="0" rtl="0" algn="l">
              <a:lnSpc>
                <a:spcPct val="100000"/>
              </a:lnSpc>
              <a:spcBef>
                <a:spcPts val="0"/>
              </a:spcBef>
              <a:spcAft>
                <a:spcPts val="0"/>
              </a:spcAft>
              <a:buNone/>
            </a:pPr>
            <a:r>
              <a:rPr lang="en" sz="1300">
                <a:latin typeface="Courier New"/>
                <a:ea typeface="Courier New"/>
                <a:cs typeface="Courier New"/>
                <a:sym typeface="Courier New"/>
              </a:rPr>
              <a:t>       year == 2015, </a:t>
            </a:r>
            <a:endParaRPr sz="1300">
              <a:latin typeface="Courier New"/>
              <a:ea typeface="Courier New"/>
              <a:cs typeface="Courier New"/>
              <a:sym typeface="Courier New"/>
            </a:endParaRPr>
          </a:p>
          <a:p>
            <a:pPr indent="203200" lvl="0" marL="1663700" marR="0" rtl="0" algn="l">
              <a:lnSpc>
                <a:spcPct val="100000"/>
              </a:lnSpc>
              <a:spcBef>
                <a:spcPts val="0"/>
              </a:spcBef>
              <a:spcAft>
                <a:spcPts val="0"/>
              </a:spcAft>
              <a:buNone/>
            </a:pPr>
            <a:r>
              <a:rPr lang="en" sz="1300">
                <a:latin typeface="Courier New"/>
                <a:ea typeface="Courier New"/>
                <a:cs typeface="Courier New"/>
                <a:sym typeface="Courier New"/>
              </a:rPr>
              <a:t> sex == "M")</a:t>
            </a:r>
            <a:endParaRPr sz="1300">
              <a:latin typeface="Courier New"/>
              <a:ea typeface="Courier New"/>
              <a:cs typeface="Courier New"/>
              <a:sym typeface="Courier New"/>
            </a:endParaRPr>
          </a:p>
          <a:p>
            <a:pPr indent="0" lvl="0" marL="12700" rtl="0" algn="l">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rPr lang="en" sz="1300">
                <a:solidFill>
                  <a:schemeClr val="dk1"/>
                </a:solidFill>
                <a:latin typeface="Courier New"/>
                <a:ea typeface="Courier New"/>
                <a:cs typeface="Courier New"/>
                <a:sym typeface="Courier New"/>
              </a:rPr>
              <a:t>boys_2015 &lt;- select(boys_2015, name, n)</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rPr lang="en" sz="1300">
                <a:solidFill>
                  <a:schemeClr val="dk1"/>
                </a:solidFill>
                <a:latin typeface="Courier New"/>
                <a:ea typeface="Courier New"/>
                <a:cs typeface="Courier New"/>
                <a:sym typeface="Courier New"/>
              </a:rPr>
              <a:t>boys_2015 &lt;- arrange(boys_2015, desc(n))</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rPr lang="en" sz="1300">
                <a:solidFill>
                  <a:schemeClr val="dk1"/>
                </a:solidFill>
                <a:latin typeface="Courier New"/>
                <a:ea typeface="Courier New"/>
                <a:cs typeface="Courier New"/>
                <a:sym typeface="Courier New"/>
              </a:rPr>
              <a:t>boys_2015</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Clr>
                <a:schemeClr val="dk1"/>
              </a:buClr>
              <a:buFont typeface="Arial"/>
              <a:buNone/>
            </a:pPr>
            <a:r>
              <a:t/>
            </a:r>
            <a:endParaRPr sz="1900">
              <a:solidFill>
                <a:schemeClr val="dk1"/>
              </a:solidFill>
              <a:latin typeface="Questrial"/>
              <a:ea typeface="Questrial"/>
              <a:cs typeface="Questrial"/>
              <a:sym typeface="Questrial"/>
            </a:endParaRPr>
          </a:p>
        </p:txBody>
      </p:sp>
      <p:sp>
        <p:nvSpPr>
          <p:cNvPr id="1961" name="Google Shape;1961;p244"/>
          <p:cNvSpPr txBox="1"/>
          <p:nvPr/>
        </p:nvSpPr>
        <p:spPr>
          <a:xfrm>
            <a:off x="438086" y="1235341"/>
            <a:ext cx="3707100" cy="1426200"/>
          </a:xfrm>
          <a:prstGeom prst="rect">
            <a:avLst/>
          </a:prstGeom>
          <a:noFill/>
          <a:ln>
            <a:noFill/>
          </a:ln>
        </p:spPr>
        <p:txBody>
          <a:bodyPr anchorCtr="0" anchor="t" bIns="0" lIns="0" spcFirstLastPara="1" rIns="0" wrap="square" tIns="5475">
            <a:noAutofit/>
          </a:bodyPr>
          <a:lstStyle/>
          <a:p>
            <a:pPr indent="-234950" lvl="0" marL="279400" marR="0" rtl="0" algn="l">
              <a:lnSpc>
                <a:spcPct val="100000"/>
              </a:lnSpc>
              <a:spcBef>
                <a:spcPts val="0"/>
              </a:spcBef>
              <a:spcAft>
                <a:spcPts val="0"/>
              </a:spcAft>
              <a:buSzPts val="1700"/>
              <a:buFont typeface="Questrial"/>
              <a:buAutoNum type="arabicPeriod"/>
            </a:pPr>
            <a:r>
              <a:rPr lang="en" sz="1700">
                <a:latin typeface="Questrial"/>
                <a:ea typeface="Questrial"/>
                <a:cs typeface="Questrial"/>
                <a:sym typeface="Questrial"/>
              </a:rPr>
              <a:t>Filter babynames to just boys born in 2015</a:t>
            </a:r>
            <a:endParaRPr sz="1700">
              <a:latin typeface="Questrial"/>
              <a:ea typeface="Questrial"/>
              <a:cs typeface="Questrial"/>
              <a:sym typeface="Questrial"/>
            </a:endParaRPr>
          </a:p>
          <a:p>
            <a:pPr indent="0" lvl="0" marL="203200" marR="0" rtl="0" algn="l">
              <a:lnSpc>
                <a:spcPct val="100000"/>
              </a:lnSpc>
              <a:spcBef>
                <a:spcPts val="500"/>
              </a:spcBef>
              <a:spcAft>
                <a:spcPts val="0"/>
              </a:spcAft>
              <a:buNone/>
            </a:pPr>
            <a:r>
              <a:t/>
            </a:r>
            <a:endParaRPr sz="1700">
              <a:latin typeface="Questrial"/>
              <a:ea typeface="Questrial"/>
              <a:cs typeface="Questrial"/>
              <a:sym typeface="Questrial"/>
            </a:endParaRPr>
          </a:p>
          <a:p>
            <a:pPr indent="-234950" lvl="0" marL="279400" marR="0" rtl="0" algn="l">
              <a:lnSpc>
                <a:spcPct val="100000"/>
              </a:lnSpc>
              <a:spcBef>
                <a:spcPts val="500"/>
              </a:spcBef>
              <a:spcAft>
                <a:spcPts val="0"/>
              </a:spcAft>
              <a:buSzPts val="1700"/>
              <a:buFont typeface="Questrial"/>
              <a:buAutoNum type="arabicPeriod"/>
            </a:pPr>
            <a:r>
              <a:rPr lang="en" sz="1700">
                <a:latin typeface="Questrial"/>
                <a:ea typeface="Questrial"/>
                <a:cs typeface="Questrial"/>
                <a:sym typeface="Questrial"/>
              </a:rPr>
              <a:t>Select the name and n columns from the result</a:t>
            </a:r>
            <a:endParaRPr sz="1700">
              <a:latin typeface="Questrial"/>
              <a:ea typeface="Questrial"/>
              <a:cs typeface="Questrial"/>
              <a:sym typeface="Questrial"/>
            </a:endParaRPr>
          </a:p>
          <a:p>
            <a:pPr indent="0" lvl="0" marL="203200" marR="0" rtl="0" algn="l">
              <a:lnSpc>
                <a:spcPct val="100000"/>
              </a:lnSpc>
              <a:spcBef>
                <a:spcPts val="500"/>
              </a:spcBef>
              <a:spcAft>
                <a:spcPts val="0"/>
              </a:spcAft>
              <a:buNone/>
            </a:pPr>
            <a:r>
              <a:t/>
            </a:r>
            <a:endParaRPr sz="1700">
              <a:latin typeface="Questrial"/>
              <a:ea typeface="Questrial"/>
              <a:cs typeface="Questrial"/>
              <a:sym typeface="Questrial"/>
            </a:endParaRPr>
          </a:p>
          <a:p>
            <a:pPr indent="-158750" lvl="0" marL="203200" marR="0" rtl="0" algn="l">
              <a:lnSpc>
                <a:spcPct val="104099"/>
              </a:lnSpc>
              <a:spcBef>
                <a:spcPts val="500"/>
              </a:spcBef>
              <a:spcAft>
                <a:spcPts val="500"/>
              </a:spcAft>
              <a:buSzPts val="1700"/>
              <a:buFont typeface="Questrial"/>
              <a:buAutoNum type="arabicPeriod"/>
            </a:pPr>
            <a:r>
              <a:rPr lang="en" sz="1700">
                <a:latin typeface="Questrial"/>
                <a:ea typeface="Questrial"/>
                <a:cs typeface="Questrial"/>
                <a:sym typeface="Questrial"/>
              </a:rPr>
              <a:t>Arrange those columns so that the most popular names appear near  the top.</a:t>
            </a:r>
            <a:endParaRPr sz="1700">
              <a:latin typeface="Questrial"/>
              <a:ea typeface="Questrial"/>
              <a:cs typeface="Questrial"/>
              <a:sym typeface="Questrial"/>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65" name="Shape 1965"/>
        <p:cNvGrpSpPr/>
        <p:nvPr/>
      </p:nvGrpSpPr>
      <p:grpSpPr>
        <a:xfrm>
          <a:off x="0" y="0"/>
          <a:ext cx="0" cy="0"/>
          <a:chOff x="0" y="0"/>
          <a:chExt cx="0" cy="0"/>
        </a:xfrm>
      </p:grpSpPr>
      <p:sp>
        <p:nvSpPr>
          <p:cNvPr id="1966" name="Google Shape;1966;p245"/>
          <p:cNvSpPr txBox="1"/>
          <p:nvPr>
            <p:ph type="title"/>
          </p:nvPr>
        </p:nvSpPr>
        <p:spPr>
          <a:xfrm>
            <a:off x="476255" y="353403"/>
            <a:ext cx="5206200" cy="61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Steps</a:t>
            </a:r>
            <a:endParaRPr/>
          </a:p>
        </p:txBody>
      </p:sp>
      <p:sp>
        <p:nvSpPr>
          <p:cNvPr id="1967" name="Google Shape;1967;p245"/>
          <p:cNvSpPr/>
          <p:nvPr/>
        </p:nvSpPr>
        <p:spPr>
          <a:xfrm>
            <a:off x="4526829" y="1192249"/>
            <a:ext cx="4371442" cy="2653776"/>
          </a:xfrm>
          <a:custGeom>
            <a:rect b="b" l="l" r="r" t="t"/>
            <a:pathLst>
              <a:path extrusionOk="0" h="3711575" w="18214340">
                <a:moveTo>
                  <a:pt x="0" y="0"/>
                </a:moveTo>
                <a:lnTo>
                  <a:pt x="18213749" y="0"/>
                </a:lnTo>
                <a:lnTo>
                  <a:pt x="18213749" y="3711089"/>
                </a:lnTo>
                <a:lnTo>
                  <a:pt x="0" y="3711089"/>
                </a:lnTo>
                <a:lnTo>
                  <a:pt x="0" y="0"/>
                </a:lnTo>
                <a:close/>
              </a:path>
            </a:pathLst>
          </a:custGeom>
          <a:solidFill>
            <a:srgbClr val="F0F2F4"/>
          </a:solidFill>
          <a:ln cap="flat" cmpd="sng" w="9525">
            <a:solidFill>
              <a:srgbClr val="43434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1968" name="Google Shape;1968;p245"/>
          <p:cNvSpPr txBox="1"/>
          <p:nvPr/>
        </p:nvSpPr>
        <p:spPr>
          <a:xfrm>
            <a:off x="4662125" y="1235341"/>
            <a:ext cx="4078800" cy="248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300">
                <a:solidFill>
                  <a:srgbClr val="51A7F9"/>
                </a:solidFill>
                <a:latin typeface="Courier New"/>
                <a:ea typeface="Courier New"/>
                <a:cs typeface="Courier New"/>
                <a:sym typeface="Courier New"/>
              </a:rPr>
              <a:t>boys_2015</a:t>
            </a:r>
            <a:r>
              <a:rPr lang="en" sz="1300">
                <a:latin typeface="Courier New"/>
                <a:ea typeface="Courier New"/>
                <a:cs typeface="Courier New"/>
                <a:sym typeface="Courier New"/>
              </a:rPr>
              <a:t> &lt;- filter(babynames, </a:t>
            </a:r>
            <a:endParaRPr sz="1300">
              <a:latin typeface="Courier New"/>
              <a:ea typeface="Courier New"/>
              <a:cs typeface="Courier New"/>
              <a:sym typeface="Courier New"/>
            </a:endParaRPr>
          </a:p>
          <a:p>
            <a:pPr indent="203200" lvl="0" marL="1041400" marR="0" rtl="0" algn="l">
              <a:lnSpc>
                <a:spcPct val="100000"/>
              </a:lnSpc>
              <a:spcBef>
                <a:spcPts val="0"/>
              </a:spcBef>
              <a:spcAft>
                <a:spcPts val="0"/>
              </a:spcAft>
              <a:buNone/>
            </a:pPr>
            <a:r>
              <a:rPr lang="en" sz="1300">
                <a:latin typeface="Courier New"/>
                <a:ea typeface="Courier New"/>
                <a:cs typeface="Courier New"/>
                <a:sym typeface="Courier New"/>
              </a:rPr>
              <a:t>       year == 2015,</a:t>
            </a:r>
            <a:endParaRPr sz="1300">
              <a:latin typeface="Courier New"/>
              <a:ea typeface="Courier New"/>
              <a:cs typeface="Courier New"/>
              <a:sym typeface="Courier New"/>
            </a:endParaRPr>
          </a:p>
          <a:p>
            <a:pPr indent="203200" lvl="0" marL="1663700" marR="0" rtl="0" algn="l">
              <a:lnSpc>
                <a:spcPct val="100000"/>
              </a:lnSpc>
              <a:spcBef>
                <a:spcPts val="0"/>
              </a:spcBef>
              <a:spcAft>
                <a:spcPts val="0"/>
              </a:spcAft>
              <a:buNone/>
            </a:pPr>
            <a:r>
              <a:rPr lang="en" sz="1300">
                <a:latin typeface="Courier New"/>
                <a:ea typeface="Courier New"/>
                <a:cs typeface="Courier New"/>
                <a:sym typeface="Courier New"/>
              </a:rPr>
              <a:t> sex == "M")</a:t>
            </a:r>
            <a:endParaRPr sz="1300">
              <a:latin typeface="Courier New"/>
              <a:ea typeface="Courier New"/>
              <a:cs typeface="Courier New"/>
              <a:sym typeface="Courier New"/>
            </a:endParaRPr>
          </a:p>
          <a:p>
            <a:pPr indent="0" lvl="0" marL="12700" rtl="0" algn="l">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rPr lang="en" sz="1300">
                <a:solidFill>
                  <a:srgbClr val="00882B"/>
                </a:solidFill>
                <a:latin typeface="Courier New"/>
                <a:ea typeface="Courier New"/>
                <a:cs typeface="Courier New"/>
                <a:sym typeface="Courier New"/>
              </a:rPr>
              <a:t>boys_2015</a:t>
            </a:r>
            <a:r>
              <a:rPr lang="en" sz="1300">
                <a:solidFill>
                  <a:schemeClr val="dk1"/>
                </a:solidFill>
                <a:latin typeface="Courier New"/>
                <a:ea typeface="Courier New"/>
                <a:cs typeface="Courier New"/>
                <a:sym typeface="Courier New"/>
              </a:rPr>
              <a:t> &lt;- select(</a:t>
            </a:r>
            <a:r>
              <a:rPr lang="en" sz="1300">
                <a:solidFill>
                  <a:srgbClr val="51A7F9"/>
                </a:solidFill>
                <a:latin typeface="Courier New"/>
                <a:ea typeface="Courier New"/>
                <a:cs typeface="Courier New"/>
                <a:sym typeface="Courier New"/>
              </a:rPr>
              <a:t>boys_2015</a:t>
            </a:r>
            <a:r>
              <a:rPr lang="en" sz="1300">
                <a:solidFill>
                  <a:schemeClr val="dk1"/>
                </a:solidFill>
                <a:latin typeface="Courier New"/>
                <a:ea typeface="Courier New"/>
                <a:cs typeface="Courier New"/>
                <a:sym typeface="Courier New"/>
              </a:rPr>
              <a:t>, name, n)</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rPr lang="en" sz="1300">
                <a:solidFill>
                  <a:srgbClr val="9900FF"/>
                </a:solidFill>
                <a:latin typeface="Courier New"/>
                <a:ea typeface="Courier New"/>
                <a:cs typeface="Courier New"/>
                <a:sym typeface="Courier New"/>
              </a:rPr>
              <a:t>boys_2015</a:t>
            </a:r>
            <a:r>
              <a:rPr lang="en" sz="1300">
                <a:solidFill>
                  <a:schemeClr val="dk1"/>
                </a:solidFill>
                <a:latin typeface="Courier New"/>
                <a:ea typeface="Courier New"/>
                <a:cs typeface="Courier New"/>
                <a:sym typeface="Courier New"/>
              </a:rPr>
              <a:t> &lt;- arrange(</a:t>
            </a:r>
            <a:r>
              <a:rPr lang="en" sz="1300">
                <a:solidFill>
                  <a:srgbClr val="00882B"/>
                </a:solidFill>
                <a:latin typeface="Courier New"/>
                <a:ea typeface="Courier New"/>
                <a:cs typeface="Courier New"/>
                <a:sym typeface="Courier New"/>
              </a:rPr>
              <a:t>boys_2015</a:t>
            </a:r>
            <a:r>
              <a:rPr lang="en" sz="1300">
                <a:solidFill>
                  <a:schemeClr val="dk1"/>
                </a:solidFill>
                <a:latin typeface="Courier New"/>
                <a:ea typeface="Courier New"/>
                <a:cs typeface="Courier New"/>
                <a:sym typeface="Courier New"/>
              </a:rPr>
              <a:t>, desc(n))</a:t>
            </a:r>
            <a:endParaRPr sz="1300">
              <a:solidFill>
                <a:schemeClr val="dk1"/>
              </a:solidFill>
              <a:latin typeface="Courier New"/>
              <a:ea typeface="Courier New"/>
              <a:cs typeface="Courier New"/>
              <a:sym typeface="Courier New"/>
            </a:endParaRPr>
          </a:p>
          <a:p>
            <a:pPr indent="0" lvl="0" marL="12700" rtl="0" algn="l">
              <a:spcBef>
                <a:spcPts val="0"/>
              </a:spcBef>
              <a:spcAft>
                <a:spcPts val="0"/>
              </a:spcAft>
              <a:buNone/>
            </a:pPr>
            <a:r>
              <a:rPr lang="en" sz="1300">
                <a:solidFill>
                  <a:srgbClr val="9900FF"/>
                </a:solidFill>
                <a:latin typeface="Courier New"/>
                <a:ea typeface="Courier New"/>
                <a:cs typeface="Courier New"/>
                <a:sym typeface="Courier New"/>
              </a:rPr>
              <a:t>boys_2015</a:t>
            </a:r>
            <a:endParaRPr sz="1300">
              <a:solidFill>
                <a:srgbClr val="9900FF"/>
              </a:solidFill>
              <a:latin typeface="Courier New"/>
              <a:ea typeface="Courier New"/>
              <a:cs typeface="Courier New"/>
              <a:sym typeface="Courier New"/>
            </a:endParaRPr>
          </a:p>
          <a:p>
            <a:pPr indent="0" lvl="0" marL="12700" rtl="0" algn="l">
              <a:spcBef>
                <a:spcPts val="0"/>
              </a:spcBef>
              <a:spcAft>
                <a:spcPts val="0"/>
              </a:spcAft>
              <a:buNone/>
            </a:pPr>
            <a:r>
              <a:t/>
            </a:r>
            <a:endParaRPr sz="1300">
              <a:solidFill>
                <a:schemeClr val="dk1"/>
              </a:solidFill>
              <a:latin typeface="Courier New"/>
              <a:ea typeface="Courier New"/>
              <a:cs typeface="Courier New"/>
              <a:sym typeface="Courier New"/>
            </a:endParaRPr>
          </a:p>
        </p:txBody>
      </p:sp>
      <p:sp>
        <p:nvSpPr>
          <p:cNvPr id="1969" name="Google Shape;1969;p245"/>
          <p:cNvSpPr txBox="1"/>
          <p:nvPr/>
        </p:nvSpPr>
        <p:spPr>
          <a:xfrm>
            <a:off x="438086" y="1235341"/>
            <a:ext cx="3707100" cy="1426200"/>
          </a:xfrm>
          <a:prstGeom prst="rect">
            <a:avLst/>
          </a:prstGeom>
          <a:noFill/>
          <a:ln>
            <a:noFill/>
          </a:ln>
        </p:spPr>
        <p:txBody>
          <a:bodyPr anchorCtr="0" anchor="t" bIns="0" lIns="0" spcFirstLastPara="1" rIns="0" wrap="square" tIns="5475">
            <a:noAutofit/>
          </a:bodyPr>
          <a:lstStyle/>
          <a:p>
            <a:pPr indent="-234950" lvl="0" marL="279400" marR="0" rtl="0" algn="l">
              <a:lnSpc>
                <a:spcPct val="100000"/>
              </a:lnSpc>
              <a:spcBef>
                <a:spcPts val="0"/>
              </a:spcBef>
              <a:spcAft>
                <a:spcPts val="0"/>
              </a:spcAft>
              <a:buSzPts val="1700"/>
              <a:buFont typeface="Questrial"/>
              <a:buAutoNum type="arabicPeriod"/>
            </a:pPr>
            <a:r>
              <a:rPr lang="en" sz="1700">
                <a:latin typeface="Questrial"/>
                <a:ea typeface="Questrial"/>
                <a:cs typeface="Questrial"/>
                <a:sym typeface="Questrial"/>
              </a:rPr>
              <a:t>Filter babynames to just boys born in 2015</a:t>
            </a:r>
            <a:endParaRPr sz="1700">
              <a:latin typeface="Questrial"/>
              <a:ea typeface="Questrial"/>
              <a:cs typeface="Questrial"/>
              <a:sym typeface="Questrial"/>
            </a:endParaRPr>
          </a:p>
          <a:p>
            <a:pPr indent="0" lvl="0" marL="203200" marR="0" rtl="0" algn="l">
              <a:lnSpc>
                <a:spcPct val="100000"/>
              </a:lnSpc>
              <a:spcBef>
                <a:spcPts val="500"/>
              </a:spcBef>
              <a:spcAft>
                <a:spcPts val="0"/>
              </a:spcAft>
              <a:buNone/>
            </a:pPr>
            <a:r>
              <a:t/>
            </a:r>
            <a:endParaRPr sz="1700">
              <a:latin typeface="Questrial"/>
              <a:ea typeface="Questrial"/>
              <a:cs typeface="Questrial"/>
              <a:sym typeface="Questrial"/>
            </a:endParaRPr>
          </a:p>
          <a:p>
            <a:pPr indent="-234950" lvl="0" marL="279400" marR="0" rtl="0" algn="l">
              <a:lnSpc>
                <a:spcPct val="100000"/>
              </a:lnSpc>
              <a:spcBef>
                <a:spcPts val="500"/>
              </a:spcBef>
              <a:spcAft>
                <a:spcPts val="0"/>
              </a:spcAft>
              <a:buSzPts val="1700"/>
              <a:buFont typeface="Questrial"/>
              <a:buAutoNum type="arabicPeriod"/>
            </a:pPr>
            <a:r>
              <a:rPr lang="en" sz="1700">
                <a:latin typeface="Questrial"/>
                <a:ea typeface="Questrial"/>
                <a:cs typeface="Questrial"/>
                <a:sym typeface="Questrial"/>
              </a:rPr>
              <a:t>Select the name and n columns from the result</a:t>
            </a:r>
            <a:endParaRPr sz="1700">
              <a:latin typeface="Questrial"/>
              <a:ea typeface="Questrial"/>
              <a:cs typeface="Questrial"/>
              <a:sym typeface="Questrial"/>
            </a:endParaRPr>
          </a:p>
          <a:p>
            <a:pPr indent="0" lvl="0" marL="203200" marR="0" rtl="0" algn="l">
              <a:lnSpc>
                <a:spcPct val="100000"/>
              </a:lnSpc>
              <a:spcBef>
                <a:spcPts val="500"/>
              </a:spcBef>
              <a:spcAft>
                <a:spcPts val="0"/>
              </a:spcAft>
              <a:buNone/>
            </a:pPr>
            <a:r>
              <a:t/>
            </a:r>
            <a:endParaRPr sz="1700">
              <a:latin typeface="Questrial"/>
              <a:ea typeface="Questrial"/>
              <a:cs typeface="Questrial"/>
              <a:sym typeface="Questrial"/>
            </a:endParaRPr>
          </a:p>
          <a:p>
            <a:pPr indent="-158750" lvl="0" marL="203200" marR="0" rtl="0" algn="l">
              <a:lnSpc>
                <a:spcPct val="104099"/>
              </a:lnSpc>
              <a:spcBef>
                <a:spcPts val="500"/>
              </a:spcBef>
              <a:spcAft>
                <a:spcPts val="500"/>
              </a:spcAft>
              <a:buSzPts val="1700"/>
              <a:buFont typeface="Questrial"/>
              <a:buAutoNum type="arabicPeriod"/>
            </a:pPr>
            <a:r>
              <a:rPr lang="en" sz="1700">
                <a:latin typeface="Questrial"/>
                <a:ea typeface="Questrial"/>
                <a:cs typeface="Questrial"/>
                <a:sym typeface="Questrial"/>
              </a:rPr>
              <a:t>Arrange those columns so that the most popular names appear near  the top.</a:t>
            </a:r>
            <a:endParaRPr sz="1700">
              <a:latin typeface="Questrial"/>
              <a:ea typeface="Questrial"/>
              <a:cs typeface="Questrial"/>
              <a:sym typeface="Questrial"/>
            </a:endParaRPr>
          </a:p>
        </p:txBody>
      </p:sp>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973" name="Shape 1973"/>
        <p:cNvGrpSpPr/>
        <p:nvPr/>
      </p:nvGrpSpPr>
      <p:grpSpPr>
        <a:xfrm>
          <a:off x="0" y="0"/>
          <a:ext cx="0" cy="0"/>
          <a:chOff x="0" y="0"/>
          <a:chExt cx="0" cy="0"/>
        </a:xfrm>
      </p:grpSpPr>
      <p:sp>
        <p:nvSpPr>
          <p:cNvPr id="1974" name="Google Shape;1974;p246"/>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Steps</a:t>
            </a:r>
            <a:endParaRPr b="1" sz="3000">
              <a:latin typeface="Questrial"/>
              <a:ea typeface="Questrial"/>
              <a:cs typeface="Questrial"/>
              <a:sym typeface="Questrial"/>
            </a:endParaRPr>
          </a:p>
        </p:txBody>
      </p:sp>
      <p:sp>
        <p:nvSpPr>
          <p:cNvPr id="1975" name="Google Shape;1975;p246"/>
          <p:cNvSpPr txBox="1"/>
          <p:nvPr/>
        </p:nvSpPr>
        <p:spPr>
          <a:xfrm>
            <a:off x="540409" y="1235114"/>
            <a:ext cx="7771500" cy="28605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1500">
                <a:latin typeface="Courier New"/>
                <a:ea typeface="Courier New"/>
                <a:cs typeface="Courier New"/>
                <a:sym typeface="Courier New"/>
              </a:rPr>
              <a:t>arrange(select(filter(babynames, year == 2015,sex =="M"), </a:t>
            </a:r>
            <a:endParaRPr sz="1500">
              <a:latin typeface="Courier New"/>
              <a:ea typeface="Courier New"/>
              <a:cs typeface="Courier New"/>
              <a:sym typeface="Courier New"/>
            </a:endParaRPr>
          </a:p>
          <a:p>
            <a:pPr indent="0" lvl="0" marL="825500" rtl="0" algn="l">
              <a:spcBef>
                <a:spcPts val="0"/>
              </a:spcBef>
              <a:spcAft>
                <a:spcPts val="0"/>
              </a:spcAft>
              <a:buClr>
                <a:schemeClr val="dk1"/>
              </a:buClr>
              <a:buSzPts val="500"/>
              <a:buFont typeface="Arial"/>
              <a:buNone/>
            </a:pPr>
            <a:r>
              <a:rPr lang="en" sz="1500">
                <a:latin typeface="Courier New"/>
                <a:ea typeface="Courier New"/>
                <a:cs typeface="Courier New"/>
                <a:sym typeface="Courier New"/>
              </a:rPr>
              <a:t> 				name, n), </a:t>
            </a:r>
            <a:endParaRPr sz="15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500">
                <a:latin typeface="Courier New"/>
                <a:ea typeface="Courier New"/>
                <a:cs typeface="Courier New"/>
                <a:sym typeface="Courier New"/>
              </a:rPr>
              <a:t>     			desc(n))</a:t>
            </a:r>
            <a:endParaRPr sz="15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2000">
              <a:latin typeface="Questrial"/>
              <a:ea typeface="Questrial"/>
              <a:cs typeface="Questrial"/>
              <a:sym typeface="Questrial"/>
            </a:endParaRPr>
          </a:p>
          <a:p>
            <a:pPr indent="0" lvl="0" marL="0" rtl="0" algn="l">
              <a:spcBef>
                <a:spcPts val="0"/>
              </a:spcBef>
              <a:spcAft>
                <a:spcPts val="0"/>
              </a:spcAft>
              <a:buNone/>
            </a:pPr>
            <a:r>
              <a:t/>
            </a:r>
            <a:endParaRPr sz="2000">
              <a:latin typeface="Questrial"/>
              <a:ea typeface="Questrial"/>
              <a:cs typeface="Questrial"/>
              <a:sym typeface="Quest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44" name="Shape 344"/>
        <p:cNvGrpSpPr/>
        <p:nvPr/>
      </p:nvGrpSpPr>
      <p:grpSpPr>
        <a:xfrm>
          <a:off x="0" y="0"/>
          <a:ext cx="0" cy="0"/>
          <a:chOff x="0" y="0"/>
          <a:chExt cx="0" cy="0"/>
        </a:xfrm>
      </p:grpSpPr>
      <p:sp>
        <p:nvSpPr>
          <p:cNvPr id="345" name="Google Shape;345;p76"/>
          <p:cNvSpPr/>
          <p:nvPr/>
        </p:nvSpPr>
        <p:spPr>
          <a:xfrm>
            <a:off x="2063103" y="1229248"/>
            <a:ext cx="5094070" cy="3150860"/>
          </a:xfrm>
          <a:custGeom>
            <a:rect b="b" l="l" r="r" t="t"/>
            <a:pathLst>
              <a:path extrusionOk="0" h="8573770" w="13861415">
                <a:moveTo>
                  <a:pt x="13785391" y="0"/>
                </a:moveTo>
                <a:lnTo>
                  <a:pt x="75443" y="0"/>
                </a:lnTo>
                <a:lnTo>
                  <a:pt x="46077" y="5928"/>
                </a:lnTo>
                <a:lnTo>
                  <a:pt x="22096" y="22097"/>
                </a:lnTo>
                <a:lnTo>
                  <a:pt x="5928" y="46078"/>
                </a:lnTo>
                <a:lnTo>
                  <a:pt x="0" y="75444"/>
                </a:lnTo>
                <a:lnTo>
                  <a:pt x="0" y="8497926"/>
                </a:lnTo>
                <a:lnTo>
                  <a:pt x="5928" y="8527292"/>
                </a:lnTo>
                <a:lnTo>
                  <a:pt x="22096" y="8551273"/>
                </a:lnTo>
                <a:lnTo>
                  <a:pt x="46077" y="8567441"/>
                </a:lnTo>
                <a:lnTo>
                  <a:pt x="75443" y="8573370"/>
                </a:lnTo>
                <a:lnTo>
                  <a:pt x="13785391" y="8573370"/>
                </a:lnTo>
                <a:lnTo>
                  <a:pt x="13814756" y="8567441"/>
                </a:lnTo>
                <a:lnTo>
                  <a:pt x="13838737" y="8551273"/>
                </a:lnTo>
                <a:lnTo>
                  <a:pt x="13854905" y="8527292"/>
                </a:lnTo>
                <a:lnTo>
                  <a:pt x="13860834" y="8497926"/>
                </a:lnTo>
                <a:lnTo>
                  <a:pt x="13860834" y="75444"/>
                </a:lnTo>
                <a:lnTo>
                  <a:pt x="13854905" y="46078"/>
                </a:lnTo>
                <a:lnTo>
                  <a:pt x="13838737" y="22097"/>
                </a:lnTo>
                <a:lnTo>
                  <a:pt x="13814756" y="5928"/>
                </a:lnTo>
                <a:lnTo>
                  <a:pt x="13785391" y="0"/>
                </a:lnTo>
                <a:close/>
              </a:path>
            </a:pathLst>
          </a:custGeom>
          <a:solidFill>
            <a:srgbClr val="606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6" name="Google Shape;346;p76"/>
          <p:cNvSpPr/>
          <p:nvPr/>
        </p:nvSpPr>
        <p:spPr>
          <a:xfrm>
            <a:off x="1838537" y="1100675"/>
            <a:ext cx="5563500" cy="3592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7" name="Google Shape;347;p76"/>
          <p:cNvSpPr/>
          <p:nvPr/>
        </p:nvSpPr>
        <p:spPr>
          <a:xfrm>
            <a:off x="4836611" y="2835261"/>
            <a:ext cx="2337300" cy="1545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8" name="Google Shape;348;p76"/>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 Help pane</a:t>
            </a:r>
            <a:endParaRPr b="1" sz="3000">
              <a:solidFill>
                <a:srgbClr val="000000"/>
              </a:solidFill>
              <a:latin typeface="Questrial"/>
              <a:ea typeface="Questrial"/>
              <a:cs typeface="Questrial"/>
              <a:sym typeface="Questrial"/>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979" name="Shape 1979"/>
        <p:cNvGrpSpPr/>
        <p:nvPr/>
      </p:nvGrpSpPr>
      <p:grpSpPr>
        <a:xfrm>
          <a:off x="0" y="0"/>
          <a:ext cx="0" cy="0"/>
          <a:chOff x="0" y="0"/>
          <a:chExt cx="0" cy="0"/>
        </a:xfrm>
      </p:grpSpPr>
      <p:sp>
        <p:nvSpPr>
          <p:cNvPr id="1980" name="Google Shape;1980;p247"/>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%&gt;% The pipe operator</a:t>
            </a:r>
            <a:endParaRPr b="1" sz="3000">
              <a:latin typeface="Questrial"/>
              <a:ea typeface="Questrial"/>
              <a:cs typeface="Questrial"/>
              <a:sym typeface="Questrial"/>
            </a:endParaRPr>
          </a:p>
        </p:txBody>
      </p:sp>
      <p:sp>
        <p:nvSpPr>
          <p:cNvPr id="1981" name="Google Shape;1981;p247"/>
          <p:cNvSpPr txBox="1"/>
          <p:nvPr/>
        </p:nvSpPr>
        <p:spPr>
          <a:xfrm>
            <a:off x="1295261" y="2230703"/>
            <a:ext cx="6441900" cy="5490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300">
                <a:latin typeface="Questrial"/>
                <a:ea typeface="Questrial"/>
                <a:cs typeface="Questrial"/>
                <a:sym typeface="Questrial"/>
              </a:rPr>
              <a:t>babynames  </a:t>
            </a:r>
            <a:r>
              <a:rPr lang="en" sz="1800">
                <a:solidFill>
                  <a:schemeClr val="dk1"/>
                </a:solidFill>
                <a:latin typeface="Questrial"/>
                <a:ea typeface="Questrial"/>
                <a:cs typeface="Questrial"/>
                <a:sym typeface="Questrial"/>
              </a:rPr>
              <a:t>%&gt;%</a:t>
            </a:r>
            <a:r>
              <a:rPr lang="en" sz="2300">
                <a:latin typeface="Questrial"/>
                <a:ea typeface="Questrial"/>
                <a:cs typeface="Questrial"/>
                <a:sym typeface="Questrial"/>
              </a:rPr>
              <a:t>   filter(                  , n == 98680)</a:t>
            </a:r>
            <a:endParaRPr sz="2300">
              <a:latin typeface="Questrial"/>
              <a:ea typeface="Questrial"/>
              <a:cs typeface="Questrial"/>
              <a:sym typeface="Questrial"/>
            </a:endParaRPr>
          </a:p>
        </p:txBody>
      </p:sp>
      <p:cxnSp>
        <p:nvCxnSpPr>
          <p:cNvPr id="1982" name="Google Shape;1982;p247"/>
          <p:cNvCxnSpPr/>
          <p:nvPr/>
        </p:nvCxnSpPr>
        <p:spPr>
          <a:xfrm>
            <a:off x="4417596" y="2599523"/>
            <a:ext cx="943500" cy="0"/>
          </a:xfrm>
          <a:prstGeom prst="straightConnector1">
            <a:avLst/>
          </a:prstGeom>
          <a:noFill/>
          <a:ln cap="flat" cmpd="sng" w="38100">
            <a:solidFill>
              <a:schemeClr val="dk2"/>
            </a:solidFill>
            <a:prstDash val="solid"/>
            <a:round/>
            <a:headEnd len="med" w="med" type="none"/>
            <a:tailEnd len="med" w="med" type="none"/>
          </a:ln>
        </p:spPr>
      </p:cxnSp>
      <p:sp>
        <p:nvSpPr>
          <p:cNvPr id="1983" name="Google Shape;1983;p247"/>
          <p:cNvSpPr txBox="1"/>
          <p:nvPr/>
        </p:nvSpPr>
        <p:spPr>
          <a:xfrm>
            <a:off x="476250" y="1118900"/>
            <a:ext cx="7045500" cy="6105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800">
                <a:latin typeface="Questrial"/>
                <a:ea typeface="Questrial"/>
                <a:cs typeface="Questrial"/>
                <a:sym typeface="Questrial"/>
              </a:rPr>
              <a:t>%&gt;% passes the result on the left into the first argument of the function on right.</a:t>
            </a:r>
            <a:endParaRPr sz="1800">
              <a:latin typeface="Questrial"/>
              <a:ea typeface="Questrial"/>
              <a:cs typeface="Questrial"/>
              <a:sym typeface="Questrial"/>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987" name="Shape 1987"/>
        <p:cNvGrpSpPr/>
        <p:nvPr/>
      </p:nvGrpSpPr>
      <p:grpSpPr>
        <a:xfrm>
          <a:off x="0" y="0"/>
          <a:ext cx="0" cy="0"/>
          <a:chOff x="0" y="0"/>
          <a:chExt cx="0" cy="0"/>
        </a:xfrm>
      </p:grpSpPr>
      <p:sp>
        <p:nvSpPr>
          <p:cNvPr id="1988" name="Google Shape;1988;p248"/>
          <p:cNvSpPr txBox="1"/>
          <p:nvPr/>
        </p:nvSpPr>
        <p:spPr>
          <a:xfrm>
            <a:off x="476250" y="2138348"/>
            <a:ext cx="6810000" cy="409200"/>
          </a:xfrm>
          <a:prstGeom prst="rect">
            <a:avLst/>
          </a:prstGeom>
          <a:solidFill>
            <a:srgbClr val="F3F3F3"/>
          </a:solidFill>
          <a:ln cap="flat" cmpd="sng" w="10450">
            <a:solidFill>
              <a:srgbClr val="000000"/>
            </a:solidFill>
            <a:prstDash val="solid"/>
            <a:round/>
            <a:headEnd len="sm" w="sm" type="none"/>
            <a:tailEnd len="sm" w="sm" type="none"/>
          </a:ln>
        </p:spPr>
        <p:txBody>
          <a:bodyPr anchorCtr="0" anchor="t" bIns="0" lIns="0" spcFirstLastPara="1" rIns="0" wrap="square" tIns="26550">
            <a:noAutofit/>
          </a:bodyPr>
          <a:lstStyle/>
          <a:p>
            <a:pPr indent="0" lvl="0" marL="152400" marR="1993900" rtl="0" algn="l">
              <a:lnSpc>
                <a:spcPct val="142300"/>
              </a:lnSpc>
              <a:spcBef>
                <a:spcPts val="0"/>
              </a:spcBef>
              <a:spcAft>
                <a:spcPts val="0"/>
              </a:spcAft>
              <a:buNone/>
            </a:pPr>
            <a:r>
              <a:rPr lang="en" sz="1500">
                <a:latin typeface="Courier New"/>
                <a:ea typeface="Courier New"/>
                <a:cs typeface="Courier New"/>
                <a:sym typeface="Courier New"/>
              </a:rPr>
              <a:t>filter(</a:t>
            </a:r>
            <a:r>
              <a:rPr lang="en" sz="1500">
                <a:solidFill>
                  <a:srgbClr val="0365C0"/>
                </a:solidFill>
                <a:latin typeface="Courier New"/>
                <a:ea typeface="Courier New"/>
                <a:cs typeface="Courier New"/>
                <a:sym typeface="Courier New"/>
              </a:rPr>
              <a:t>babynames</a:t>
            </a:r>
            <a:r>
              <a:rPr lang="en" sz="1500">
                <a:latin typeface="Courier New"/>
                <a:ea typeface="Courier New"/>
                <a:cs typeface="Courier New"/>
                <a:sym typeface="Courier New"/>
              </a:rPr>
              <a:t>, n == 99680) </a:t>
            </a:r>
            <a:endParaRPr sz="1500">
              <a:latin typeface="Courier New"/>
              <a:ea typeface="Courier New"/>
              <a:cs typeface="Courier New"/>
              <a:sym typeface="Courier New"/>
            </a:endParaRPr>
          </a:p>
          <a:p>
            <a:pPr indent="0" lvl="0" marL="152400" marR="1993900" rtl="0" algn="l">
              <a:lnSpc>
                <a:spcPct val="142300"/>
              </a:lnSpc>
              <a:spcBef>
                <a:spcPts val="0"/>
              </a:spcBef>
              <a:spcAft>
                <a:spcPts val="0"/>
              </a:spcAft>
              <a:buNone/>
            </a:pPr>
            <a:r>
              <a:t/>
            </a:r>
            <a:endParaRPr sz="1500">
              <a:solidFill>
                <a:srgbClr val="0365C0"/>
              </a:solidFill>
              <a:latin typeface="Courier New"/>
              <a:ea typeface="Courier New"/>
              <a:cs typeface="Courier New"/>
              <a:sym typeface="Courier New"/>
            </a:endParaRPr>
          </a:p>
          <a:p>
            <a:pPr indent="0" lvl="0" marL="152400" marR="1993900" rtl="0" algn="l">
              <a:lnSpc>
                <a:spcPct val="142300"/>
              </a:lnSpc>
              <a:spcBef>
                <a:spcPts val="0"/>
              </a:spcBef>
              <a:spcAft>
                <a:spcPts val="0"/>
              </a:spcAft>
              <a:buNone/>
            </a:pPr>
            <a:r>
              <a:t/>
            </a:r>
            <a:endParaRPr sz="1500">
              <a:latin typeface="Courier New"/>
              <a:ea typeface="Courier New"/>
              <a:cs typeface="Courier New"/>
              <a:sym typeface="Courier New"/>
            </a:endParaRPr>
          </a:p>
        </p:txBody>
      </p:sp>
      <p:sp>
        <p:nvSpPr>
          <p:cNvPr id="1989" name="Google Shape;1989;p248"/>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%&gt;% The pipe operator</a:t>
            </a:r>
            <a:endParaRPr b="1" sz="3000">
              <a:latin typeface="Questrial"/>
              <a:ea typeface="Questrial"/>
              <a:cs typeface="Questrial"/>
              <a:sym typeface="Questrial"/>
            </a:endParaRPr>
          </a:p>
        </p:txBody>
      </p:sp>
      <p:sp>
        <p:nvSpPr>
          <p:cNvPr id="1990" name="Google Shape;1990;p248"/>
          <p:cNvSpPr txBox="1"/>
          <p:nvPr/>
        </p:nvSpPr>
        <p:spPr>
          <a:xfrm>
            <a:off x="472329" y="1189195"/>
            <a:ext cx="6716100" cy="6105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800">
                <a:latin typeface="Questrial"/>
                <a:ea typeface="Questrial"/>
                <a:cs typeface="Questrial"/>
                <a:sym typeface="Questrial"/>
              </a:rPr>
              <a:t>These two lines of code do the same thing. </a:t>
            </a:r>
            <a:endParaRPr sz="1800">
              <a:latin typeface="Questrial"/>
              <a:ea typeface="Questrial"/>
              <a:cs typeface="Questrial"/>
              <a:sym typeface="Questrial"/>
            </a:endParaRPr>
          </a:p>
          <a:p>
            <a:pPr indent="0" lvl="0" marL="0" marR="0" rtl="0" algn="l">
              <a:lnSpc>
                <a:spcPct val="100000"/>
              </a:lnSpc>
              <a:spcBef>
                <a:spcPts val="0"/>
              </a:spcBef>
              <a:spcAft>
                <a:spcPts val="0"/>
              </a:spcAft>
              <a:buNone/>
            </a:pPr>
            <a:r>
              <a:rPr lang="en" sz="1800">
                <a:latin typeface="Questrial"/>
                <a:ea typeface="Questrial"/>
                <a:cs typeface="Questrial"/>
                <a:sym typeface="Questrial"/>
              </a:rPr>
              <a:t>Try it.</a:t>
            </a:r>
            <a:endParaRPr sz="1800">
              <a:latin typeface="Questrial"/>
              <a:ea typeface="Questrial"/>
              <a:cs typeface="Questrial"/>
              <a:sym typeface="Questrial"/>
            </a:endParaRPr>
          </a:p>
        </p:txBody>
      </p:sp>
      <p:sp>
        <p:nvSpPr>
          <p:cNvPr id="1991" name="Google Shape;1991;p248"/>
          <p:cNvSpPr txBox="1"/>
          <p:nvPr/>
        </p:nvSpPr>
        <p:spPr>
          <a:xfrm>
            <a:off x="493725" y="3069725"/>
            <a:ext cx="6846600" cy="4410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1993900" rtl="0" algn="l">
              <a:lnSpc>
                <a:spcPct val="142300"/>
              </a:lnSpc>
              <a:spcBef>
                <a:spcPts val="0"/>
              </a:spcBef>
              <a:spcAft>
                <a:spcPts val="0"/>
              </a:spcAft>
              <a:buNone/>
            </a:pPr>
            <a:r>
              <a:rPr lang="en" sz="1500">
                <a:solidFill>
                  <a:srgbClr val="0365C0"/>
                </a:solidFill>
                <a:latin typeface="Courier New"/>
                <a:ea typeface="Courier New"/>
                <a:cs typeface="Courier New"/>
                <a:sym typeface="Courier New"/>
              </a:rPr>
              <a:t>babynames </a:t>
            </a:r>
            <a:r>
              <a:rPr lang="en" sz="1500">
                <a:solidFill>
                  <a:schemeClr val="dk1"/>
                </a:solidFill>
                <a:latin typeface="Courier New"/>
                <a:ea typeface="Courier New"/>
                <a:cs typeface="Courier New"/>
                <a:sym typeface="Courier New"/>
              </a:rPr>
              <a:t>%&gt;% filter(n == 99680)</a:t>
            </a:r>
            <a:endParaRPr>
              <a:latin typeface="Helvetica Neue"/>
              <a:ea typeface="Helvetica Neue"/>
              <a:cs typeface="Helvetica Neue"/>
              <a:sym typeface="Helvetica Neue"/>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995" name="Shape 1995"/>
        <p:cNvGrpSpPr/>
        <p:nvPr/>
      </p:nvGrpSpPr>
      <p:grpSpPr>
        <a:xfrm>
          <a:off x="0" y="0"/>
          <a:ext cx="0" cy="0"/>
          <a:chOff x="0" y="0"/>
          <a:chExt cx="0" cy="0"/>
        </a:xfrm>
      </p:grpSpPr>
      <p:sp>
        <p:nvSpPr>
          <p:cNvPr id="1996" name="Google Shape;1996;p249"/>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%&gt;% The pipe operator</a:t>
            </a:r>
            <a:endParaRPr b="1" sz="3000">
              <a:latin typeface="Questrial"/>
              <a:ea typeface="Questrial"/>
              <a:cs typeface="Questrial"/>
              <a:sym typeface="Questrial"/>
            </a:endParaRPr>
          </a:p>
        </p:txBody>
      </p:sp>
      <p:sp>
        <p:nvSpPr>
          <p:cNvPr id="1997" name="Google Shape;1997;p249"/>
          <p:cNvSpPr/>
          <p:nvPr/>
        </p:nvSpPr>
        <p:spPr>
          <a:xfrm>
            <a:off x="476250" y="1889606"/>
            <a:ext cx="4371442" cy="2653776"/>
          </a:xfrm>
          <a:custGeom>
            <a:rect b="b" l="l" r="r" t="t"/>
            <a:pathLst>
              <a:path extrusionOk="0" h="3711575" w="18214340">
                <a:moveTo>
                  <a:pt x="0" y="0"/>
                </a:moveTo>
                <a:lnTo>
                  <a:pt x="18213749" y="0"/>
                </a:lnTo>
                <a:lnTo>
                  <a:pt x="18213749" y="3711089"/>
                </a:lnTo>
                <a:lnTo>
                  <a:pt x="0" y="3711089"/>
                </a:lnTo>
                <a:lnTo>
                  <a:pt x="0" y="0"/>
                </a:lnTo>
                <a:close/>
              </a:path>
            </a:pathLst>
          </a:custGeom>
          <a:solidFill>
            <a:srgbClr val="F0F2F4"/>
          </a:solidFill>
          <a:ln cap="flat" cmpd="sng" w="9525">
            <a:solidFill>
              <a:srgbClr val="43434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Courier New"/>
              <a:ea typeface="Courier New"/>
              <a:cs typeface="Courier New"/>
              <a:sym typeface="Courier New"/>
            </a:endParaRPr>
          </a:p>
        </p:txBody>
      </p:sp>
      <p:sp>
        <p:nvSpPr>
          <p:cNvPr id="1998" name="Google Shape;1998;p249"/>
          <p:cNvSpPr txBox="1"/>
          <p:nvPr/>
        </p:nvSpPr>
        <p:spPr>
          <a:xfrm>
            <a:off x="542225" y="1932700"/>
            <a:ext cx="4421400" cy="248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400">
                <a:solidFill>
                  <a:srgbClr val="51A7F9"/>
                </a:solidFill>
                <a:latin typeface="Courier New"/>
                <a:ea typeface="Courier New"/>
                <a:cs typeface="Courier New"/>
                <a:sym typeface="Courier New"/>
              </a:rPr>
              <a:t>boys_2015</a:t>
            </a:r>
            <a:r>
              <a:rPr lang="en" sz="1400">
                <a:latin typeface="Courier New"/>
                <a:ea typeface="Courier New"/>
                <a:cs typeface="Courier New"/>
                <a:sym typeface="Courier New"/>
              </a:rPr>
              <a:t> &lt;- filter(babynames, </a:t>
            </a:r>
            <a:endParaRPr sz="1400">
              <a:latin typeface="Courier New"/>
              <a:ea typeface="Courier New"/>
              <a:cs typeface="Courier New"/>
              <a:sym typeface="Courier New"/>
            </a:endParaRPr>
          </a:p>
          <a:p>
            <a:pPr indent="203200" lvl="0" marL="1041400" marR="0" rtl="0" algn="l">
              <a:lnSpc>
                <a:spcPct val="100000"/>
              </a:lnSpc>
              <a:spcBef>
                <a:spcPts val="0"/>
              </a:spcBef>
              <a:spcAft>
                <a:spcPts val="0"/>
              </a:spcAft>
              <a:buNone/>
            </a:pPr>
            <a:r>
              <a:rPr lang="en" sz="1400">
                <a:latin typeface="Courier New"/>
                <a:ea typeface="Courier New"/>
                <a:cs typeface="Courier New"/>
                <a:sym typeface="Courier New"/>
              </a:rPr>
              <a:t>   year == 2015, sex == "M")</a:t>
            </a:r>
            <a:endParaRPr sz="1400">
              <a:latin typeface="Courier New"/>
              <a:ea typeface="Courier New"/>
              <a:cs typeface="Courier New"/>
              <a:sym typeface="Courier New"/>
            </a:endParaRPr>
          </a:p>
          <a:p>
            <a:pPr indent="0" lvl="0" marL="12700" rtl="0" algn="l">
              <a:spcBef>
                <a:spcPts val="0"/>
              </a:spcBef>
              <a:spcAft>
                <a:spcPts val="0"/>
              </a:spcAft>
              <a:buNone/>
            </a:pPr>
            <a:r>
              <a:t/>
            </a:r>
            <a:endParaRPr sz="14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400">
              <a:solidFill>
                <a:schemeClr val="dk1"/>
              </a:solidFill>
              <a:latin typeface="Courier New"/>
              <a:ea typeface="Courier New"/>
              <a:cs typeface="Courier New"/>
              <a:sym typeface="Courier New"/>
            </a:endParaRPr>
          </a:p>
          <a:p>
            <a:pPr indent="0" lvl="0" marL="12700" rtl="0" algn="l">
              <a:spcBef>
                <a:spcPts val="0"/>
              </a:spcBef>
              <a:spcAft>
                <a:spcPts val="0"/>
              </a:spcAft>
              <a:buNone/>
            </a:pPr>
            <a:r>
              <a:rPr lang="en" sz="1400">
                <a:solidFill>
                  <a:srgbClr val="00882B"/>
                </a:solidFill>
                <a:latin typeface="Courier New"/>
                <a:ea typeface="Courier New"/>
                <a:cs typeface="Courier New"/>
                <a:sym typeface="Courier New"/>
              </a:rPr>
              <a:t>boys_2015</a:t>
            </a:r>
            <a:r>
              <a:rPr lang="en" sz="1400">
                <a:solidFill>
                  <a:schemeClr val="dk1"/>
                </a:solidFill>
                <a:latin typeface="Courier New"/>
                <a:ea typeface="Courier New"/>
                <a:cs typeface="Courier New"/>
                <a:sym typeface="Courier New"/>
              </a:rPr>
              <a:t> &lt;- select(</a:t>
            </a:r>
            <a:r>
              <a:rPr lang="en" sz="1400">
                <a:solidFill>
                  <a:srgbClr val="51A7F9"/>
                </a:solidFill>
                <a:latin typeface="Courier New"/>
                <a:ea typeface="Courier New"/>
                <a:cs typeface="Courier New"/>
                <a:sym typeface="Courier New"/>
              </a:rPr>
              <a:t>boys_2015</a:t>
            </a:r>
            <a:r>
              <a:rPr lang="en" sz="1400">
                <a:solidFill>
                  <a:schemeClr val="dk1"/>
                </a:solidFill>
                <a:latin typeface="Courier New"/>
                <a:ea typeface="Courier New"/>
                <a:cs typeface="Courier New"/>
                <a:sym typeface="Courier New"/>
              </a:rPr>
              <a:t>, name, n)</a:t>
            </a:r>
            <a:endParaRPr sz="14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4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400">
              <a:solidFill>
                <a:schemeClr val="dk1"/>
              </a:solidFill>
              <a:latin typeface="Courier New"/>
              <a:ea typeface="Courier New"/>
              <a:cs typeface="Courier New"/>
              <a:sym typeface="Courier New"/>
            </a:endParaRPr>
          </a:p>
          <a:p>
            <a:pPr indent="0" lvl="0" marL="12700" rtl="0" algn="l">
              <a:spcBef>
                <a:spcPts val="0"/>
              </a:spcBef>
              <a:spcAft>
                <a:spcPts val="0"/>
              </a:spcAft>
              <a:buNone/>
            </a:pPr>
            <a:r>
              <a:t/>
            </a:r>
            <a:endParaRPr sz="1400">
              <a:solidFill>
                <a:schemeClr val="dk1"/>
              </a:solidFill>
              <a:latin typeface="Courier New"/>
              <a:ea typeface="Courier New"/>
              <a:cs typeface="Courier New"/>
              <a:sym typeface="Courier New"/>
            </a:endParaRPr>
          </a:p>
          <a:p>
            <a:pPr indent="0" lvl="0" marL="12700" rtl="0" algn="l">
              <a:spcBef>
                <a:spcPts val="0"/>
              </a:spcBef>
              <a:spcAft>
                <a:spcPts val="0"/>
              </a:spcAft>
              <a:buNone/>
            </a:pPr>
            <a:r>
              <a:rPr lang="en" sz="1400">
                <a:solidFill>
                  <a:srgbClr val="9900FF"/>
                </a:solidFill>
                <a:latin typeface="Courier New"/>
                <a:ea typeface="Courier New"/>
                <a:cs typeface="Courier New"/>
                <a:sym typeface="Courier New"/>
              </a:rPr>
              <a:t>boys_2015</a:t>
            </a:r>
            <a:r>
              <a:rPr lang="en" sz="1400">
                <a:solidFill>
                  <a:schemeClr val="dk1"/>
                </a:solidFill>
                <a:latin typeface="Courier New"/>
                <a:ea typeface="Courier New"/>
                <a:cs typeface="Courier New"/>
                <a:sym typeface="Courier New"/>
              </a:rPr>
              <a:t> &lt;- arrange(</a:t>
            </a:r>
            <a:r>
              <a:rPr lang="en" sz="1400">
                <a:solidFill>
                  <a:srgbClr val="00882B"/>
                </a:solidFill>
                <a:latin typeface="Courier New"/>
                <a:ea typeface="Courier New"/>
                <a:cs typeface="Courier New"/>
                <a:sym typeface="Courier New"/>
              </a:rPr>
              <a:t>boys_2015</a:t>
            </a:r>
            <a:r>
              <a:rPr lang="en" sz="1400">
                <a:solidFill>
                  <a:schemeClr val="dk1"/>
                </a:solidFill>
                <a:latin typeface="Courier New"/>
                <a:ea typeface="Courier New"/>
                <a:cs typeface="Courier New"/>
                <a:sym typeface="Courier New"/>
              </a:rPr>
              <a:t>, desc(n))</a:t>
            </a:r>
            <a:endParaRPr sz="1400">
              <a:solidFill>
                <a:schemeClr val="dk1"/>
              </a:solidFill>
              <a:latin typeface="Courier New"/>
              <a:ea typeface="Courier New"/>
              <a:cs typeface="Courier New"/>
              <a:sym typeface="Courier New"/>
            </a:endParaRPr>
          </a:p>
          <a:p>
            <a:pPr indent="0" lvl="0" marL="12700" rtl="0" algn="l">
              <a:spcBef>
                <a:spcPts val="0"/>
              </a:spcBef>
              <a:spcAft>
                <a:spcPts val="0"/>
              </a:spcAft>
              <a:buNone/>
            </a:pPr>
            <a:r>
              <a:rPr lang="en" sz="1400">
                <a:solidFill>
                  <a:srgbClr val="9900FF"/>
                </a:solidFill>
                <a:latin typeface="Courier New"/>
                <a:ea typeface="Courier New"/>
                <a:cs typeface="Courier New"/>
                <a:sym typeface="Courier New"/>
              </a:rPr>
              <a:t>boys_2015</a:t>
            </a:r>
            <a:endParaRPr sz="1400">
              <a:solidFill>
                <a:srgbClr val="9900FF"/>
              </a:solidFill>
              <a:latin typeface="Courier New"/>
              <a:ea typeface="Courier New"/>
              <a:cs typeface="Courier New"/>
              <a:sym typeface="Courier New"/>
            </a:endParaRPr>
          </a:p>
          <a:p>
            <a:pPr indent="0" lvl="0" marL="12700" rtl="0" algn="l">
              <a:spcBef>
                <a:spcPts val="0"/>
              </a:spcBef>
              <a:spcAft>
                <a:spcPts val="0"/>
              </a:spcAft>
              <a:buNone/>
            </a:pPr>
            <a:r>
              <a:t/>
            </a:r>
            <a:endParaRPr sz="1400">
              <a:solidFill>
                <a:schemeClr val="dk1"/>
              </a:solidFill>
              <a:latin typeface="Courier New"/>
              <a:ea typeface="Courier New"/>
              <a:cs typeface="Courier New"/>
              <a:sym typeface="Courier New"/>
            </a:endParaRPr>
          </a:p>
        </p:txBody>
      </p:sp>
      <p:sp>
        <p:nvSpPr>
          <p:cNvPr id="1999" name="Google Shape;1999;p249"/>
          <p:cNvSpPr txBox="1"/>
          <p:nvPr/>
        </p:nvSpPr>
        <p:spPr>
          <a:xfrm>
            <a:off x="5326852" y="1889549"/>
            <a:ext cx="3693600" cy="2650200"/>
          </a:xfrm>
          <a:prstGeom prst="rect">
            <a:avLst/>
          </a:prstGeom>
          <a:solidFill>
            <a:srgbClr val="EFEFEF"/>
          </a:solidFill>
          <a:ln cap="flat" cmpd="sng" w="9525">
            <a:solidFill>
              <a:srgbClr val="434343"/>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1500">
                <a:solidFill>
                  <a:srgbClr val="434343"/>
                </a:solidFill>
                <a:latin typeface="Courier New"/>
                <a:ea typeface="Courier New"/>
                <a:cs typeface="Courier New"/>
                <a:sym typeface="Courier New"/>
              </a:rPr>
              <a:t>  babynames %&gt;%</a:t>
            </a:r>
            <a:endParaRPr sz="1500">
              <a:solidFill>
                <a:srgbClr val="434343"/>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434343"/>
                </a:solidFill>
                <a:latin typeface="Courier New"/>
                <a:ea typeface="Courier New"/>
                <a:cs typeface="Courier New"/>
                <a:sym typeface="Courier New"/>
              </a:rPr>
              <a:t>        filter(year == 2015,      </a:t>
            </a:r>
            <a:endParaRPr sz="1500">
              <a:solidFill>
                <a:srgbClr val="434343"/>
              </a:solidFill>
              <a:latin typeface="Courier New"/>
              <a:ea typeface="Courier New"/>
              <a:cs typeface="Courier New"/>
              <a:sym typeface="Courier New"/>
            </a:endParaRPr>
          </a:p>
          <a:p>
            <a:pPr indent="203200" lvl="0" marL="1460500" rtl="0" algn="l">
              <a:spcBef>
                <a:spcPts val="0"/>
              </a:spcBef>
              <a:spcAft>
                <a:spcPts val="0"/>
              </a:spcAft>
              <a:buNone/>
            </a:pPr>
            <a:r>
              <a:rPr lang="en" sz="1500">
                <a:solidFill>
                  <a:srgbClr val="434343"/>
                </a:solidFill>
                <a:latin typeface="Courier New"/>
                <a:ea typeface="Courier New"/>
                <a:cs typeface="Courier New"/>
                <a:sym typeface="Courier New"/>
              </a:rPr>
              <a:t> sex == "M") %&gt;%        </a:t>
            </a:r>
            <a:endParaRPr sz="1500">
              <a:solidFill>
                <a:srgbClr val="434343"/>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434343"/>
                </a:solidFill>
                <a:latin typeface="Courier New"/>
                <a:ea typeface="Courier New"/>
                <a:cs typeface="Courier New"/>
                <a:sym typeface="Courier New"/>
              </a:rPr>
              <a:t>        select(name, n) %&gt;%  </a:t>
            </a:r>
            <a:endParaRPr sz="15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500">
                <a:solidFill>
                  <a:srgbClr val="434343"/>
                </a:solidFill>
                <a:latin typeface="Courier New"/>
                <a:ea typeface="Courier New"/>
                <a:cs typeface="Courier New"/>
                <a:sym typeface="Courier New"/>
              </a:rPr>
              <a:t>        arrange(desc(n))</a:t>
            </a:r>
            <a:endParaRPr sz="1500">
              <a:solidFill>
                <a:srgbClr val="434343"/>
              </a:solidFill>
              <a:latin typeface="Courier New"/>
              <a:ea typeface="Courier New"/>
              <a:cs typeface="Courier New"/>
              <a:sym typeface="Courier New"/>
            </a:endParaRPr>
          </a:p>
          <a:p>
            <a:pPr indent="0" lvl="0" marL="0" rtl="0" algn="l">
              <a:spcBef>
                <a:spcPts val="0"/>
              </a:spcBef>
              <a:spcAft>
                <a:spcPts val="0"/>
              </a:spcAft>
              <a:buNone/>
            </a:pPr>
            <a:r>
              <a:t/>
            </a:r>
            <a:endParaRPr sz="1500">
              <a:latin typeface="Courier New"/>
              <a:ea typeface="Courier New"/>
              <a:cs typeface="Courier New"/>
              <a:sym typeface="Courier New"/>
            </a:endParaRPr>
          </a:p>
        </p:txBody>
      </p:sp>
      <p:sp>
        <p:nvSpPr>
          <p:cNvPr id="2000" name="Google Shape;2000;p249"/>
          <p:cNvSpPr txBox="1"/>
          <p:nvPr/>
        </p:nvSpPr>
        <p:spPr>
          <a:xfrm>
            <a:off x="476250" y="999150"/>
            <a:ext cx="7466100" cy="6105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800">
                <a:latin typeface="Questrial"/>
                <a:ea typeface="Questrial"/>
                <a:cs typeface="Questrial"/>
                <a:sym typeface="Questrial"/>
              </a:rPr>
              <a:t>These two blocks of code do the same thing. </a:t>
            </a:r>
            <a:endParaRPr sz="1800">
              <a:latin typeface="Questrial"/>
              <a:ea typeface="Questrial"/>
              <a:cs typeface="Questrial"/>
              <a:sym typeface="Questrial"/>
            </a:endParaRPr>
          </a:p>
          <a:p>
            <a:pPr indent="0" lvl="0" marL="0" marR="0" rtl="0" algn="l">
              <a:lnSpc>
                <a:spcPct val="100000"/>
              </a:lnSpc>
              <a:spcBef>
                <a:spcPts val="0"/>
              </a:spcBef>
              <a:spcAft>
                <a:spcPts val="0"/>
              </a:spcAft>
              <a:buNone/>
            </a:pPr>
            <a:r>
              <a:rPr lang="en" sz="1800">
                <a:latin typeface="Questrial"/>
                <a:ea typeface="Questrial"/>
                <a:cs typeface="Questrial"/>
                <a:sym typeface="Questrial"/>
              </a:rPr>
              <a:t>Try it.</a:t>
            </a:r>
            <a:endParaRPr sz="1800">
              <a:latin typeface="Questrial"/>
              <a:ea typeface="Questrial"/>
              <a:cs typeface="Questrial"/>
              <a:sym typeface="Questrial"/>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004" name="Shape 2004"/>
        <p:cNvGrpSpPr/>
        <p:nvPr/>
      </p:nvGrpSpPr>
      <p:grpSpPr>
        <a:xfrm>
          <a:off x="0" y="0"/>
          <a:ext cx="0" cy="0"/>
          <a:chOff x="0" y="0"/>
          <a:chExt cx="0" cy="0"/>
        </a:xfrm>
      </p:grpSpPr>
      <p:sp>
        <p:nvSpPr>
          <p:cNvPr id="2005" name="Google Shape;2005;p250"/>
          <p:cNvSpPr txBox="1"/>
          <p:nvPr>
            <p:ph idx="4294967295" type="title"/>
          </p:nvPr>
        </p:nvSpPr>
        <p:spPr>
          <a:xfrm>
            <a:off x="429896" y="268110"/>
            <a:ext cx="8284500" cy="568800"/>
          </a:xfrm>
          <a:prstGeom prst="rect">
            <a:avLst/>
          </a:prstGeom>
          <a:solidFill>
            <a:srgbClr val="EFEFEF"/>
          </a:solidFill>
          <a:ln cap="flat" cmpd="sng" w="10450">
            <a:solidFill>
              <a:srgbClr val="000000"/>
            </a:solidFill>
            <a:prstDash val="solid"/>
            <a:round/>
            <a:headEnd len="sm" w="sm" type="none"/>
            <a:tailEnd len="sm" w="sm" type="none"/>
          </a:ln>
        </p:spPr>
        <p:txBody>
          <a:bodyPr anchorCtr="0" anchor="t" bIns="0" lIns="0" spcFirstLastPara="1" rIns="0" wrap="square" tIns="137750">
            <a:noAutofit/>
          </a:bodyPr>
          <a:lstStyle/>
          <a:p>
            <a:pPr indent="0" lvl="0" marL="101600" rtl="0" algn="l">
              <a:lnSpc>
                <a:spcPct val="100000"/>
              </a:lnSpc>
              <a:spcBef>
                <a:spcPts val="0"/>
              </a:spcBef>
              <a:spcAft>
                <a:spcPts val="0"/>
              </a:spcAft>
              <a:buNone/>
            </a:pPr>
            <a:r>
              <a:rPr lang="en" sz="1500">
                <a:solidFill>
                  <a:srgbClr val="000000"/>
                </a:solidFill>
                <a:latin typeface="Courier New"/>
                <a:ea typeface="Courier New"/>
                <a:cs typeface="Courier New"/>
                <a:sym typeface="Courier New"/>
              </a:rPr>
              <a:t>foo_foo &lt;- little_bunny()</a:t>
            </a:r>
            <a:endParaRPr sz="1500">
              <a:latin typeface="Courier New"/>
              <a:ea typeface="Courier New"/>
              <a:cs typeface="Courier New"/>
              <a:sym typeface="Courier New"/>
            </a:endParaRPr>
          </a:p>
        </p:txBody>
      </p:sp>
      <p:sp>
        <p:nvSpPr>
          <p:cNvPr id="2006" name="Google Shape;2006;p250"/>
          <p:cNvSpPr txBox="1"/>
          <p:nvPr/>
        </p:nvSpPr>
        <p:spPr>
          <a:xfrm>
            <a:off x="429896" y="1116377"/>
            <a:ext cx="8284500" cy="1361100"/>
          </a:xfrm>
          <a:prstGeom prst="rect">
            <a:avLst/>
          </a:prstGeom>
          <a:solidFill>
            <a:srgbClr val="EFEFEF"/>
          </a:solidFill>
          <a:ln cap="flat" cmpd="sng" w="10450">
            <a:solidFill>
              <a:srgbClr val="000000"/>
            </a:solidFill>
            <a:prstDash val="solid"/>
            <a:round/>
            <a:headEnd len="sm" w="sm" type="none"/>
            <a:tailEnd len="sm" w="sm" type="none"/>
          </a:ln>
        </p:spPr>
        <p:txBody>
          <a:bodyPr anchorCtr="0" anchor="t" bIns="0" lIns="0" spcFirstLastPara="1" rIns="0" wrap="square" tIns="16750">
            <a:noAutofit/>
          </a:bodyPr>
          <a:lstStyle/>
          <a:p>
            <a:pPr indent="-279400" lvl="0" marL="381000" marR="4318000" rtl="0" algn="l">
              <a:lnSpc>
                <a:spcPct val="137400"/>
              </a:lnSpc>
              <a:spcBef>
                <a:spcPts val="0"/>
              </a:spcBef>
              <a:spcAft>
                <a:spcPts val="0"/>
              </a:spcAft>
              <a:buNone/>
            </a:pPr>
            <a:r>
              <a:rPr lang="en" sz="1500">
                <a:latin typeface="Courier New"/>
                <a:ea typeface="Courier New"/>
                <a:cs typeface="Courier New"/>
                <a:sym typeface="Courier New"/>
              </a:rPr>
              <a:t>foo_foo %&gt;%  </a:t>
            </a:r>
            <a:endParaRPr sz="1500">
              <a:latin typeface="Courier New"/>
              <a:ea typeface="Courier New"/>
              <a:cs typeface="Courier New"/>
              <a:sym typeface="Courier New"/>
            </a:endParaRPr>
          </a:p>
          <a:p>
            <a:pPr indent="-279400" lvl="0" marL="381000" marR="4318000" rtl="0" algn="l">
              <a:lnSpc>
                <a:spcPct val="137400"/>
              </a:lnSpc>
              <a:spcBef>
                <a:spcPts val="0"/>
              </a:spcBef>
              <a:spcAft>
                <a:spcPts val="0"/>
              </a:spcAft>
              <a:buNone/>
            </a:pPr>
            <a:r>
              <a:rPr lang="en" sz="1500">
                <a:latin typeface="Courier New"/>
                <a:ea typeface="Courier New"/>
                <a:cs typeface="Courier New"/>
                <a:sym typeface="Courier New"/>
              </a:rPr>
              <a:t>   hop_through(forest)%&gt;%  scoop_up(field_mouse) %&gt;%  bop_on(head)</a:t>
            </a:r>
            <a:endParaRPr sz="1500">
              <a:latin typeface="Courier New"/>
              <a:ea typeface="Courier New"/>
              <a:cs typeface="Courier New"/>
              <a:sym typeface="Courier New"/>
            </a:endParaRPr>
          </a:p>
        </p:txBody>
      </p:sp>
      <p:sp>
        <p:nvSpPr>
          <p:cNvPr id="2007" name="Google Shape;2007;p250"/>
          <p:cNvSpPr/>
          <p:nvPr/>
        </p:nvSpPr>
        <p:spPr>
          <a:xfrm>
            <a:off x="429896" y="3340409"/>
            <a:ext cx="8287525" cy="1144520"/>
          </a:xfrm>
          <a:custGeom>
            <a:rect b="b" l="l" r="r" t="t"/>
            <a:pathLst>
              <a:path extrusionOk="0" h="2843529" w="18214340">
                <a:moveTo>
                  <a:pt x="0" y="0"/>
                </a:moveTo>
                <a:lnTo>
                  <a:pt x="18213749" y="0"/>
                </a:lnTo>
                <a:lnTo>
                  <a:pt x="18213749" y="2843200"/>
                </a:lnTo>
                <a:lnTo>
                  <a:pt x="0" y="2843200"/>
                </a:lnTo>
                <a:lnTo>
                  <a:pt x="0" y="0"/>
                </a:lnTo>
                <a:close/>
              </a:path>
            </a:pathLst>
          </a:custGeom>
          <a:solidFill>
            <a:srgbClr val="EFEFEF"/>
          </a:solid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008" name="Google Shape;2008;p250"/>
          <p:cNvSpPr txBox="1"/>
          <p:nvPr/>
        </p:nvSpPr>
        <p:spPr>
          <a:xfrm>
            <a:off x="499213" y="3264638"/>
            <a:ext cx="6218400" cy="1218900"/>
          </a:xfrm>
          <a:prstGeom prst="rect">
            <a:avLst/>
          </a:prstGeom>
          <a:noFill/>
          <a:ln>
            <a:noFill/>
          </a:ln>
        </p:spPr>
        <p:txBody>
          <a:bodyPr anchorCtr="0" anchor="t" bIns="0" lIns="0" spcFirstLastPara="1" rIns="0" wrap="square" tIns="5475">
            <a:noAutofit/>
          </a:bodyPr>
          <a:lstStyle/>
          <a:p>
            <a:pPr indent="0" lvl="0" marL="0" marR="0" rtl="0" algn="l">
              <a:lnSpc>
                <a:spcPct val="137400"/>
              </a:lnSpc>
              <a:spcBef>
                <a:spcPts val="600"/>
              </a:spcBef>
              <a:spcAft>
                <a:spcPts val="0"/>
              </a:spcAft>
              <a:buNone/>
            </a:pPr>
            <a:r>
              <a:rPr lang="en" sz="1500">
                <a:latin typeface="Courier New"/>
                <a:ea typeface="Courier New"/>
                <a:cs typeface="Courier New"/>
                <a:sym typeface="Courier New"/>
              </a:rPr>
              <a:t>foo_foo2 &lt;- hop_through(foo_foo, forest)  </a:t>
            </a:r>
            <a:endParaRPr sz="1500">
              <a:latin typeface="Courier New"/>
              <a:ea typeface="Courier New"/>
              <a:cs typeface="Courier New"/>
              <a:sym typeface="Courier New"/>
            </a:endParaRPr>
          </a:p>
          <a:p>
            <a:pPr indent="0" lvl="0" marL="0" marR="0" rtl="0" algn="l">
              <a:lnSpc>
                <a:spcPct val="137400"/>
              </a:lnSpc>
              <a:spcBef>
                <a:spcPts val="600"/>
              </a:spcBef>
              <a:spcAft>
                <a:spcPts val="0"/>
              </a:spcAft>
              <a:buNone/>
            </a:pPr>
            <a:r>
              <a:rPr lang="en" sz="1500">
                <a:latin typeface="Courier New"/>
                <a:ea typeface="Courier New"/>
                <a:cs typeface="Courier New"/>
                <a:sym typeface="Courier New"/>
              </a:rPr>
              <a:t>foo_foo3 &lt;- scoop_up(foo_foo2, field_mouse)  bop_on(foo_foo3,	head)</a:t>
            </a:r>
            <a:endParaRPr sz="1500">
              <a:latin typeface="Courier New"/>
              <a:ea typeface="Courier New"/>
              <a:cs typeface="Courier New"/>
              <a:sym typeface="Courier New"/>
            </a:endParaRPr>
          </a:p>
        </p:txBody>
      </p:sp>
      <p:sp>
        <p:nvSpPr>
          <p:cNvPr id="2009" name="Google Shape;2009;p250"/>
          <p:cNvSpPr txBox="1"/>
          <p:nvPr/>
        </p:nvSpPr>
        <p:spPr>
          <a:xfrm>
            <a:off x="458903" y="2668998"/>
            <a:ext cx="2712300" cy="3240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Font typeface="Arial"/>
              <a:buNone/>
            </a:pPr>
            <a:r>
              <a:rPr lang="en" sz="2300">
                <a:solidFill>
                  <a:schemeClr val="dk1"/>
                </a:solidFill>
                <a:latin typeface="Questrial"/>
                <a:ea typeface="Questrial"/>
                <a:cs typeface="Questrial"/>
                <a:sym typeface="Questrial"/>
              </a:rPr>
              <a:t>vs.</a:t>
            </a:r>
            <a:endParaRPr sz="600">
              <a:latin typeface="Helvetica Neue"/>
              <a:ea typeface="Helvetica Neue"/>
              <a:cs typeface="Helvetica Neue"/>
              <a:sym typeface="Helvetica Neue"/>
            </a:endParaRPr>
          </a:p>
        </p:txBody>
      </p:sp>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013" name="Shape 2013"/>
        <p:cNvGrpSpPr/>
        <p:nvPr/>
      </p:nvGrpSpPr>
      <p:grpSpPr>
        <a:xfrm>
          <a:off x="0" y="0"/>
          <a:ext cx="0" cy="0"/>
          <a:chOff x="0" y="0"/>
          <a:chExt cx="0" cy="0"/>
        </a:xfrm>
      </p:grpSpPr>
      <p:sp>
        <p:nvSpPr>
          <p:cNvPr id="2014" name="Google Shape;2014;p251"/>
          <p:cNvSpPr/>
          <p:nvPr/>
        </p:nvSpPr>
        <p:spPr>
          <a:xfrm>
            <a:off x="1249912" y="1836039"/>
            <a:ext cx="1367100" cy="702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15" name="Google Shape;2015;p251"/>
          <p:cNvSpPr/>
          <p:nvPr/>
        </p:nvSpPr>
        <p:spPr>
          <a:xfrm>
            <a:off x="1262974" y="1826185"/>
            <a:ext cx="1329633" cy="664816"/>
          </a:xfrm>
          <a:custGeom>
            <a:rect b="b" l="l" r="r" t="t"/>
            <a:pathLst>
              <a:path extrusionOk="0" h="1461135" w="2922270">
                <a:moveTo>
                  <a:pt x="2702899" y="0"/>
                </a:moveTo>
                <a:lnTo>
                  <a:pt x="219120" y="0"/>
                </a:lnTo>
                <a:lnTo>
                  <a:pt x="168877" y="5787"/>
                </a:lnTo>
                <a:lnTo>
                  <a:pt x="122756" y="22271"/>
                </a:lnTo>
                <a:lnTo>
                  <a:pt x="82071" y="48138"/>
                </a:lnTo>
                <a:lnTo>
                  <a:pt x="48138" y="82072"/>
                </a:lnTo>
                <a:lnTo>
                  <a:pt x="22271" y="122757"/>
                </a:lnTo>
                <a:lnTo>
                  <a:pt x="5787" y="168878"/>
                </a:lnTo>
                <a:lnTo>
                  <a:pt x="0" y="219121"/>
                </a:lnTo>
                <a:lnTo>
                  <a:pt x="0" y="1241683"/>
                </a:lnTo>
                <a:lnTo>
                  <a:pt x="5787" y="1291926"/>
                </a:lnTo>
                <a:lnTo>
                  <a:pt x="22271" y="1338047"/>
                </a:lnTo>
                <a:lnTo>
                  <a:pt x="48138" y="1378732"/>
                </a:lnTo>
                <a:lnTo>
                  <a:pt x="82071" y="1412666"/>
                </a:lnTo>
                <a:lnTo>
                  <a:pt x="122756" y="1438533"/>
                </a:lnTo>
                <a:lnTo>
                  <a:pt x="168877" y="1455017"/>
                </a:lnTo>
                <a:lnTo>
                  <a:pt x="219120" y="1460804"/>
                </a:lnTo>
                <a:lnTo>
                  <a:pt x="2702899" y="1460804"/>
                </a:lnTo>
                <a:lnTo>
                  <a:pt x="2753142" y="1455017"/>
                </a:lnTo>
                <a:lnTo>
                  <a:pt x="2799263" y="1438533"/>
                </a:lnTo>
                <a:lnTo>
                  <a:pt x="2839948" y="1412666"/>
                </a:lnTo>
                <a:lnTo>
                  <a:pt x="2873882" y="1378732"/>
                </a:lnTo>
                <a:lnTo>
                  <a:pt x="2899749" y="1338047"/>
                </a:lnTo>
                <a:lnTo>
                  <a:pt x="2916233" y="1291926"/>
                </a:lnTo>
                <a:lnTo>
                  <a:pt x="2922020" y="1241683"/>
                </a:lnTo>
                <a:lnTo>
                  <a:pt x="2922020" y="219121"/>
                </a:lnTo>
                <a:lnTo>
                  <a:pt x="2916233" y="168878"/>
                </a:lnTo>
                <a:lnTo>
                  <a:pt x="2899749" y="122757"/>
                </a:lnTo>
                <a:lnTo>
                  <a:pt x="2873882" y="82072"/>
                </a:lnTo>
                <a:lnTo>
                  <a:pt x="2839948" y="48138"/>
                </a:lnTo>
                <a:lnTo>
                  <a:pt x="2799263" y="22271"/>
                </a:lnTo>
                <a:lnTo>
                  <a:pt x="2753142" y="5787"/>
                </a:lnTo>
                <a:lnTo>
                  <a:pt x="270289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16" name="Google Shape;2016;p251"/>
          <p:cNvSpPr/>
          <p:nvPr/>
        </p:nvSpPr>
        <p:spPr>
          <a:xfrm>
            <a:off x="1262974" y="1826185"/>
            <a:ext cx="1329633" cy="664816"/>
          </a:xfrm>
          <a:custGeom>
            <a:rect b="b" l="l" r="r" t="t"/>
            <a:pathLst>
              <a:path extrusionOk="0" h="1461135" w="2922270">
                <a:moveTo>
                  <a:pt x="0" y="1241683"/>
                </a:moveTo>
                <a:lnTo>
                  <a:pt x="0" y="219120"/>
                </a:lnTo>
                <a:lnTo>
                  <a:pt x="5787" y="168878"/>
                </a:lnTo>
                <a:lnTo>
                  <a:pt x="22271" y="122756"/>
                </a:lnTo>
                <a:lnTo>
                  <a:pt x="48138" y="82071"/>
                </a:lnTo>
                <a:lnTo>
                  <a:pt x="82071" y="48138"/>
                </a:lnTo>
                <a:lnTo>
                  <a:pt x="122756" y="22271"/>
                </a:lnTo>
                <a:lnTo>
                  <a:pt x="168878" y="5787"/>
                </a:lnTo>
                <a:lnTo>
                  <a:pt x="219120" y="0"/>
                </a:lnTo>
                <a:lnTo>
                  <a:pt x="2702900" y="0"/>
                </a:lnTo>
                <a:lnTo>
                  <a:pt x="2753143" y="5787"/>
                </a:lnTo>
                <a:lnTo>
                  <a:pt x="2799264" y="22271"/>
                </a:lnTo>
                <a:lnTo>
                  <a:pt x="2839949" y="48138"/>
                </a:lnTo>
                <a:lnTo>
                  <a:pt x="2873882" y="82071"/>
                </a:lnTo>
                <a:lnTo>
                  <a:pt x="2899749" y="122756"/>
                </a:lnTo>
                <a:lnTo>
                  <a:pt x="2916233" y="168878"/>
                </a:lnTo>
                <a:lnTo>
                  <a:pt x="2922020" y="219120"/>
                </a:lnTo>
                <a:lnTo>
                  <a:pt x="2922020" y="1241683"/>
                </a:lnTo>
                <a:lnTo>
                  <a:pt x="2916233" y="1291926"/>
                </a:lnTo>
                <a:lnTo>
                  <a:pt x="2899749" y="1338047"/>
                </a:lnTo>
                <a:lnTo>
                  <a:pt x="2873882" y="1378732"/>
                </a:lnTo>
                <a:lnTo>
                  <a:pt x="2839949" y="1412665"/>
                </a:lnTo>
                <a:lnTo>
                  <a:pt x="2799264" y="1438532"/>
                </a:lnTo>
                <a:lnTo>
                  <a:pt x="2753143" y="1455016"/>
                </a:lnTo>
                <a:lnTo>
                  <a:pt x="2702900" y="1460803"/>
                </a:lnTo>
                <a:lnTo>
                  <a:pt x="219120" y="1460803"/>
                </a:lnTo>
                <a:lnTo>
                  <a:pt x="168878" y="1455016"/>
                </a:lnTo>
                <a:lnTo>
                  <a:pt x="122756" y="1438532"/>
                </a:lnTo>
                <a:lnTo>
                  <a:pt x="82071" y="1412665"/>
                </a:lnTo>
                <a:lnTo>
                  <a:pt x="48138" y="1378732"/>
                </a:lnTo>
                <a:lnTo>
                  <a:pt x="22271" y="1338047"/>
                </a:lnTo>
                <a:lnTo>
                  <a:pt x="5787" y="1291926"/>
                </a:lnTo>
                <a:lnTo>
                  <a:pt x="0" y="1241683"/>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17" name="Google Shape;2017;p251"/>
          <p:cNvSpPr/>
          <p:nvPr/>
        </p:nvSpPr>
        <p:spPr>
          <a:xfrm>
            <a:off x="1282956" y="1826185"/>
            <a:ext cx="1281093" cy="640547"/>
          </a:xfrm>
          <a:custGeom>
            <a:rect b="b" l="l" r="r" t="t"/>
            <a:pathLst>
              <a:path extrusionOk="0" h="1407795" w="2815590">
                <a:moveTo>
                  <a:pt x="2470645" y="0"/>
                </a:moveTo>
                <a:lnTo>
                  <a:pt x="344617" y="0"/>
                </a:lnTo>
                <a:lnTo>
                  <a:pt x="297855" y="3145"/>
                </a:lnTo>
                <a:lnTo>
                  <a:pt x="253004" y="12310"/>
                </a:lnTo>
                <a:lnTo>
                  <a:pt x="210476" y="27081"/>
                </a:lnTo>
                <a:lnTo>
                  <a:pt x="170682" y="47050"/>
                </a:lnTo>
                <a:lnTo>
                  <a:pt x="134032" y="71805"/>
                </a:lnTo>
                <a:lnTo>
                  <a:pt x="100936" y="100936"/>
                </a:lnTo>
                <a:lnTo>
                  <a:pt x="71805" y="134032"/>
                </a:lnTo>
                <a:lnTo>
                  <a:pt x="47050" y="170683"/>
                </a:lnTo>
                <a:lnTo>
                  <a:pt x="27081" y="210477"/>
                </a:lnTo>
                <a:lnTo>
                  <a:pt x="12310" y="253005"/>
                </a:lnTo>
                <a:lnTo>
                  <a:pt x="3145" y="297856"/>
                </a:lnTo>
                <a:lnTo>
                  <a:pt x="0" y="344618"/>
                </a:lnTo>
                <a:lnTo>
                  <a:pt x="0" y="1062815"/>
                </a:lnTo>
                <a:lnTo>
                  <a:pt x="3145" y="1109578"/>
                </a:lnTo>
                <a:lnTo>
                  <a:pt x="12310" y="1154428"/>
                </a:lnTo>
                <a:lnTo>
                  <a:pt x="27081" y="1196956"/>
                </a:lnTo>
                <a:lnTo>
                  <a:pt x="47050" y="1236751"/>
                </a:lnTo>
                <a:lnTo>
                  <a:pt x="71805" y="1273401"/>
                </a:lnTo>
                <a:lnTo>
                  <a:pt x="100936" y="1306497"/>
                </a:lnTo>
                <a:lnTo>
                  <a:pt x="134032" y="1335628"/>
                </a:lnTo>
                <a:lnTo>
                  <a:pt x="170682" y="1360383"/>
                </a:lnTo>
                <a:lnTo>
                  <a:pt x="210476" y="1380351"/>
                </a:lnTo>
                <a:lnTo>
                  <a:pt x="253004" y="1395123"/>
                </a:lnTo>
                <a:lnTo>
                  <a:pt x="297855" y="1404287"/>
                </a:lnTo>
                <a:lnTo>
                  <a:pt x="344617" y="1407433"/>
                </a:lnTo>
                <a:lnTo>
                  <a:pt x="2470645" y="1407433"/>
                </a:lnTo>
                <a:lnTo>
                  <a:pt x="2517408" y="1404287"/>
                </a:lnTo>
                <a:lnTo>
                  <a:pt x="2562258" y="1395123"/>
                </a:lnTo>
                <a:lnTo>
                  <a:pt x="2604786" y="1380351"/>
                </a:lnTo>
                <a:lnTo>
                  <a:pt x="2644581" y="1360383"/>
                </a:lnTo>
                <a:lnTo>
                  <a:pt x="2681231" y="1335628"/>
                </a:lnTo>
                <a:lnTo>
                  <a:pt x="2714327" y="1306497"/>
                </a:lnTo>
                <a:lnTo>
                  <a:pt x="2743458" y="1273401"/>
                </a:lnTo>
                <a:lnTo>
                  <a:pt x="2768213" y="1236751"/>
                </a:lnTo>
                <a:lnTo>
                  <a:pt x="2788182" y="1196956"/>
                </a:lnTo>
                <a:lnTo>
                  <a:pt x="2802953" y="1154428"/>
                </a:lnTo>
                <a:lnTo>
                  <a:pt x="2812118" y="1109578"/>
                </a:lnTo>
                <a:lnTo>
                  <a:pt x="2815264" y="1062815"/>
                </a:lnTo>
                <a:lnTo>
                  <a:pt x="2815264" y="344618"/>
                </a:lnTo>
                <a:lnTo>
                  <a:pt x="2812118" y="297856"/>
                </a:lnTo>
                <a:lnTo>
                  <a:pt x="2802953" y="253005"/>
                </a:lnTo>
                <a:lnTo>
                  <a:pt x="2788182" y="210477"/>
                </a:lnTo>
                <a:lnTo>
                  <a:pt x="2768213" y="170683"/>
                </a:lnTo>
                <a:lnTo>
                  <a:pt x="2743458" y="134032"/>
                </a:lnTo>
                <a:lnTo>
                  <a:pt x="2714327" y="100936"/>
                </a:lnTo>
                <a:lnTo>
                  <a:pt x="2681231" y="71805"/>
                </a:lnTo>
                <a:lnTo>
                  <a:pt x="2644581" y="47050"/>
                </a:lnTo>
                <a:lnTo>
                  <a:pt x="2604786" y="27081"/>
                </a:lnTo>
                <a:lnTo>
                  <a:pt x="2562258" y="12310"/>
                </a:lnTo>
                <a:lnTo>
                  <a:pt x="2517408" y="3145"/>
                </a:lnTo>
                <a:lnTo>
                  <a:pt x="2470645" y="0"/>
                </a:lnTo>
                <a:close/>
              </a:path>
            </a:pathLst>
          </a:custGeom>
          <a:solidFill>
            <a:srgbClr val="4242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18" name="Google Shape;2018;p251"/>
          <p:cNvSpPr/>
          <p:nvPr/>
        </p:nvSpPr>
        <p:spPr>
          <a:xfrm>
            <a:off x="1282956" y="1826185"/>
            <a:ext cx="1281093" cy="640547"/>
          </a:xfrm>
          <a:custGeom>
            <a:rect b="b" l="l" r="r" t="t"/>
            <a:pathLst>
              <a:path extrusionOk="0" h="1407795" w="2815590">
                <a:moveTo>
                  <a:pt x="0" y="1062814"/>
                </a:moveTo>
                <a:lnTo>
                  <a:pt x="0" y="344618"/>
                </a:lnTo>
                <a:lnTo>
                  <a:pt x="3145" y="297855"/>
                </a:lnTo>
                <a:lnTo>
                  <a:pt x="12310" y="253005"/>
                </a:lnTo>
                <a:lnTo>
                  <a:pt x="27081" y="210477"/>
                </a:lnTo>
                <a:lnTo>
                  <a:pt x="47050" y="170682"/>
                </a:lnTo>
                <a:lnTo>
                  <a:pt x="71805" y="134032"/>
                </a:lnTo>
                <a:lnTo>
                  <a:pt x="100936" y="100936"/>
                </a:lnTo>
                <a:lnTo>
                  <a:pt x="134032" y="71805"/>
                </a:lnTo>
                <a:lnTo>
                  <a:pt x="170682" y="47050"/>
                </a:lnTo>
                <a:lnTo>
                  <a:pt x="210477" y="27081"/>
                </a:lnTo>
                <a:lnTo>
                  <a:pt x="253005" y="12310"/>
                </a:lnTo>
                <a:lnTo>
                  <a:pt x="297855" y="3145"/>
                </a:lnTo>
                <a:lnTo>
                  <a:pt x="344618" y="0"/>
                </a:lnTo>
                <a:lnTo>
                  <a:pt x="2470646" y="0"/>
                </a:lnTo>
                <a:lnTo>
                  <a:pt x="2517408" y="3145"/>
                </a:lnTo>
                <a:lnTo>
                  <a:pt x="2562259" y="12310"/>
                </a:lnTo>
                <a:lnTo>
                  <a:pt x="2604787" y="27081"/>
                </a:lnTo>
                <a:lnTo>
                  <a:pt x="2644581" y="47050"/>
                </a:lnTo>
                <a:lnTo>
                  <a:pt x="2681231" y="71805"/>
                </a:lnTo>
                <a:lnTo>
                  <a:pt x="2714327" y="100936"/>
                </a:lnTo>
                <a:lnTo>
                  <a:pt x="2743458" y="134032"/>
                </a:lnTo>
                <a:lnTo>
                  <a:pt x="2768213" y="170682"/>
                </a:lnTo>
                <a:lnTo>
                  <a:pt x="2788182" y="210477"/>
                </a:lnTo>
                <a:lnTo>
                  <a:pt x="2802953" y="253005"/>
                </a:lnTo>
                <a:lnTo>
                  <a:pt x="2812118" y="297855"/>
                </a:lnTo>
                <a:lnTo>
                  <a:pt x="2815264" y="344618"/>
                </a:lnTo>
                <a:lnTo>
                  <a:pt x="2815264" y="1062814"/>
                </a:lnTo>
                <a:lnTo>
                  <a:pt x="2812118" y="1109577"/>
                </a:lnTo>
                <a:lnTo>
                  <a:pt x="2802953" y="1154427"/>
                </a:lnTo>
                <a:lnTo>
                  <a:pt x="2788182" y="1196955"/>
                </a:lnTo>
                <a:lnTo>
                  <a:pt x="2768213" y="1236750"/>
                </a:lnTo>
                <a:lnTo>
                  <a:pt x="2743458" y="1273400"/>
                </a:lnTo>
                <a:lnTo>
                  <a:pt x="2714327" y="1306496"/>
                </a:lnTo>
                <a:lnTo>
                  <a:pt x="2681231" y="1335627"/>
                </a:lnTo>
                <a:lnTo>
                  <a:pt x="2644581" y="1360382"/>
                </a:lnTo>
                <a:lnTo>
                  <a:pt x="2604787" y="1380351"/>
                </a:lnTo>
                <a:lnTo>
                  <a:pt x="2562259" y="1395123"/>
                </a:lnTo>
                <a:lnTo>
                  <a:pt x="2517408" y="1404287"/>
                </a:lnTo>
                <a:lnTo>
                  <a:pt x="2470646" y="1407433"/>
                </a:lnTo>
                <a:lnTo>
                  <a:pt x="344618" y="1407433"/>
                </a:lnTo>
                <a:lnTo>
                  <a:pt x="297855" y="1404287"/>
                </a:lnTo>
                <a:lnTo>
                  <a:pt x="253005" y="1395123"/>
                </a:lnTo>
                <a:lnTo>
                  <a:pt x="210477" y="1380351"/>
                </a:lnTo>
                <a:lnTo>
                  <a:pt x="170682" y="1360382"/>
                </a:lnTo>
                <a:lnTo>
                  <a:pt x="134032" y="1335627"/>
                </a:lnTo>
                <a:lnTo>
                  <a:pt x="100936" y="1306496"/>
                </a:lnTo>
                <a:lnTo>
                  <a:pt x="71805" y="1273400"/>
                </a:lnTo>
                <a:lnTo>
                  <a:pt x="47050" y="1236750"/>
                </a:lnTo>
                <a:lnTo>
                  <a:pt x="27081" y="1196955"/>
                </a:lnTo>
                <a:lnTo>
                  <a:pt x="12310" y="1154427"/>
                </a:lnTo>
                <a:lnTo>
                  <a:pt x="3145" y="1109577"/>
                </a:lnTo>
                <a:lnTo>
                  <a:pt x="0" y="1062814"/>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19" name="Google Shape;2019;p251"/>
          <p:cNvSpPr/>
          <p:nvPr/>
        </p:nvSpPr>
        <p:spPr>
          <a:xfrm>
            <a:off x="4772777" y="1836039"/>
            <a:ext cx="819900" cy="702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20" name="Google Shape;2020;p251"/>
          <p:cNvSpPr/>
          <p:nvPr/>
        </p:nvSpPr>
        <p:spPr>
          <a:xfrm>
            <a:off x="4785836" y="1826185"/>
            <a:ext cx="782120" cy="664816"/>
          </a:xfrm>
          <a:custGeom>
            <a:rect b="b" l="l" r="r" t="t"/>
            <a:pathLst>
              <a:path extrusionOk="0" h="1461135" w="1718945">
                <a:moveTo>
                  <a:pt x="1499828" y="0"/>
                </a:moveTo>
                <a:lnTo>
                  <a:pt x="219124" y="0"/>
                </a:lnTo>
                <a:lnTo>
                  <a:pt x="168883" y="5787"/>
                </a:lnTo>
                <a:lnTo>
                  <a:pt x="122761" y="22271"/>
                </a:lnTo>
                <a:lnTo>
                  <a:pt x="82076" y="48138"/>
                </a:lnTo>
                <a:lnTo>
                  <a:pt x="48141" y="82072"/>
                </a:lnTo>
                <a:lnTo>
                  <a:pt x="22273" y="122757"/>
                </a:lnTo>
                <a:lnTo>
                  <a:pt x="5787" y="168878"/>
                </a:lnTo>
                <a:lnTo>
                  <a:pt x="0" y="219121"/>
                </a:lnTo>
                <a:lnTo>
                  <a:pt x="0" y="1241683"/>
                </a:lnTo>
                <a:lnTo>
                  <a:pt x="5787" y="1291926"/>
                </a:lnTo>
                <a:lnTo>
                  <a:pt x="22273" y="1338047"/>
                </a:lnTo>
                <a:lnTo>
                  <a:pt x="48141" y="1378732"/>
                </a:lnTo>
                <a:lnTo>
                  <a:pt x="82076" y="1412666"/>
                </a:lnTo>
                <a:lnTo>
                  <a:pt x="122761" y="1438533"/>
                </a:lnTo>
                <a:lnTo>
                  <a:pt x="168883" y="1455017"/>
                </a:lnTo>
                <a:lnTo>
                  <a:pt x="219124" y="1460804"/>
                </a:lnTo>
                <a:lnTo>
                  <a:pt x="1499828" y="1460804"/>
                </a:lnTo>
                <a:lnTo>
                  <a:pt x="1550069" y="1455017"/>
                </a:lnTo>
                <a:lnTo>
                  <a:pt x="1596188" y="1438533"/>
                </a:lnTo>
                <a:lnTo>
                  <a:pt x="1636872" y="1412666"/>
                </a:lnTo>
                <a:lnTo>
                  <a:pt x="1670805" y="1378732"/>
                </a:lnTo>
                <a:lnTo>
                  <a:pt x="1696671" y="1338047"/>
                </a:lnTo>
                <a:lnTo>
                  <a:pt x="1713155" y="1291926"/>
                </a:lnTo>
                <a:lnTo>
                  <a:pt x="1718942" y="1241683"/>
                </a:lnTo>
                <a:lnTo>
                  <a:pt x="1718942" y="219121"/>
                </a:lnTo>
                <a:lnTo>
                  <a:pt x="1713155" y="168878"/>
                </a:lnTo>
                <a:lnTo>
                  <a:pt x="1696671" y="122757"/>
                </a:lnTo>
                <a:lnTo>
                  <a:pt x="1670805" y="82072"/>
                </a:lnTo>
                <a:lnTo>
                  <a:pt x="1636872" y="48138"/>
                </a:lnTo>
                <a:lnTo>
                  <a:pt x="1596188" y="22271"/>
                </a:lnTo>
                <a:lnTo>
                  <a:pt x="1550069" y="5787"/>
                </a:lnTo>
                <a:lnTo>
                  <a:pt x="149982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21" name="Google Shape;2021;p251"/>
          <p:cNvSpPr/>
          <p:nvPr/>
        </p:nvSpPr>
        <p:spPr>
          <a:xfrm>
            <a:off x="4785836" y="1826185"/>
            <a:ext cx="782120" cy="664816"/>
          </a:xfrm>
          <a:custGeom>
            <a:rect b="b" l="l" r="r" t="t"/>
            <a:pathLst>
              <a:path extrusionOk="0" h="1461135" w="1718945">
                <a:moveTo>
                  <a:pt x="0" y="1241683"/>
                </a:moveTo>
                <a:lnTo>
                  <a:pt x="0" y="219120"/>
                </a:lnTo>
                <a:lnTo>
                  <a:pt x="5787" y="168878"/>
                </a:lnTo>
                <a:lnTo>
                  <a:pt x="22271" y="122756"/>
                </a:lnTo>
                <a:lnTo>
                  <a:pt x="48138" y="82071"/>
                </a:lnTo>
                <a:lnTo>
                  <a:pt x="82071" y="48138"/>
                </a:lnTo>
                <a:lnTo>
                  <a:pt x="122756" y="22271"/>
                </a:lnTo>
                <a:lnTo>
                  <a:pt x="168878" y="5787"/>
                </a:lnTo>
                <a:lnTo>
                  <a:pt x="219120" y="0"/>
                </a:lnTo>
                <a:lnTo>
                  <a:pt x="1499822" y="0"/>
                </a:lnTo>
                <a:lnTo>
                  <a:pt x="1550064" y="5787"/>
                </a:lnTo>
                <a:lnTo>
                  <a:pt x="1596186" y="22271"/>
                </a:lnTo>
                <a:lnTo>
                  <a:pt x="1636871" y="48138"/>
                </a:lnTo>
                <a:lnTo>
                  <a:pt x="1670805" y="82071"/>
                </a:lnTo>
                <a:lnTo>
                  <a:pt x="1696671" y="122756"/>
                </a:lnTo>
                <a:lnTo>
                  <a:pt x="1713156" y="168878"/>
                </a:lnTo>
                <a:lnTo>
                  <a:pt x="1718943" y="219120"/>
                </a:lnTo>
                <a:lnTo>
                  <a:pt x="1718943" y="1241683"/>
                </a:lnTo>
                <a:lnTo>
                  <a:pt x="1713156" y="1291926"/>
                </a:lnTo>
                <a:lnTo>
                  <a:pt x="1696671" y="1338047"/>
                </a:lnTo>
                <a:lnTo>
                  <a:pt x="1670805" y="1378732"/>
                </a:lnTo>
                <a:lnTo>
                  <a:pt x="1636871" y="1412665"/>
                </a:lnTo>
                <a:lnTo>
                  <a:pt x="1596186" y="1438532"/>
                </a:lnTo>
                <a:lnTo>
                  <a:pt x="1550064" y="1455016"/>
                </a:lnTo>
                <a:lnTo>
                  <a:pt x="1499822" y="1460803"/>
                </a:lnTo>
                <a:lnTo>
                  <a:pt x="219120" y="1460803"/>
                </a:lnTo>
                <a:lnTo>
                  <a:pt x="168878" y="1455016"/>
                </a:lnTo>
                <a:lnTo>
                  <a:pt x="122756" y="1438532"/>
                </a:lnTo>
                <a:lnTo>
                  <a:pt x="82071" y="1412665"/>
                </a:lnTo>
                <a:lnTo>
                  <a:pt x="48138" y="1378732"/>
                </a:lnTo>
                <a:lnTo>
                  <a:pt x="22271" y="1338047"/>
                </a:lnTo>
                <a:lnTo>
                  <a:pt x="5787" y="1291926"/>
                </a:lnTo>
                <a:lnTo>
                  <a:pt x="0" y="1241683"/>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22" name="Google Shape;2022;p251"/>
          <p:cNvSpPr/>
          <p:nvPr/>
        </p:nvSpPr>
        <p:spPr>
          <a:xfrm>
            <a:off x="4805819" y="1826185"/>
            <a:ext cx="736759" cy="640547"/>
          </a:xfrm>
          <a:custGeom>
            <a:rect b="b" l="l" r="r" t="t"/>
            <a:pathLst>
              <a:path extrusionOk="0" h="1407795" w="1619250">
                <a:moveTo>
                  <a:pt x="1274013" y="0"/>
                </a:moveTo>
                <a:lnTo>
                  <a:pt x="344617" y="0"/>
                </a:lnTo>
                <a:lnTo>
                  <a:pt x="297854" y="3145"/>
                </a:lnTo>
                <a:lnTo>
                  <a:pt x="253003" y="12310"/>
                </a:lnTo>
                <a:lnTo>
                  <a:pt x="210476" y="27081"/>
                </a:lnTo>
                <a:lnTo>
                  <a:pt x="170681" y="47050"/>
                </a:lnTo>
                <a:lnTo>
                  <a:pt x="134031" y="71805"/>
                </a:lnTo>
                <a:lnTo>
                  <a:pt x="100935" y="100936"/>
                </a:lnTo>
                <a:lnTo>
                  <a:pt x="71804" y="134032"/>
                </a:lnTo>
                <a:lnTo>
                  <a:pt x="47049" y="170683"/>
                </a:lnTo>
                <a:lnTo>
                  <a:pt x="27081" y="210477"/>
                </a:lnTo>
                <a:lnTo>
                  <a:pt x="12309" y="253005"/>
                </a:lnTo>
                <a:lnTo>
                  <a:pt x="3145" y="297856"/>
                </a:lnTo>
                <a:lnTo>
                  <a:pt x="0" y="344618"/>
                </a:lnTo>
                <a:lnTo>
                  <a:pt x="0" y="1062815"/>
                </a:lnTo>
                <a:lnTo>
                  <a:pt x="3145" y="1109578"/>
                </a:lnTo>
                <a:lnTo>
                  <a:pt x="12309" y="1154428"/>
                </a:lnTo>
                <a:lnTo>
                  <a:pt x="27081" y="1196956"/>
                </a:lnTo>
                <a:lnTo>
                  <a:pt x="47049" y="1236751"/>
                </a:lnTo>
                <a:lnTo>
                  <a:pt x="71804" y="1273401"/>
                </a:lnTo>
                <a:lnTo>
                  <a:pt x="100935" y="1306497"/>
                </a:lnTo>
                <a:lnTo>
                  <a:pt x="134031" y="1335628"/>
                </a:lnTo>
                <a:lnTo>
                  <a:pt x="170681" y="1360383"/>
                </a:lnTo>
                <a:lnTo>
                  <a:pt x="210476" y="1380351"/>
                </a:lnTo>
                <a:lnTo>
                  <a:pt x="253003" y="1395123"/>
                </a:lnTo>
                <a:lnTo>
                  <a:pt x="297854" y="1404287"/>
                </a:lnTo>
                <a:lnTo>
                  <a:pt x="344617" y="1407433"/>
                </a:lnTo>
                <a:lnTo>
                  <a:pt x="1274013" y="1407433"/>
                </a:lnTo>
                <a:lnTo>
                  <a:pt x="1320774" y="1404287"/>
                </a:lnTo>
                <a:lnTo>
                  <a:pt x="1365623" y="1395123"/>
                </a:lnTo>
                <a:lnTo>
                  <a:pt x="1408150" y="1380351"/>
                </a:lnTo>
                <a:lnTo>
                  <a:pt x="1447945" y="1360383"/>
                </a:lnTo>
                <a:lnTo>
                  <a:pt x="1484595" y="1335628"/>
                </a:lnTo>
                <a:lnTo>
                  <a:pt x="1517692" y="1306497"/>
                </a:lnTo>
                <a:lnTo>
                  <a:pt x="1546823" y="1273401"/>
                </a:lnTo>
                <a:lnTo>
                  <a:pt x="1571579" y="1236751"/>
                </a:lnTo>
                <a:lnTo>
                  <a:pt x="1591548" y="1196956"/>
                </a:lnTo>
                <a:lnTo>
                  <a:pt x="1606320" y="1154428"/>
                </a:lnTo>
                <a:lnTo>
                  <a:pt x="1615485" y="1109578"/>
                </a:lnTo>
                <a:lnTo>
                  <a:pt x="1618631" y="1062815"/>
                </a:lnTo>
                <a:lnTo>
                  <a:pt x="1618631" y="344618"/>
                </a:lnTo>
                <a:lnTo>
                  <a:pt x="1615485" y="297856"/>
                </a:lnTo>
                <a:lnTo>
                  <a:pt x="1606320" y="253005"/>
                </a:lnTo>
                <a:lnTo>
                  <a:pt x="1591548" y="210477"/>
                </a:lnTo>
                <a:lnTo>
                  <a:pt x="1571579" y="170683"/>
                </a:lnTo>
                <a:lnTo>
                  <a:pt x="1546823" y="134032"/>
                </a:lnTo>
                <a:lnTo>
                  <a:pt x="1517692" y="100936"/>
                </a:lnTo>
                <a:lnTo>
                  <a:pt x="1484595" y="71805"/>
                </a:lnTo>
                <a:lnTo>
                  <a:pt x="1447945" y="47050"/>
                </a:lnTo>
                <a:lnTo>
                  <a:pt x="1408150" y="27081"/>
                </a:lnTo>
                <a:lnTo>
                  <a:pt x="1365623" y="12310"/>
                </a:lnTo>
                <a:lnTo>
                  <a:pt x="1320774" y="3145"/>
                </a:lnTo>
                <a:lnTo>
                  <a:pt x="1274013" y="0"/>
                </a:lnTo>
                <a:close/>
              </a:path>
            </a:pathLst>
          </a:custGeom>
          <a:solidFill>
            <a:srgbClr val="4242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23" name="Google Shape;2023;p251"/>
          <p:cNvSpPr/>
          <p:nvPr/>
        </p:nvSpPr>
        <p:spPr>
          <a:xfrm>
            <a:off x="4805819" y="1826185"/>
            <a:ext cx="736759" cy="640547"/>
          </a:xfrm>
          <a:custGeom>
            <a:rect b="b" l="l" r="r" t="t"/>
            <a:pathLst>
              <a:path extrusionOk="0" h="1407795" w="1619250">
                <a:moveTo>
                  <a:pt x="0" y="1062814"/>
                </a:moveTo>
                <a:lnTo>
                  <a:pt x="0" y="344618"/>
                </a:lnTo>
                <a:lnTo>
                  <a:pt x="3145" y="297855"/>
                </a:lnTo>
                <a:lnTo>
                  <a:pt x="12310" y="253005"/>
                </a:lnTo>
                <a:lnTo>
                  <a:pt x="27081" y="210477"/>
                </a:lnTo>
                <a:lnTo>
                  <a:pt x="47050" y="170682"/>
                </a:lnTo>
                <a:lnTo>
                  <a:pt x="71805" y="134032"/>
                </a:lnTo>
                <a:lnTo>
                  <a:pt x="100936" y="100936"/>
                </a:lnTo>
                <a:lnTo>
                  <a:pt x="134032" y="71805"/>
                </a:lnTo>
                <a:lnTo>
                  <a:pt x="170682" y="47050"/>
                </a:lnTo>
                <a:lnTo>
                  <a:pt x="210477" y="27081"/>
                </a:lnTo>
                <a:lnTo>
                  <a:pt x="253005" y="12310"/>
                </a:lnTo>
                <a:lnTo>
                  <a:pt x="297855" y="3145"/>
                </a:lnTo>
                <a:lnTo>
                  <a:pt x="344618" y="0"/>
                </a:lnTo>
                <a:lnTo>
                  <a:pt x="1274009" y="0"/>
                </a:lnTo>
                <a:lnTo>
                  <a:pt x="1320771" y="3145"/>
                </a:lnTo>
                <a:lnTo>
                  <a:pt x="1365622" y="12310"/>
                </a:lnTo>
                <a:lnTo>
                  <a:pt x="1408150" y="27081"/>
                </a:lnTo>
                <a:lnTo>
                  <a:pt x="1447944" y="47050"/>
                </a:lnTo>
                <a:lnTo>
                  <a:pt x="1484595" y="71805"/>
                </a:lnTo>
                <a:lnTo>
                  <a:pt x="1517690" y="100936"/>
                </a:lnTo>
                <a:lnTo>
                  <a:pt x="1546821" y="134032"/>
                </a:lnTo>
                <a:lnTo>
                  <a:pt x="1571576" y="170682"/>
                </a:lnTo>
                <a:lnTo>
                  <a:pt x="1591545" y="210477"/>
                </a:lnTo>
                <a:lnTo>
                  <a:pt x="1606317" y="253005"/>
                </a:lnTo>
                <a:lnTo>
                  <a:pt x="1615481" y="297855"/>
                </a:lnTo>
                <a:lnTo>
                  <a:pt x="1618627" y="344618"/>
                </a:lnTo>
                <a:lnTo>
                  <a:pt x="1618627" y="1062814"/>
                </a:lnTo>
                <a:lnTo>
                  <a:pt x="1615481" y="1109577"/>
                </a:lnTo>
                <a:lnTo>
                  <a:pt x="1606317" y="1154427"/>
                </a:lnTo>
                <a:lnTo>
                  <a:pt x="1591545" y="1196955"/>
                </a:lnTo>
                <a:lnTo>
                  <a:pt x="1571576" y="1236750"/>
                </a:lnTo>
                <a:lnTo>
                  <a:pt x="1546821" y="1273400"/>
                </a:lnTo>
                <a:lnTo>
                  <a:pt x="1517690" y="1306496"/>
                </a:lnTo>
                <a:lnTo>
                  <a:pt x="1484595" y="1335627"/>
                </a:lnTo>
                <a:lnTo>
                  <a:pt x="1447944" y="1360382"/>
                </a:lnTo>
                <a:lnTo>
                  <a:pt x="1408150" y="1380351"/>
                </a:lnTo>
                <a:lnTo>
                  <a:pt x="1365622" y="1395123"/>
                </a:lnTo>
                <a:lnTo>
                  <a:pt x="1320771" y="1404287"/>
                </a:lnTo>
                <a:lnTo>
                  <a:pt x="1274009" y="1407433"/>
                </a:lnTo>
                <a:lnTo>
                  <a:pt x="344618" y="1407433"/>
                </a:lnTo>
                <a:lnTo>
                  <a:pt x="297855" y="1404287"/>
                </a:lnTo>
                <a:lnTo>
                  <a:pt x="253005" y="1395123"/>
                </a:lnTo>
                <a:lnTo>
                  <a:pt x="210477" y="1380351"/>
                </a:lnTo>
                <a:lnTo>
                  <a:pt x="170682" y="1360382"/>
                </a:lnTo>
                <a:lnTo>
                  <a:pt x="134032" y="1335627"/>
                </a:lnTo>
                <a:lnTo>
                  <a:pt x="100936" y="1306496"/>
                </a:lnTo>
                <a:lnTo>
                  <a:pt x="71805" y="1273400"/>
                </a:lnTo>
                <a:lnTo>
                  <a:pt x="47050" y="1236750"/>
                </a:lnTo>
                <a:lnTo>
                  <a:pt x="27081" y="1196955"/>
                </a:lnTo>
                <a:lnTo>
                  <a:pt x="12310" y="1154427"/>
                </a:lnTo>
                <a:lnTo>
                  <a:pt x="3145" y="1109577"/>
                </a:lnTo>
                <a:lnTo>
                  <a:pt x="0" y="1062814"/>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24" name="Google Shape;2024;p251"/>
          <p:cNvSpPr txBox="1"/>
          <p:nvPr/>
        </p:nvSpPr>
        <p:spPr>
          <a:xfrm>
            <a:off x="2689799" y="1899090"/>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025" name="Google Shape;2025;p251"/>
          <p:cNvSpPr/>
          <p:nvPr/>
        </p:nvSpPr>
        <p:spPr>
          <a:xfrm>
            <a:off x="3011344" y="1836039"/>
            <a:ext cx="1367100" cy="702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26" name="Google Shape;2026;p251"/>
          <p:cNvSpPr/>
          <p:nvPr/>
        </p:nvSpPr>
        <p:spPr>
          <a:xfrm>
            <a:off x="3024407" y="1826185"/>
            <a:ext cx="1329633" cy="664816"/>
          </a:xfrm>
          <a:custGeom>
            <a:rect b="b" l="l" r="r" t="t"/>
            <a:pathLst>
              <a:path extrusionOk="0" h="1461135" w="2922270">
                <a:moveTo>
                  <a:pt x="2702899" y="0"/>
                </a:moveTo>
                <a:lnTo>
                  <a:pt x="219120" y="0"/>
                </a:lnTo>
                <a:lnTo>
                  <a:pt x="168877" y="5787"/>
                </a:lnTo>
                <a:lnTo>
                  <a:pt x="122756" y="22271"/>
                </a:lnTo>
                <a:lnTo>
                  <a:pt x="82071" y="48138"/>
                </a:lnTo>
                <a:lnTo>
                  <a:pt x="48138" y="82072"/>
                </a:lnTo>
                <a:lnTo>
                  <a:pt x="22271" y="122757"/>
                </a:lnTo>
                <a:lnTo>
                  <a:pt x="5787" y="168878"/>
                </a:lnTo>
                <a:lnTo>
                  <a:pt x="0" y="219121"/>
                </a:lnTo>
                <a:lnTo>
                  <a:pt x="0" y="1241683"/>
                </a:lnTo>
                <a:lnTo>
                  <a:pt x="5787" y="1291926"/>
                </a:lnTo>
                <a:lnTo>
                  <a:pt x="22271" y="1338047"/>
                </a:lnTo>
                <a:lnTo>
                  <a:pt x="48138" y="1378732"/>
                </a:lnTo>
                <a:lnTo>
                  <a:pt x="82071" y="1412666"/>
                </a:lnTo>
                <a:lnTo>
                  <a:pt x="122756" y="1438533"/>
                </a:lnTo>
                <a:lnTo>
                  <a:pt x="168877" y="1455017"/>
                </a:lnTo>
                <a:lnTo>
                  <a:pt x="219120" y="1460804"/>
                </a:lnTo>
                <a:lnTo>
                  <a:pt x="2702899" y="1460804"/>
                </a:lnTo>
                <a:lnTo>
                  <a:pt x="2753142" y="1455017"/>
                </a:lnTo>
                <a:lnTo>
                  <a:pt x="2799263" y="1438533"/>
                </a:lnTo>
                <a:lnTo>
                  <a:pt x="2839948" y="1412666"/>
                </a:lnTo>
                <a:lnTo>
                  <a:pt x="2873882" y="1378732"/>
                </a:lnTo>
                <a:lnTo>
                  <a:pt x="2899749" y="1338047"/>
                </a:lnTo>
                <a:lnTo>
                  <a:pt x="2916233" y="1291926"/>
                </a:lnTo>
                <a:lnTo>
                  <a:pt x="2922020" y="1241683"/>
                </a:lnTo>
                <a:lnTo>
                  <a:pt x="2922020" y="219121"/>
                </a:lnTo>
                <a:lnTo>
                  <a:pt x="2916233" y="168878"/>
                </a:lnTo>
                <a:lnTo>
                  <a:pt x="2899749" y="122757"/>
                </a:lnTo>
                <a:lnTo>
                  <a:pt x="2873882" y="82072"/>
                </a:lnTo>
                <a:lnTo>
                  <a:pt x="2839948" y="48138"/>
                </a:lnTo>
                <a:lnTo>
                  <a:pt x="2799263" y="22271"/>
                </a:lnTo>
                <a:lnTo>
                  <a:pt x="2753142" y="5787"/>
                </a:lnTo>
                <a:lnTo>
                  <a:pt x="270289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27" name="Google Shape;2027;p251"/>
          <p:cNvSpPr/>
          <p:nvPr/>
        </p:nvSpPr>
        <p:spPr>
          <a:xfrm>
            <a:off x="3024407" y="1826185"/>
            <a:ext cx="1329633" cy="664816"/>
          </a:xfrm>
          <a:custGeom>
            <a:rect b="b" l="l" r="r" t="t"/>
            <a:pathLst>
              <a:path extrusionOk="0" h="1461135" w="2922270">
                <a:moveTo>
                  <a:pt x="0" y="1241683"/>
                </a:moveTo>
                <a:lnTo>
                  <a:pt x="0" y="219120"/>
                </a:lnTo>
                <a:lnTo>
                  <a:pt x="5787" y="168878"/>
                </a:lnTo>
                <a:lnTo>
                  <a:pt x="22271" y="122756"/>
                </a:lnTo>
                <a:lnTo>
                  <a:pt x="48138" y="82071"/>
                </a:lnTo>
                <a:lnTo>
                  <a:pt x="82071" y="48138"/>
                </a:lnTo>
                <a:lnTo>
                  <a:pt x="122756" y="22271"/>
                </a:lnTo>
                <a:lnTo>
                  <a:pt x="168878" y="5787"/>
                </a:lnTo>
                <a:lnTo>
                  <a:pt x="219120" y="0"/>
                </a:lnTo>
                <a:lnTo>
                  <a:pt x="2702900" y="0"/>
                </a:lnTo>
                <a:lnTo>
                  <a:pt x="2753143" y="5787"/>
                </a:lnTo>
                <a:lnTo>
                  <a:pt x="2799264" y="22271"/>
                </a:lnTo>
                <a:lnTo>
                  <a:pt x="2839949" y="48138"/>
                </a:lnTo>
                <a:lnTo>
                  <a:pt x="2873882" y="82071"/>
                </a:lnTo>
                <a:lnTo>
                  <a:pt x="2899749" y="122756"/>
                </a:lnTo>
                <a:lnTo>
                  <a:pt x="2916233" y="168878"/>
                </a:lnTo>
                <a:lnTo>
                  <a:pt x="2922020" y="219120"/>
                </a:lnTo>
                <a:lnTo>
                  <a:pt x="2922020" y="1241683"/>
                </a:lnTo>
                <a:lnTo>
                  <a:pt x="2916233" y="1291926"/>
                </a:lnTo>
                <a:lnTo>
                  <a:pt x="2899749" y="1338047"/>
                </a:lnTo>
                <a:lnTo>
                  <a:pt x="2873882" y="1378732"/>
                </a:lnTo>
                <a:lnTo>
                  <a:pt x="2839949" y="1412665"/>
                </a:lnTo>
                <a:lnTo>
                  <a:pt x="2799264" y="1438532"/>
                </a:lnTo>
                <a:lnTo>
                  <a:pt x="2753143" y="1455016"/>
                </a:lnTo>
                <a:lnTo>
                  <a:pt x="2702900" y="1460803"/>
                </a:lnTo>
                <a:lnTo>
                  <a:pt x="219120" y="1460803"/>
                </a:lnTo>
                <a:lnTo>
                  <a:pt x="168878" y="1455016"/>
                </a:lnTo>
                <a:lnTo>
                  <a:pt x="122756" y="1438532"/>
                </a:lnTo>
                <a:lnTo>
                  <a:pt x="82071" y="1412665"/>
                </a:lnTo>
                <a:lnTo>
                  <a:pt x="48138" y="1378732"/>
                </a:lnTo>
                <a:lnTo>
                  <a:pt x="22271" y="1338047"/>
                </a:lnTo>
                <a:lnTo>
                  <a:pt x="5787" y="1291926"/>
                </a:lnTo>
                <a:lnTo>
                  <a:pt x="0" y="1241683"/>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28" name="Google Shape;2028;p251"/>
          <p:cNvSpPr/>
          <p:nvPr/>
        </p:nvSpPr>
        <p:spPr>
          <a:xfrm>
            <a:off x="3044388" y="1826185"/>
            <a:ext cx="1281093" cy="640547"/>
          </a:xfrm>
          <a:custGeom>
            <a:rect b="b" l="l" r="r" t="t"/>
            <a:pathLst>
              <a:path extrusionOk="0" h="1407795" w="2815590">
                <a:moveTo>
                  <a:pt x="2470646" y="0"/>
                </a:moveTo>
                <a:lnTo>
                  <a:pt x="344618" y="0"/>
                </a:lnTo>
                <a:lnTo>
                  <a:pt x="297856" y="3145"/>
                </a:lnTo>
                <a:lnTo>
                  <a:pt x="253005" y="12310"/>
                </a:lnTo>
                <a:lnTo>
                  <a:pt x="210477" y="27081"/>
                </a:lnTo>
                <a:lnTo>
                  <a:pt x="170683" y="47050"/>
                </a:lnTo>
                <a:lnTo>
                  <a:pt x="134032" y="71805"/>
                </a:lnTo>
                <a:lnTo>
                  <a:pt x="100936" y="100936"/>
                </a:lnTo>
                <a:lnTo>
                  <a:pt x="71805" y="134032"/>
                </a:lnTo>
                <a:lnTo>
                  <a:pt x="47050" y="170683"/>
                </a:lnTo>
                <a:lnTo>
                  <a:pt x="27081" y="210477"/>
                </a:lnTo>
                <a:lnTo>
                  <a:pt x="12310" y="253005"/>
                </a:lnTo>
                <a:lnTo>
                  <a:pt x="3145" y="297856"/>
                </a:lnTo>
                <a:lnTo>
                  <a:pt x="0" y="344618"/>
                </a:lnTo>
                <a:lnTo>
                  <a:pt x="0" y="1062815"/>
                </a:lnTo>
                <a:lnTo>
                  <a:pt x="3145" y="1109578"/>
                </a:lnTo>
                <a:lnTo>
                  <a:pt x="12310" y="1154428"/>
                </a:lnTo>
                <a:lnTo>
                  <a:pt x="27081" y="1196956"/>
                </a:lnTo>
                <a:lnTo>
                  <a:pt x="47050" y="1236751"/>
                </a:lnTo>
                <a:lnTo>
                  <a:pt x="71805" y="1273401"/>
                </a:lnTo>
                <a:lnTo>
                  <a:pt x="100936" y="1306497"/>
                </a:lnTo>
                <a:lnTo>
                  <a:pt x="134032" y="1335628"/>
                </a:lnTo>
                <a:lnTo>
                  <a:pt x="170683" y="1360383"/>
                </a:lnTo>
                <a:lnTo>
                  <a:pt x="210477" y="1380351"/>
                </a:lnTo>
                <a:lnTo>
                  <a:pt x="253005" y="1395123"/>
                </a:lnTo>
                <a:lnTo>
                  <a:pt x="297856" y="1404287"/>
                </a:lnTo>
                <a:lnTo>
                  <a:pt x="344618" y="1407433"/>
                </a:lnTo>
                <a:lnTo>
                  <a:pt x="2470646" y="1407433"/>
                </a:lnTo>
                <a:lnTo>
                  <a:pt x="2517409" y="1404287"/>
                </a:lnTo>
                <a:lnTo>
                  <a:pt x="2562259" y="1395123"/>
                </a:lnTo>
                <a:lnTo>
                  <a:pt x="2604787" y="1380351"/>
                </a:lnTo>
                <a:lnTo>
                  <a:pt x="2644582" y="1360383"/>
                </a:lnTo>
                <a:lnTo>
                  <a:pt x="2681232" y="1335628"/>
                </a:lnTo>
                <a:lnTo>
                  <a:pt x="2714328" y="1306497"/>
                </a:lnTo>
                <a:lnTo>
                  <a:pt x="2743459" y="1273401"/>
                </a:lnTo>
                <a:lnTo>
                  <a:pt x="2768214" y="1236751"/>
                </a:lnTo>
                <a:lnTo>
                  <a:pt x="2788183" y="1196956"/>
                </a:lnTo>
                <a:lnTo>
                  <a:pt x="2802954" y="1154428"/>
                </a:lnTo>
                <a:lnTo>
                  <a:pt x="2812119" y="1109578"/>
                </a:lnTo>
                <a:lnTo>
                  <a:pt x="2815265" y="1062815"/>
                </a:lnTo>
                <a:lnTo>
                  <a:pt x="2815265" y="344618"/>
                </a:lnTo>
                <a:lnTo>
                  <a:pt x="2812119" y="297856"/>
                </a:lnTo>
                <a:lnTo>
                  <a:pt x="2802954" y="253005"/>
                </a:lnTo>
                <a:lnTo>
                  <a:pt x="2788183" y="210477"/>
                </a:lnTo>
                <a:lnTo>
                  <a:pt x="2768214" y="170683"/>
                </a:lnTo>
                <a:lnTo>
                  <a:pt x="2743459" y="134032"/>
                </a:lnTo>
                <a:lnTo>
                  <a:pt x="2714328" y="100936"/>
                </a:lnTo>
                <a:lnTo>
                  <a:pt x="2681232" y="71805"/>
                </a:lnTo>
                <a:lnTo>
                  <a:pt x="2644582" y="47050"/>
                </a:lnTo>
                <a:lnTo>
                  <a:pt x="2604787" y="27081"/>
                </a:lnTo>
                <a:lnTo>
                  <a:pt x="2562259" y="12310"/>
                </a:lnTo>
                <a:lnTo>
                  <a:pt x="2517409" y="3145"/>
                </a:lnTo>
                <a:lnTo>
                  <a:pt x="2470646" y="0"/>
                </a:lnTo>
                <a:close/>
              </a:path>
            </a:pathLst>
          </a:custGeom>
          <a:solidFill>
            <a:srgbClr val="4242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29" name="Google Shape;2029;p251"/>
          <p:cNvSpPr/>
          <p:nvPr/>
        </p:nvSpPr>
        <p:spPr>
          <a:xfrm>
            <a:off x="3044388" y="1826185"/>
            <a:ext cx="1281093" cy="640547"/>
          </a:xfrm>
          <a:custGeom>
            <a:rect b="b" l="l" r="r" t="t"/>
            <a:pathLst>
              <a:path extrusionOk="0" h="1407795" w="2815590">
                <a:moveTo>
                  <a:pt x="0" y="1062814"/>
                </a:moveTo>
                <a:lnTo>
                  <a:pt x="0" y="344618"/>
                </a:lnTo>
                <a:lnTo>
                  <a:pt x="3145" y="297855"/>
                </a:lnTo>
                <a:lnTo>
                  <a:pt x="12310" y="253005"/>
                </a:lnTo>
                <a:lnTo>
                  <a:pt x="27081" y="210477"/>
                </a:lnTo>
                <a:lnTo>
                  <a:pt x="47050" y="170682"/>
                </a:lnTo>
                <a:lnTo>
                  <a:pt x="71805" y="134032"/>
                </a:lnTo>
                <a:lnTo>
                  <a:pt x="100936" y="100936"/>
                </a:lnTo>
                <a:lnTo>
                  <a:pt x="134032" y="71805"/>
                </a:lnTo>
                <a:lnTo>
                  <a:pt x="170682" y="47050"/>
                </a:lnTo>
                <a:lnTo>
                  <a:pt x="210477" y="27081"/>
                </a:lnTo>
                <a:lnTo>
                  <a:pt x="253005" y="12310"/>
                </a:lnTo>
                <a:lnTo>
                  <a:pt x="297855" y="3145"/>
                </a:lnTo>
                <a:lnTo>
                  <a:pt x="344618" y="0"/>
                </a:lnTo>
                <a:lnTo>
                  <a:pt x="2470646" y="0"/>
                </a:lnTo>
                <a:lnTo>
                  <a:pt x="2517408" y="3145"/>
                </a:lnTo>
                <a:lnTo>
                  <a:pt x="2562259" y="12310"/>
                </a:lnTo>
                <a:lnTo>
                  <a:pt x="2604787" y="27081"/>
                </a:lnTo>
                <a:lnTo>
                  <a:pt x="2644581" y="47050"/>
                </a:lnTo>
                <a:lnTo>
                  <a:pt x="2681231" y="71805"/>
                </a:lnTo>
                <a:lnTo>
                  <a:pt x="2714327" y="100936"/>
                </a:lnTo>
                <a:lnTo>
                  <a:pt x="2743458" y="134032"/>
                </a:lnTo>
                <a:lnTo>
                  <a:pt x="2768213" y="170682"/>
                </a:lnTo>
                <a:lnTo>
                  <a:pt x="2788182" y="210477"/>
                </a:lnTo>
                <a:lnTo>
                  <a:pt x="2802953" y="253005"/>
                </a:lnTo>
                <a:lnTo>
                  <a:pt x="2812118" y="297855"/>
                </a:lnTo>
                <a:lnTo>
                  <a:pt x="2815264" y="344618"/>
                </a:lnTo>
                <a:lnTo>
                  <a:pt x="2815264" y="1062814"/>
                </a:lnTo>
                <a:lnTo>
                  <a:pt x="2812118" y="1109577"/>
                </a:lnTo>
                <a:lnTo>
                  <a:pt x="2802953" y="1154427"/>
                </a:lnTo>
                <a:lnTo>
                  <a:pt x="2788182" y="1196955"/>
                </a:lnTo>
                <a:lnTo>
                  <a:pt x="2768213" y="1236750"/>
                </a:lnTo>
                <a:lnTo>
                  <a:pt x="2743458" y="1273400"/>
                </a:lnTo>
                <a:lnTo>
                  <a:pt x="2714327" y="1306496"/>
                </a:lnTo>
                <a:lnTo>
                  <a:pt x="2681231" y="1335627"/>
                </a:lnTo>
                <a:lnTo>
                  <a:pt x="2644581" y="1360382"/>
                </a:lnTo>
                <a:lnTo>
                  <a:pt x="2604787" y="1380351"/>
                </a:lnTo>
                <a:lnTo>
                  <a:pt x="2562259" y="1395123"/>
                </a:lnTo>
                <a:lnTo>
                  <a:pt x="2517408" y="1404287"/>
                </a:lnTo>
                <a:lnTo>
                  <a:pt x="2470646" y="1407433"/>
                </a:lnTo>
                <a:lnTo>
                  <a:pt x="344618" y="1407433"/>
                </a:lnTo>
                <a:lnTo>
                  <a:pt x="297855" y="1404287"/>
                </a:lnTo>
                <a:lnTo>
                  <a:pt x="253005" y="1395123"/>
                </a:lnTo>
                <a:lnTo>
                  <a:pt x="210477" y="1380351"/>
                </a:lnTo>
                <a:lnTo>
                  <a:pt x="170682" y="1360382"/>
                </a:lnTo>
                <a:lnTo>
                  <a:pt x="134032" y="1335627"/>
                </a:lnTo>
                <a:lnTo>
                  <a:pt x="100936" y="1306496"/>
                </a:lnTo>
                <a:lnTo>
                  <a:pt x="71805" y="1273400"/>
                </a:lnTo>
                <a:lnTo>
                  <a:pt x="47050" y="1236750"/>
                </a:lnTo>
                <a:lnTo>
                  <a:pt x="27081" y="1196955"/>
                </a:lnTo>
                <a:lnTo>
                  <a:pt x="12310" y="1154427"/>
                </a:lnTo>
                <a:lnTo>
                  <a:pt x="3145" y="1109577"/>
                </a:lnTo>
                <a:lnTo>
                  <a:pt x="0" y="1062814"/>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30" name="Google Shape;2030;p251"/>
          <p:cNvSpPr txBox="1"/>
          <p:nvPr/>
        </p:nvSpPr>
        <p:spPr>
          <a:xfrm>
            <a:off x="4451924" y="1918139"/>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031" name="Google Shape;2031;p251"/>
          <p:cNvSpPr/>
          <p:nvPr/>
        </p:nvSpPr>
        <p:spPr>
          <a:xfrm>
            <a:off x="1260567" y="2662433"/>
            <a:ext cx="1367100" cy="702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32" name="Google Shape;2032;p251"/>
          <p:cNvSpPr/>
          <p:nvPr/>
        </p:nvSpPr>
        <p:spPr>
          <a:xfrm>
            <a:off x="1273629" y="2652579"/>
            <a:ext cx="1329633" cy="664816"/>
          </a:xfrm>
          <a:custGeom>
            <a:rect b="b" l="l" r="r" t="t"/>
            <a:pathLst>
              <a:path extrusionOk="0" h="1461134" w="2922270">
                <a:moveTo>
                  <a:pt x="2702900" y="0"/>
                </a:moveTo>
                <a:lnTo>
                  <a:pt x="219121" y="0"/>
                </a:lnTo>
                <a:lnTo>
                  <a:pt x="168878" y="5787"/>
                </a:lnTo>
                <a:lnTo>
                  <a:pt x="122757" y="22271"/>
                </a:lnTo>
                <a:lnTo>
                  <a:pt x="82072" y="48138"/>
                </a:lnTo>
                <a:lnTo>
                  <a:pt x="48138" y="82072"/>
                </a:lnTo>
                <a:lnTo>
                  <a:pt x="22271" y="122757"/>
                </a:lnTo>
                <a:lnTo>
                  <a:pt x="5787" y="168878"/>
                </a:lnTo>
                <a:lnTo>
                  <a:pt x="0" y="219121"/>
                </a:lnTo>
                <a:lnTo>
                  <a:pt x="0" y="1241683"/>
                </a:lnTo>
                <a:lnTo>
                  <a:pt x="5787" y="1291926"/>
                </a:lnTo>
                <a:lnTo>
                  <a:pt x="22271" y="1338047"/>
                </a:lnTo>
                <a:lnTo>
                  <a:pt x="48138" y="1378732"/>
                </a:lnTo>
                <a:lnTo>
                  <a:pt x="82072" y="1412666"/>
                </a:lnTo>
                <a:lnTo>
                  <a:pt x="122757" y="1438533"/>
                </a:lnTo>
                <a:lnTo>
                  <a:pt x="168878" y="1455017"/>
                </a:lnTo>
                <a:lnTo>
                  <a:pt x="219121" y="1460804"/>
                </a:lnTo>
                <a:lnTo>
                  <a:pt x="2702900" y="1460804"/>
                </a:lnTo>
                <a:lnTo>
                  <a:pt x="2753143" y="1455017"/>
                </a:lnTo>
                <a:lnTo>
                  <a:pt x="2799264" y="1438533"/>
                </a:lnTo>
                <a:lnTo>
                  <a:pt x="2839950" y="1412666"/>
                </a:lnTo>
                <a:lnTo>
                  <a:pt x="2873883" y="1378732"/>
                </a:lnTo>
                <a:lnTo>
                  <a:pt x="2899750" y="1338047"/>
                </a:lnTo>
                <a:lnTo>
                  <a:pt x="2916234" y="1291926"/>
                </a:lnTo>
                <a:lnTo>
                  <a:pt x="2922022" y="1241683"/>
                </a:lnTo>
                <a:lnTo>
                  <a:pt x="2922022" y="219121"/>
                </a:lnTo>
                <a:lnTo>
                  <a:pt x="2916234" y="168878"/>
                </a:lnTo>
                <a:lnTo>
                  <a:pt x="2899750" y="122757"/>
                </a:lnTo>
                <a:lnTo>
                  <a:pt x="2873883" y="82072"/>
                </a:lnTo>
                <a:lnTo>
                  <a:pt x="2839950" y="48138"/>
                </a:lnTo>
                <a:lnTo>
                  <a:pt x="2799264" y="22271"/>
                </a:lnTo>
                <a:lnTo>
                  <a:pt x="2753143" y="5787"/>
                </a:lnTo>
                <a:lnTo>
                  <a:pt x="27029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33" name="Google Shape;2033;p251"/>
          <p:cNvSpPr/>
          <p:nvPr/>
        </p:nvSpPr>
        <p:spPr>
          <a:xfrm>
            <a:off x="1273629" y="2652579"/>
            <a:ext cx="1329633" cy="664816"/>
          </a:xfrm>
          <a:custGeom>
            <a:rect b="b" l="l" r="r" t="t"/>
            <a:pathLst>
              <a:path extrusionOk="0" h="1461134" w="2922270">
                <a:moveTo>
                  <a:pt x="0" y="1241683"/>
                </a:moveTo>
                <a:lnTo>
                  <a:pt x="0" y="219120"/>
                </a:lnTo>
                <a:lnTo>
                  <a:pt x="5787" y="168878"/>
                </a:lnTo>
                <a:lnTo>
                  <a:pt x="22271" y="122756"/>
                </a:lnTo>
                <a:lnTo>
                  <a:pt x="48138" y="82071"/>
                </a:lnTo>
                <a:lnTo>
                  <a:pt x="82071" y="48138"/>
                </a:lnTo>
                <a:lnTo>
                  <a:pt x="122756" y="22271"/>
                </a:lnTo>
                <a:lnTo>
                  <a:pt x="168878" y="5787"/>
                </a:lnTo>
                <a:lnTo>
                  <a:pt x="219120" y="0"/>
                </a:lnTo>
                <a:lnTo>
                  <a:pt x="2702900" y="0"/>
                </a:lnTo>
                <a:lnTo>
                  <a:pt x="2753143" y="5787"/>
                </a:lnTo>
                <a:lnTo>
                  <a:pt x="2799264" y="22271"/>
                </a:lnTo>
                <a:lnTo>
                  <a:pt x="2839949" y="48138"/>
                </a:lnTo>
                <a:lnTo>
                  <a:pt x="2873882" y="82071"/>
                </a:lnTo>
                <a:lnTo>
                  <a:pt x="2899749" y="122756"/>
                </a:lnTo>
                <a:lnTo>
                  <a:pt x="2916233" y="168878"/>
                </a:lnTo>
                <a:lnTo>
                  <a:pt x="2922020" y="219120"/>
                </a:lnTo>
                <a:lnTo>
                  <a:pt x="2922020" y="1241683"/>
                </a:lnTo>
                <a:lnTo>
                  <a:pt x="2916233" y="1291926"/>
                </a:lnTo>
                <a:lnTo>
                  <a:pt x="2899749" y="1338047"/>
                </a:lnTo>
                <a:lnTo>
                  <a:pt x="2873882" y="1378732"/>
                </a:lnTo>
                <a:lnTo>
                  <a:pt x="2839949" y="1412665"/>
                </a:lnTo>
                <a:lnTo>
                  <a:pt x="2799264" y="1438532"/>
                </a:lnTo>
                <a:lnTo>
                  <a:pt x="2753143" y="1455016"/>
                </a:lnTo>
                <a:lnTo>
                  <a:pt x="2702900" y="1460803"/>
                </a:lnTo>
                <a:lnTo>
                  <a:pt x="219120" y="1460803"/>
                </a:lnTo>
                <a:lnTo>
                  <a:pt x="168878" y="1455016"/>
                </a:lnTo>
                <a:lnTo>
                  <a:pt x="122756" y="1438532"/>
                </a:lnTo>
                <a:lnTo>
                  <a:pt x="82071" y="1412665"/>
                </a:lnTo>
                <a:lnTo>
                  <a:pt x="48138" y="1378732"/>
                </a:lnTo>
                <a:lnTo>
                  <a:pt x="22271" y="1338047"/>
                </a:lnTo>
                <a:lnTo>
                  <a:pt x="5787" y="1291926"/>
                </a:lnTo>
                <a:lnTo>
                  <a:pt x="0" y="1241683"/>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34" name="Google Shape;2034;p251"/>
          <p:cNvSpPr/>
          <p:nvPr/>
        </p:nvSpPr>
        <p:spPr>
          <a:xfrm>
            <a:off x="1293610" y="2652579"/>
            <a:ext cx="1281093" cy="640547"/>
          </a:xfrm>
          <a:custGeom>
            <a:rect b="b" l="l" r="r" t="t"/>
            <a:pathLst>
              <a:path extrusionOk="0" h="1407795" w="2815590">
                <a:moveTo>
                  <a:pt x="2470646" y="0"/>
                </a:moveTo>
                <a:lnTo>
                  <a:pt x="344618" y="0"/>
                </a:lnTo>
                <a:lnTo>
                  <a:pt x="297856" y="3145"/>
                </a:lnTo>
                <a:lnTo>
                  <a:pt x="253005" y="12310"/>
                </a:lnTo>
                <a:lnTo>
                  <a:pt x="210477" y="27081"/>
                </a:lnTo>
                <a:lnTo>
                  <a:pt x="170683" y="47050"/>
                </a:lnTo>
                <a:lnTo>
                  <a:pt x="134032" y="71805"/>
                </a:lnTo>
                <a:lnTo>
                  <a:pt x="100936" y="100936"/>
                </a:lnTo>
                <a:lnTo>
                  <a:pt x="71805" y="134032"/>
                </a:lnTo>
                <a:lnTo>
                  <a:pt x="47050" y="170683"/>
                </a:lnTo>
                <a:lnTo>
                  <a:pt x="27081" y="210477"/>
                </a:lnTo>
                <a:lnTo>
                  <a:pt x="12310" y="253005"/>
                </a:lnTo>
                <a:lnTo>
                  <a:pt x="3145" y="297856"/>
                </a:lnTo>
                <a:lnTo>
                  <a:pt x="0" y="344618"/>
                </a:lnTo>
                <a:lnTo>
                  <a:pt x="0" y="1062815"/>
                </a:lnTo>
                <a:lnTo>
                  <a:pt x="3145" y="1109578"/>
                </a:lnTo>
                <a:lnTo>
                  <a:pt x="12310" y="1154428"/>
                </a:lnTo>
                <a:lnTo>
                  <a:pt x="27081" y="1196956"/>
                </a:lnTo>
                <a:lnTo>
                  <a:pt x="47050" y="1236751"/>
                </a:lnTo>
                <a:lnTo>
                  <a:pt x="71805" y="1273401"/>
                </a:lnTo>
                <a:lnTo>
                  <a:pt x="100936" y="1306497"/>
                </a:lnTo>
                <a:lnTo>
                  <a:pt x="134032" y="1335628"/>
                </a:lnTo>
                <a:lnTo>
                  <a:pt x="170683" y="1360383"/>
                </a:lnTo>
                <a:lnTo>
                  <a:pt x="210477" y="1380351"/>
                </a:lnTo>
                <a:lnTo>
                  <a:pt x="253005" y="1395123"/>
                </a:lnTo>
                <a:lnTo>
                  <a:pt x="297856" y="1404287"/>
                </a:lnTo>
                <a:lnTo>
                  <a:pt x="344618" y="1407433"/>
                </a:lnTo>
                <a:lnTo>
                  <a:pt x="2470646" y="1407433"/>
                </a:lnTo>
                <a:lnTo>
                  <a:pt x="2517408" y="1404287"/>
                </a:lnTo>
                <a:lnTo>
                  <a:pt x="2562259" y="1395123"/>
                </a:lnTo>
                <a:lnTo>
                  <a:pt x="2604787" y="1380351"/>
                </a:lnTo>
                <a:lnTo>
                  <a:pt x="2644581" y="1360383"/>
                </a:lnTo>
                <a:lnTo>
                  <a:pt x="2681232" y="1335628"/>
                </a:lnTo>
                <a:lnTo>
                  <a:pt x="2714328" y="1306497"/>
                </a:lnTo>
                <a:lnTo>
                  <a:pt x="2743459" y="1273401"/>
                </a:lnTo>
                <a:lnTo>
                  <a:pt x="2768214" y="1236751"/>
                </a:lnTo>
                <a:lnTo>
                  <a:pt x="2788183" y="1196956"/>
                </a:lnTo>
                <a:lnTo>
                  <a:pt x="2802954" y="1154428"/>
                </a:lnTo>
                <a:lnTo>
                  <a:pt x="2812119" y="1109578"/>
                </a:lnTo>
                <a:lnTo>
                  <a:pt x="2815265" y="1062815"/>
                </a:lnTo>
                <a:lnTo>
                  <a:pt x="2815265" y="344618"/>
                </a:lnTo>
                <a:lnTo>
                  <a:pt x="2812119" y="297856"/>
                </a:lnTo>
                <a:lnTo>
                  <a:pt x="2802954" y="253005"/>
                </a:lnTo>
                <a:lnTo>
                  <a:pt x="2788183" y="210477"/>
                </a:lnTo>
                <a:lnTo>
                  <a:pt x="2768214" y="170683"/>
                </a:lnTo>
                <a:lnTo>
                  <a:pt x="2743459" y="134032"/>
                </a:lnTo>
                <a:lnTo>
                  <a:pt x="2714328" y="100936"/>
                </a:lnTo>
                <a:lnTo>
                  <a:pt x="2681232" y="71805"/>
                </a:lnTo>
                <a:lnTo>
                  <a:pt x="2644581" y="47050"/>
                </a:lnTo>
                <a:lnTo>
                  <a:pt x="2604787" y="27081"/>
                </a:lnTo>
                <a:lnTo>
                  <a:pt x="2562259" y="12310"/>
                </a:lnTo>
                <a:lnTo>
                  <a:pt x="2517408" y="3145"/>
                </a:lnTo>
                <a:lnTo>
                  <a:pt x="2470646" y="0"/>
                </a:lnTo>
                <a:close/>
              </a:path>
            </a:pathLst>
          </a:custGeom>
          <a:solidFill>
            <a:srgbClr val="4242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35" name="Google Shape;2035;p251"/>
          <p:cNvSpPr/>
          <p:nvPr/>
        </p:nvSpPr>
        <p:spPr>
          <a:xfrm>
            <a:off x="1293610" y="2652579"/>
            <a:ext cx="1281093" cy="640547"/>
          </a:xfrm>
          <a:custGeom>
            <a:rect b="b" l="l" r="r" t="t"/>
            <a:pathLst>
              <a:path extrusionOk="0" h="1407795" w="2815590">
                <a:moveTo>
                  <a:pt x="0" y="1062814"/>
                </a:moveTo>
                <a:lnTo>
                  <a:pt x="0" y="344618"/>
                </a:lnTo>
                <a:lnTo>
                  <a:pt x="3145" y="297855"/>
                </a:lnTo>
                <a:lnTo>
                  <a:pt x="12310" y="253005"/>
                </a:lnTo>
                <a:lnTo>
                  <a:pt x="27081" y="210477"/>
                </a:lnTo>
                <a:lnTo>
                  <a:pt x="47050" y="170682"/>
                </a:lnTo>
                <a:lnTo>
                  <a:pt x="71805" y="134032"/>
                </a:lnTo>
                <a:lnTo>
                  <a:pt x="100936" y="100936"/>
                </a:lnTo>
                <a:lnTo>
                  <a:pt x="134032" y="71805"/>
                </a:lnTo>
                <a:lnTo>
                  <a:pt x="170682" y="47050"/>
                </a:lnTo>
                <a:lnTo>
                  <a:pt x="210477" y="27081"/>
                </a:lnTo>
                <a:lnTo>
                  <a:pt x="253005" y="12310"/>
                </a:lnTo>
                <a:lnTo>
                  <a:pt x="297855" y="3145"/>
                </a:lnTo>
                <a:lnTo>
                  <a:pt x="344618" y="0"/>
                </a:lnTo>
                <a:lnTo>
                  <a:pt x="2470646" y="0"/>
                </a:lnTo>
                <a:lnTo>
                  <a:pt x="2517408" y="3145"/>
                </a:lnTo>
                <a:lnTo>
                  <a:pt x="2562259" y="12310"/>
                </a:lnTo>
                <a:lnTo>
                  <a:pt x="2604787" y="27081"/>
                </a:lnTo>
                <a:lnTo>
                  <a:pt x="2644581" y="47050"/>
                </a:lnTo>
                <a:lnTo>
                  <a:pt x="2681231" y="71805"/>
                </a:lnTo>
                <a:lnTo>
                  <a:pt x="2714327" y="100936"/>
                </a:lnTo>
                <a:lnTo>
                  <a:pt x="2743458" y="134032"/>
                </a:lnTo>
                <a:lnTo>
                  <a:pt x="2768213" y="170682"/>
                </a:lnTo>
                <a:lnTo>
                  <a:pt x="2788182" y="210477"/>
                </a:lnTo>
                <a:lnTo>
                  <a:pt x="2802953" y="253005"/>
                </a:lnTo>
                <a:lnTo>
                  <a:pt x="2812118" y="297855"/>
                </a:lnTo>
                <a:lnTo>
                  <a:pt x="2815264" y="344618"/>
                </a:lnTo>
                <a:lnTo>
                  <a:pt x="2815264" y="1062814"/>
                </a:lnTo>
                <a:lnTo>
                  <a:pt x="2812118" y="1109577"/>
                </a:lnTo>
                <a:lnTo>
                  <a:pt x="2802953" y="1154427"/>
                </a:lnTo>
                <a:lnTo>
                  <a:pt x="2788182" y="1196955"/>
                </a:lnTo>
                <a:lnTo>
                  <a:pt x="2768213" y="1236750"/>
                </a:lnTo>
                <a:lnTo>
                  <a:pt x="2743458" y="1273400"/>
                </a:lnTo>
                <a:lnTo>
                  <a:pt x="2714327" y="1306496"/>
                </a:lnTo>
                <a:lnTo>
                  <a:pt x="2681231" y="1335627"/>
                </a:lnTo>
                <a:lnTo>
                  <a:pt x="2644581" y="1360382"/>
                </a:lnTo>
                <a:lnTo>
                  <a:pt x="2604787" y="1380351"/>
                </a:lnTo>
                <a:lnTo>
                  <a:pt x="2562259" y="1395123"/>
                </a:lnTo>
                <a:lnTo>
                  <a:pt x="2517408" y="1404287"/>
                </a:lnTo>
                <a:lnTo>
                  <a:pt x="2470646" y="1407433"/>
                </a:lnTo>
                <a:lnTo>
                  <a:pt x="344618" y="1407433"/>
                </a:lnTo>
                <a:lnTo>
                  <a:pt x="297855" y="1404287"/>
                </a:lnTo>
                <a:lnTo>
                  <a:pt x="253005" y="1395123"/>
                </a:lnTo>
                <a:lnTo>
                  <a:pt x="210477" y="1380351"/>
                </a:lnTo>
                <a:lnTo>
                  <a:pt x="170682" y="1360382"/>
                </a:lnTo>
                <a:lnTo>
                  <a:pt x="134032" y="1335627"/>
                </a:lnTo>
                <a:lnTo>
                  <a:pt x="100936" y="1306496"/>
                </a:lnTo>
                <a:lnTo>
                  <a:pt x="71805" y="1273400"/>
                </a:lnTo>
                <a:lnTo>
                  <a:pt x="47050" y="1236750"/>
                </a:lnTo>
                <a:lnTo>
                  <a:pt x="27081" y="1196955"/>
                </a:lnTo>
                <a:lnTo>
                  <a:pt x="12310" y="1154427"/>
                </a:lnTo>
                <a:lnTo>
                  <a:pt x="3145" y="1109577"/>
                </a:lnTo>
                <a:lnTo>
                  <a:pt x="0" y="1062814"/>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36" name="Google Shape;2036;p251"/>
          <p:cNvSpPr txBox="1"/>
          <p:nvPr/>
        </p:nvSpPr>
        <p:spPr>
          <a:xfrm>
            <a:off x="1484886" y="1884804"/>
            <a:ext cx="879000" cy="1315500"/>
          </a:xfrm>
          <a:prstGeom prst="rect">
            <a:avLst/>
          </a:prstGeom>
          <a:noFill/>
          <a:ln>
            <a:noFill/>
          </a:ln>
        </p:spPr>
        <p:txBody>
          <a:bodyPr anchorCtr="0" anchor="t" bIns="0" lIns="0" spcFirstLastPara="1" rIns="0" wrap="square" tIns="7225">
            <a:noAutofit/>
          </a:bodyPr>
          <a:lstStyle/>
          <a:p>
            <a:pPr indent="0" lvl="0" marL="0" marR="0" rtl="0" algn="ctr">
              <a:lnSpc>
                <a:spcPct val="100000"/>
              </a:lnSpc>
              <a:spcBef>
                <a:spcPts val="0"/>
              </a:spcBef>
              <a:spcAft>
                <a:spcPts val="0"/>
              </a:spcAft>
              <a:buNone/>
            </a:pPr>
            <a:r>
              <a:rPr lang="en" sz="3100">
                <a:solidFill>
                  <a:srgbClr val="FFFFFF"/>
                </a:solidFill>
                <a:latin typeface="Questrial"/>
                <a:ea typeface="Questrial"/>
                <a:cs typeface="Questrial"/>
                <a:sym typeface="Questrial"/>
              </a:rPr>
              <a:t>Cmd</a:t>
            </a:r>
            <a:endParaRPr sz="3100">
              <a:latin typeface="Questrial"/>
              <a:ea typeface="Questrial"/>
              <a:cs typeface="Questrial"/>
              <a:sym typeface="Questrial"/>
            </a:endParaRPr>
          </a:p>
          <a:p>
            <a:pPr indent="0" lvl="0" marL="12700" marR="0" rtl="0" algn="ctr">
              <a:lnSpc>
                <a:spcPct val="100000"/>
              </a:lnSpc>
              <a:spcBef>
                <a:spcPts val="2700"/>
              </a:spcBef>
              <a:spcAft>
                <a:spcPts val="0"/>
              </a:spcAft>
              <a:buNone/>
            </a:pPr>
            <a:r>
              <a:rPr lang="en" sz="3100">
                <a:solidFill>
                  <a:srgbClr val="FFFFFF"/>
                </a:solidFill>
                <a:latin typeface="Questrial"/>
                <a:ea typeface="Questrial"/>
                <a:cs typeface="Questrial"/>
                <a:sym typeface="Questrial"/>
              </a:rPr>
              <a:t>Ctrl</a:t>
            </a:r>
            <a:endParaRPr sz="3100">
              <a:latin typeface="Questrial"/>
              <a:ea typeface="Questrial"/>
              <a:cs typeface="Questrial"/>
              <a:sym typeface="Questrial"/>
            </a:endParaRPr>
          </a:p>
        </p:txBody>
      </p:sp>
      <p:sp>
        <p:nvSpPr>
          <p:cNvPr id="2037" name="Google Shape;2037;p251"/>
          <p:cNvSpPr/>
          <p:nvPr/>
        </p:nvSpPr>
        <p:spPr>
          <a:xfrm>
            <a:off x="4783431" y="2662433"/>
            <a:ext cx="819900" cy="702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38" name="Google Shape;2038;p251"/>
          <p:cNvSpPr/>
          <p:nvPr/>
        </p:nvSpPr>
        <p:spPr>
          <a:xfrm>
            <a:off x="4796494" y="2652579"/>
            <a:ext cx="782120" cy="664816"/>
          </a:xfrm>
          <a:custGeom>
            <a:rect b="b" l="l" r="r" t="t"/>
            <a:pathLst>
              <a:path extrusionOk="0" h="1461134" w="1718945">
                <a:moveTo>
                  <a:pt x="1499818" y="0"/>
                </a:moveTo>
                <a:lnTo>
                  <a:pt x="219113" y="0"/>
                </a:lnTo>
                <a:lnTo>
                  <a:pt x="168873" y="5787"/>
                </a:lnTo>
                <a:lnTo>
                  <a:pt x="122753" y="22271"/>
                </a:lnTo>
                <a:lnTo>
                  <a:pt x="82069" y="48138"/>
                </a:lnTo>
                <a:lnTo>
                  <a:pt x="48137" y="82072"/>
                </a:lnTo>
                <a:lnTo>
                  <a:pt x="22271" y="122757"/>
                </a:lnTo>
                <a:lnTo>
                  <a:pt x="5787" y="168878"/>
                </a:lnTo>
                <a:lnTo>
                  <a:pt x="0" y="219121"/>
                </a:lnTo>
                <a:lnTo>
                  <a:pt x="0" y="1241683"/>
                </a:lnTo>
                <a:lnTo>
                  <a:pt x="5787" y="1291926"/>
                </a:lnTo>
                <a:lnTo>
                  <a:pt x="22271" y="1338047"/>
                </a:lnTo>
                <a:lnTo>
                  <a:pt x="48137" y="1378732"/>
                </a:lnTo>
                <a:lnTo>
                  <a:pt x="82069" y="1412666"/>
                </a:lnTo>
                <a:lnTo>
                  <a:pt x="122753" y="1438533"/>
                </a:lnTo>
                <a:lnTo>
                  <a:pt x="168873" y="1455017"/>
                </a:lnTo>
                <a:lnTo>
                  <a:pt x="219113" y="1460804"/>
                </a:lnTo>
                <a:lnTo>
                  <a:pt x="1499818" y="1460804"/>
                </a:lnTo>
                <a:lnTo>
                  <a:pt x="1550059" y="1455017"/>
                </a:lnTo>
                <a:lnTo>
                  <a:pt x="1596180" y="1438533"/>
                </a:lnTo>
                <a:lnTo>
                  <a:pt x="1636866" y="1412666"/>
                </a:lnTo>
                <a:lnTo>
                  <a:pt x="1670801" y="1378732"/>
                </a:lnTo>
                <a:lnTo>
                  <a:pt x="1696669" y="1338047"/>
                </a:lnTo>
                <a:lnTo>
                  <a:pt x="1713154" y="1291926"/>
                </a:lnTo>
                <a:lnTo>
                  <a:pt x="1718942" y="1241683"/>
                </a:lnTo>
                <a:lnTo>
                  <a:pt x="1718942" y="219121"/>
                </a:lnTo>
                <a:lnTo>
                  <a:pt x="1713154" y="168878"/>
                </a:lnTo>
                <a:lnTo>
                  <a:pt x="1696669" y="122757"/>
                </a:lnTo>
                <a:lnTo>
                  <a:pt x="1670801" y="82072"/>
                </a:lnTo>
                <a:lnTo>
                  <a:pt x="1636866" y="48138"/>
                </a:lnTo>
                <a:lnTo>
                  <a:pt x="1596180" y="22271"/>
                </a:lnTo>
                <a:lnTo>
                  <a:pt x="1550059" y="5787"/>
                </a:lnTo>
                <a:lnTo>
                  <a:pt x="1499818"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39" name="Google Shape;2039;p251"/>
          <p:cNvSpPr/>
          <p:nvPr/>
        </p:nvSpPr>
        <p:spPr>
          <a:xfrm>
            <a:off x="4796494" y="2652579"/>
            <a:ext cx="782120" cy="664816"/>
          </a:xfrm>
          <a:custGeom>
            <a:rect b="b" l="l" r="r" t="t"/>
            <a:pathLst>
              <a:path extrusionOk="0" h="1461134" w="1718945">
                <a:moveTo>
                  <a:pt x="0" y="1241683"/>
                </a:moveTo>
                <a:lnTo>
                  <a:pt x="0" y="219120"/>
                </a:lnTo>
                <a:lnTo>
                  <a:pt x="5787" y="168878"/>
                </a:lnTo>
                <a:lnTo>
                  <a:pt x="22271" y="122756"/>
                </a:lnTo>
                <a:lnTo>
                  <a:pt x="48138" y="82071"/>
                </a:lnTo>
                <a:lnTo>
                  <a:pt x="82071" y="48138"/>
                </a:lnTo>
                <a:lnTo>
                  <a:pt x="122756" y="22271"/>
                </a:lnTo>
                <a:lnTo>
                  <a:pt x="168878" y="5787"/>
                </a:lnTo>
                <a:lnTo>
                  <a:pt x="219120" y="0"/>
                </a:lnTo>
                <a:lnTo>
                  <a:pt x="1499822" y="0"/>
                </a:lnTo>
                <a:lnTo>
                  <a:pt x="1550064" y="5787"/>
                </a:lnTo>
                <a:lnTo>
                  <a:pt x="1596186" y="22271"/>
                </a:lnTo>
                <a:lnTo>
                  <a:pt x="1636871" y="48138"/>
                </a:lnTo>
                <a:lnTo>
                  <a:pt x="1670805" y="82071"/>
                </a:lnTo>
                <a:lnTo>
                  <a:pt x="1696671" y="122756"/>
                </a:lnTo>
                <a:lnTo>
                  <a:pt x="1713156" y="168878"/>
                </a:lnTo>
                <a:lnTo>
                  <a:pt x="1718943" y="219120"/>
                </a:lnTo>
                <a:lnTo>
                  <a:pt x="1718943" y="1241683"/>
                </a:lnTo>
                <a:lnTo>
                  <a:pt x="1713156" y="1291926"/>
                </a:lnTo>
                <a:lnTo>
                  <a:pt x="1696671" y="1338047"/>
                </a:lnTo>
                <a:lnTo>
                  <a:pt x="1670805" y="1378732"/>
                </a:lnTo>
                <a:lnTo>
                  <a:pt x="1636871" y="1412665"/>
                </a:lnTo>
                <a:lnTo>
                  <a:pt x="1596186" y="1438532"/>
                </a:lnTo>
                <a:lnTo>
                  <a:pt x="1550064" y="1455016"/>
                </a:lnTo>
                <a:lnTo>
                  <a:pt x="1499822" y="1460803"/>
                </a:lnTo>
                <a:lnTo>
                  <a:pt x="219120" y="1460803"/>
                </a:lnTo>
                <a:lnTo>
                  <a:pt x="168878" y="1455016"/>
                </a:lnTo>
                <a:lnTo>
                  <a:pt x="122756" y="1438532"/>
                </a:lnTo>
                <a:lnTo>
                  <a:pt x="82071" y="1412665"/>
                </a:lnTo>
                <a:lnTo>
                  <a:pt x="48138" y="1378732"/>
                </a:lnTo>
                <a:lnTo>
                  <a:pt x="22271" y="1338047"/>
                </a:lnTo>
                <a:lnTo>
                  <a:pt x="5787" y="1291926"/>
                </a:lnTo>
                <a:lnTo>
                  <a:pt x="0" y="1241683"/>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40" name="Google Shape;2040;p251"/>
          <p:cNvSpPr/>
          <p:nvPr/>
        </p:nvSpPr>
        <p:spPr>
          <a:xfrm>
            <a:off x="4816474" y="2652579"/>
            <a:ext cx="736759" cy="640547"/>
          </a:xfrm>
          <a:custGeom>
            <a:rect b="b" l="l" r="r" t="t"/>
            <a:pathLst>
              <a:path extrusionOk="0" h="1407795" w="1619250">
                <a:moveTo>
                  <a:pt x="1274013" y="0"/>
                </a:moveTo>
                <a:lnTo>
                  <a:pt x="344617" y="0"/>
                </a:lnTo>
                <a:lnTo>
                  <a:pt x="297854" y="3145"/>
                </a:lnTo>
                <a:lnTo>
                  <a:pt x="253003" y="12310"/>
                </a:lnTo>
                <a:lnTo>
                  <a:pt x="210476" y="27081"/>
                </a:lnTo>
                <a:lnTo>
                  <a:pt x="170681" y="47050"/>
                </a:lnTo>
                <a:lnTo>
                  <a:pt x="134031" y="71805"/>
                </a:lnTo>
                <a:lnTo>
                  <a:pt x="100935" y="100936"/>
                </a:lnTo>
                <a:lnTo>
                  <a:pt x="71804" y="134032"/>
                </a:lnTo>
                <a:lnTo>
                  <a:pt x="47049" y="170683"/>
                </a:lnTo>
                <a:lnTo>
                  <a:pt x="27081" y="210477"/>
                </a:lnTo>
                <a:lnTo>
                  <a:pt x="12309" y="253005"/>
                </a:lnTo>
                <a:lnTo>
                  <a:pt x="3145" y="297856"/>
                </a:lnTo>
                <a:lnTo>
                  <a:pt x="0" y="344618"/>
                </a:lnTo>
                <a:lnTo>
                  <a:pt x="0" y="1062815"/>
                </a:lnTo>
                <a:lnTo>
                  <a:pt x="3145" y="1109578"/>
                </a:lnTo>
                <a:lnTo>
                  <a:pt x="12309" y="1154428"/>
                </a:lnTo>
                <a:lnTo>
                  <a:pt x="27081" y="1196956"/>
                </a:lnTo>
                <a:lnTo>
                  <a:pt x="47049" y="1236751"/>
                </a:lnTo>
                <a:lnTo>
                  <a:pt x="71804" y="1273401"/>
                </a:lnTo>
                <a:lnTo>
                  <a:pt x="100935" y="1306497"/>
                </a:lnTo>
                <a:lnTo>
                  <a:pt x="134031" y="1335628"/>
                </a:lnTo>
                <a:lnTo>
                  <a:pt x="170681" y="1360383"/>
                </a:lnTo>
                <a:lnTo>
                  <a:pt x="210476" y="1380351"/>
                </a:lnTo>
                <a:lnTo>
                  <a:pt x="253003" y="1395123"/>
                </a:lnTo>
                <a:lnTo>
                  <a:pt x="297854" y="1404287"/>
                </a:lnTo>
                <a:lnTo>
                  <a:pt x="344617" y="1407433"/>
                </a:lnTo>
                <a:lnTo>
                  <a:pt x="1274013" y="1407433"/>
                </a:lnTo>
                <a:lnTo>
                  <a:pt x="1320776" y="1404287"/>
                </a:lnTo>
                <a:lnTo>
                  <a:pt x="1365627" y="1395123"/>
                </a:lnTo>
                <a:lnTo>
                  <a:pt x="1408155" y="1380351"/>
                </a:lnTo>
                <a:lnTo>
                  <a:pt x="1447949" y="1360383"/>
                </a:lnTo>
                <a:lnTo>
                  <a:pt x="1484600" y="1335628"/>
                </a:lnTo>
                <a:lnTo>
                  <a:pt x="1517695" y="1306497"/>
                </a:lnTo>
                <a:lnTo>
                  <a:pt x="1546826" y="1273401"/>
                </a:lnTo>
                <a:lnTo>
                  <a:pt x="1571581" y="1236751"/>
                </a:lnTo>
                <a:lnTo>
                  <a:pt x="1591549" y="1196956"/>
                </a:lnTo>
                <a:lnTo>
                  <a:pt x="1606321" y="1154428"/>
                </a:lnTo>
                <a:lnTo>
                  <a:pt x="1615485" y="1109578"/>
                </a:lnTo>
                <a:lnTo>
                  <a:pt x="1618631" y="1062815"/>
                </a:lnTo>
                <a:lnTo>
                  <a:pt x="1618631" y="344618"/>
                </a:lnTo>
                <a:lnTo>
                  <a:pt x="1615485" y="297856"/>
                </a:lnTo>
                <a:lnTo>
                  <a:pt x="1606321" y="253005"/>
                </a:lnTo>
                <a:lnTo>
                  <a:pt x="1591549" y="210477"/>
                </a:lnTo>
                <a:lnTo>
                  <a:pt x="1571581" y="170683"/>
                </a:lnTo>
                <a:lnTo>
                  <a:pt x="1546826" y="134032"/>
                </a:lnTo>
                <a:lnTo>
                  <a:pt x="1517695" y="100936"/>
                </a:lnTo>
                <a:lnTo>
                  <a:pt x="1484600" y="71805"/>
                </a:lnTo>
                <a:lnTo>
                  <a:pt x="1447949" y="47050"/>
                </a:lnTo>
                <a:lnTo>
                  <a:pt x="1408155" y="27081"/>
                </a:lnTo>
                <a:lnTo>
                  <a:pt x="1365627" y="12310"/>
                </a:lnTo>
                <a:lnTo>
                  <a:pt x="1320776" y="3145"/>
                </a:lnTo>
                <a:lnTo>
                  <a:pt x="1274013" y="0"/>
                </a:lnTo>
                <a:close/>
              </a:path>
            </a:pathLst>
          </a:custGeom>
          <a:solidFill>
            <a:srgbClr val="4242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41" name="Google Shape;2041;p251"/>
          <p:cNvSpPr/>
          <p:nvPr/>
        </p:nvSpPr>
        <p:spPr>
          <a:xfrm>
            <a:off x="4816474" y="2652579"/>
            <a:ext cx="736759" cy="640547"/>
          </a:xfrm>
          <a:custGeom>
            <a:rect b="b" l="l" r="r" t="t"/>
            <a:pathLst>
              <a:path extrusionOk="0" h="1407795" w="1619250">
                <a:moveTo>
                  <a:pt x="0" y="1062814"/>
                </a:moveTo>
                <a:lnTo>
                  <a:pt x="0" y="344618"/>
                </a:lnTo>
                <a:lnTo>
                  <a:pt x="3145" y="297855"/>
                </a:lnTo>
                <a:lnTo>
                  <a:pt x="12310" y="253005"/>
                </a:lnTo>
                <a:lnTo>
                  <a:pt x="27081" y="210477"/>
                </a:lnTo>
                <a:lnTo>
                  <a:pt x="47050" y="170682"/>
                </a:lnTo>
                <a:lnTo>
                  <a:pt x="71805" y="134032"/>
                </a:lnTo>
                <a:lnTo>
                  <a:pt x="100936" y="100936"/>
                </a:lnTo>
                <a:lnTo>
                  <a:pt x="134032" y="71805"/>
                </a:lnTo>
                <a:lnTo>
                  <a:pt x="170682" y="47050"/>
                </a:lnTo>
                <a:lnTo>
                  <a:pt x="210477" y="27081"/>
                </a:lnTo>
                <a:lnTo>
                  <a:pt x="253005" y="12310"/>
                </a:lnTo>
                <a:lnTo>
                  <a:pt x="297855" y="3145"/>
                </a:lnTo>
                <a:lnTo>
                  <a:pt x="344618" y="0"/>
                </a:lnTo>
                <a:lnTo>
                  <a:pt x="1274009" y="0"/>
                </a:lnTo>
                <a:lnTo>
                  <a:pt x="1320771" y="3145"/>
                </a:lnTo>
                <a:lnTo>
                  <a:pt x="1365622" y="12310"/>
                </a:lnTo>
                <a:lnTo>
                  <a:pt x="1408150" y="27081"/>
                </a:lnTo>
                <a:lnTo>
                  <a:pt x="1447944" y="47050"/>
                </a:lnTo>
                <a:lnTo>
                  <a:pt x="1484595" y="71805"/>
                </a:lnTo>
                <a:lnTo>
                  <a:pt x="1517690" y="100936"/>
                </a:lnTo>
                <a:lnTo>
                  <a:pt x="1546821" y="134032"/>
                </a:lnTo>
                <a:lnTo>
                  <a:pt x="1571576" y="170682"/>
                </a:lnTo>
                <a:lnTo>
                  <a:pt x="1591545" y="210477"/>
                </a:lnTo>
                <a:lnTo>
                  <a:pt x="1606317" y="253005"/>
                </a:lnTo>
                <a:lnTo>
                  <a:pt x="1615481" y="297855"/>
                </a:lnTo>
                <a:lnTo>
                  <a:pt x="1618627" y="344618"/>
                </a:lnTo>
                <a:lnTo>
                  <a:pt x="1618627" y="1062814"/>
                </a:lnTo>
                <a:lnTo>
                  <a:pt x="1615481" y="1109577"/>
                </a:lnTo>
                <a:lnTo>
                  <a:pt x="1606317" y="1154427"/>
                </a:lnTo>
                <a:lnTo>
                  <a:pt x="1591545" y="1196955"/>
                </a:lnTo>
                <a:lnTo>
                  <a:pt x="1571576" y="1236750"/>
                </a:lnTo>
                <a:lnTo>
                  <a:pt x="1546821" y="1273400"/>
                </a:lnTo>
                <a:lnTo>
                  <a:pt x="1517690" y="1306496"/>
                </a:lnTo>
                <a:lnTo>
                  <a:pt x="1484595" y="1335627"/>
                </a:lnTo>
                <a:lnTo>
                  <a:pt x="1447944" y="1360382"/>
                </a:lnTo>
                <a:lnTo>
                  <a:pt x="1408150" y="1380351"/>
                </a:lnTo>
                <a:lnTo>
                  <a:pt x="1365622" y="1395123"/>
                </a:lnTo>
                <a:lnTo>
                  <a:pt x="1320771" y="1404287"/>
                </a:lnTo>
                <a:lnTo>
                  <a:pt x="1274009" y="1407433"/>
                </a:lnTo>
                <a:lnTo>
                  <a:pt x="344618" y="1407433"/>
                </a:lnTo>
                <a:lnTo>
                  <a:pt x="297855" y="1404287"/>
                </a:lnTo>
                <a:lnTo>
                  <a:pt x="253005" y="1395123"/>
                </a:lnTo>
                <a:lnTo>
                  <a:pt x="210477" y="1380351"/>
                </a:lnTo>
                <a:lnTo>
                  <a:pt x="170682" y="1360382"/>
                </a:lnTo>
                <a:lnTo>
                  <a:pt x="134032" y="1335627"/>
                </a:lnTo>
                <a:lnTo>
                  <a:pt x="100936" y="1306496"/>
                </a:lnTo>
                <a:lnTo>
                  <a:pt x="71805" y="1273400"/>
                </a:lnTo>
                <a:lnTo>
                  <a:pt x="47050" y="1236750"/>
                </a:lnTo>
                <a:lnTo>
                  <a:pt x="27081" y="1196955"/>
                </a:lnTo>
                <a:lnTo>
                  <a:pt x="12310" y="1154427"/>
                </a:lnTo>
                <a:lnTo>
                  <a:pt x="3145" y="1109577"/>
                </a:lnTo>
                <a:lnTo>
                  <a:pt x="0" y="1062814"/>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42" name="Google Shape;2042;p251"/>
          <p:cNvSpPr txBox="1"/>
          <p:nvPr/>
        </p:nvSpPr>
        <p:spPr>
          <a:xfrm>
            <a:off x="4994848" y="1889566"/>
            <a:ext cx="2785200" cy="13155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3100">
                <a:solidFill>
                  <a:srgbClr val="FFFFFF"/>
                </a:solidFill>
                <a:latin typeface="Questrial"/>
                <a:ea typeface="Questrial"/>
                <a:cs typeface="Questrial"/>
                <a:sym typeface="Questrial"/>
              </a:rPr>
              <a:t>M	   </a:t>
            </a:r>
            <a:r>
              <a:rPr lang="en" sz="3000">
                <a:latin typeface="Questrial"/>
                <a:ea typeface="Questrial"/>
                <a:cs typeface="Questrial"/>
                <a:sym typeface="Questrial"/>
              </a:rPr>
              <a:t>(Mac)</a:t>
            </a:r>
            <a:endParaRPr sz="3000">
              <a:latin typeface="Questrial"/>
              <a:ea typeface="Questrial"/>
              <a:cs typeface="Questrial"/>
              <a:sym typeface="Questrial"/>
            </a:endParaRPr>
          </a:p>
          <a:p>
            <a:pPr indent="0" lvl="0" marL="12700" marR="0" rtl="0" algn="l">
              <a:lnSpc>
                <a:spcPct val="100000"/>
              </a:lnSpc>
              <a:spcBef>
                <a:spcPts val="2700"/>
              </a:spcBef>
              <a:spcAft>
                <a:spcPts val="0"/>
              </a:spcAft>
              <a:buNone/>
            </a:pPr>
            <a:r>
              <a:rPr lang="en" sz="3100">
                <a:solidFill>
                  <a:srgbClr val="FFFFFF"/>
                </a:solidFill>
                <a:latin typeface="Questrial"/>
                <a:ea typeface="Questrial"/>
                <a:cs typeface="Questrial"/>
                <a:sym typeface="Questrial"/>
              </a:rPr>
              <a:t>M	   </a:t>
            </a:r>
            <a:r>
              <a:rPr lang="en" sz="3000">
                <a:latin typeface="Questrial"/>
                <a:ea typeface="Questrial"/>
                <a:cs typeface="Questrial"/>
                <a:sym typeface="Questrial"/>
              </a:rPr>
              <a:t>(Windows)</a:t>
            </a:r>
            <a:endParaRPr sz="3000">
              <a:latin typeface="Questrial"/>
              <a:ea typeface="Questrial"/>
              <a:cs typeface="Questrial"/>
              <a:sym typeface="Questrial"/>
            </a:endParaRPr>
          </a:p>
        </p:txBody>
      </p:sp>
      <p:sp>
        <p:nvSpPr>
          <p:cNvPr id="2043" name="Google Shape;2043;p251"/>
          <p:cNvSpPr txBox="1"/>
          <p:nvPr/>
        </p:nvSpPr>
        <p:spPr>
          <a:xfrm>
            <a:off x="2699323" y="2722945"/>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044" name="Google Shape;2044;p251"/>
          <p:cNvSpPr/>
          <p:nvPr/>
        </p:nvSpPr>
        <p:spPr>
          <a:xfrm>
            <a:off x="3021999" y="2662433"/>
            <a:ext cx="1367100" cy="702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45" name="Google Shape;2045;p251"/>
          <p:cNvSpPr/>
          <p:nvPr/>
        </p:nvSpPr>
        <p:spPr>
          <a:xfrm>
            <a:off x="3035061" y="2652579"/>
            <a:ext cx="1329633" cy="664816"/>
          </a:xfrm>
          <a:custGeom>
            <a:rect b="b" l="l" r="r" t="t"/>
            <a:pathLst>
              <a:path extrusionOk="0" h="1461134" w="2922270">
                <a:moveTo>
                  <a:pt x="2702900" y="0"/>
                </a:moveTo>
                <a:lnTo>
                  <a:pt x="219121" y="0"/>
                </a:lnTo>
                <a:lnTo>
                  <a:pt x="168878" y="5787"/>
                </a:lnTo>
                <a:lnTo>
                  <a:pt x="122757" y="22271"/>
                </a:lnTo>
                <a:lnTo>
                  <a:pt x="82072" y="48138"/>
                </a:lnTo>
                <a:lnTo>
                  <a:pt x="48138" y="82072"/>
                </a:lnTo>
                <a:lnTo>
                  <a:pt x="22271" y="122757"/>
                </a:lnTo>
                <a:lnTo>
                  <a:pt x="5787" y="168878"/>
                </a:lnTo>
                <a:lnTo>
                  <a:pt x="0" y="219121"/>
                </a:lnTo>
                <a:lnTo>
                  <a:pt x="0" y="1241683"/>
                </a:lnTo>
                <a:lnTo>
                  <a:pt x="5787" y="1291926"/>
                </a:lnTo>
                <a:lnTo>
                  <a:pt x="22271" y="1338047"/>
                </a:lnTo>
                <a:lnTo>
                  <a:pt x="48138" y="1378732"/>
                </a:lnTo>
                <a:lnTo>
                  <a:pt x="82072" y="1412666"/>
                </a:lnTo>
                <a:lnTo>
                  <a:pt x="122757" y="1438533"/>
                </a:lnTo>
                <a:lnTo>
                  <a:pt x="168878" y="1455017"/>
                </a:lnTo>
                <a:lnTo>
                  <a:pt x="219121" y="1460804"/>
                </a:lnTo>
                <a:lnTo>
                  <a:pt x="2702900" y="1460804"/>
                </a:lnTo>
                <a:lnTo>
                  <a:pt x="2753143" y="1455017"/>
                </a:lnTo>
                <a:lnTo>
                  <a:pt x="2799264" y="1438533"/>
                </a:lnTo>
                <a:lnTo>
                  <a:pt x="2839950" y="1412666"/>
                </a:lnTo>
                <a:lnTo>
                  <a:pt x="2873883" y="1378732"/>
                </a:lnTo>
                <a:lnTo>
                  <a:pt x="2899750" y="1338047"/>
                </a:lnTo>
                <a:lnTo>
                  <a:pt x="2916234" y="1291926"/>
                </a:lnTo>
                <a:lnTo>
                  <a:pt x="2922022" y="1241683"/>
                </a:lnTo>
                <a:lnTo>
                  <a:pt x="2922022" y="219121"/>
                </a:lnTo>
                <a:lnTo>
                  <a:pt x="2916234" y="168878"/>
                </a:lnTo>
                <a:lnTo>
                  <a:pt x="2899750" y="122757"/>
                </a:lnTo>
                <a:lnTo>
                  <a:pt x="2873883" y="82072"/>
                </a:lnTo>
                <a:lnTo>
                  <a:pt x="2839950" y="48138"/>
                </a:lnTo>
                <a:lnTo>
                  <a:pt x="2799264" y="22271"/>
                </a:lnTo>
                <a:lnTo>
                  <a:pt x="2753143" y="5787"/>
                </a:lnTo>
                <a:lnTo>
                  <a:pt x="270290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46" name="Google Shape;2046;p251"/>
          <p:cNvSpPr/>
          <p:nvPr/>
        </p:nvSpPr>
        <p:spPr>
          <a:xfrm>
            <a:off x="3035061" y="2652579"/>
            <a:ext cx="1329633" cy="664816"/>
          </a:xfrm>
          <a:custGeom>
            <a:rect b="b" l="l" r="r" t="t"/>
            <a:pathLst>
              <a:path extrusionOk="0" h="1461134" w="2922270">
                <a:moveTo>
                  <a:pt x="0" y="1241683"/>
                </a:moveTo>
                <a:lnTo>
                  <a:pt x="0" y="219120"/>
                </a:lnTo>
                <a:lnTo>
                  <a:pt x="5787" y="168878"/>
                </a:lnTo>
                <a:lnTo>
                  <a:pt x="22271" y="122756"/>
                </a:lnTo>
                <a:lnTo>
                  <a:pt x="48138" y="82071"/>
                </a:lnTo>
                <a:lnTo>
                  <a:pt x="82071" y="48138"/>
                </a:lnTo>
                <a:lnTo>
                  <a:pt x="122756" y="22271"/>
                </a:lnTo>
                <a:lnTo>
                  <a:pt x="168878" y="5787"/>
                </a:lnTo>
                <a:lnTo>
                  <a:pt x="219120" y="0"/>
                </a:lnTo>
                <a:lnTo>
                  <a:pt x="2702900" y="0"/>
                </a:lnTo>
                <a:lnTo>
                  <a:pt x="2753143" y="5787"/>
                </a:lnTo>
                <a:lnTo>
                  <a:pt x="2799264" y="22271"/>
                </a:lnTo>
                <a:lnTo>
                  <a:pt x="2839949" y="48138"/>
                </a:lnTo>
                <a:lnTo>
                  <a:pt x="2873882" y="82071"/>
                </a:lnTo>
                <a:lnTo>
                  <a:pt x="2899749" y="122756"/>
                </a:lnTo>
                <a:lnTo>
                  <a:pt x="2916233" y="168878"/>
                </a:lnTo>
                <a:lnTo>
                  <a:pt x="2922020" y="219120"/>
                </a:lnTo>
                <a:lnTo>
                  <a:pt x="2922020" y="1241683"/>
                </a:lnTo>
                <a:lnTo>
                  <a:pt x="2916233" y="1291926"/>
                </a:lnTo>
                <a:lnTo>
                  <a:pt x="2899749" y="1338047"/>
                </a:lnTo>
                <a:lnTo>
                  <a:pt x="2873882" y="1378732"/>
                </a:lnTo>
                <a:lnTo>
                  <a:pt x="2839949" y="1412665"/>
                </a:lnTo>
                <a:lnTo>
                  <a:pt x="2799264" y="1438532"/>
                </a:lnTo>
                <a:lnTo>
                  <a:pt x="2753143" y="1455016"/>
                </a:lnTo>
                <a:lnTo>
                  <a:pt x="2702900" y="1460803"/>
                </a:lnTo>
                <a:lnTo>
                  <a:pt x="219120" y="1460803"/>
                </a:lnTo>
                <a:lnTo>
                  <a:pt x="168878" y="1455016"/>
                </a:lnTo>
                <a:lnTo>
                  <a:pt x="122756" y="1438532"/>
                </a:lnTo>
                <a:lnTo>
                  <a:pt x="82071" y="1412665"/>
                </a:lnTo>
                <a:lnTo>
                  <a:pt x="48138" y="1378732"/>
                </a:lnTo>
                <a:lnTo>
                  <a:pt x="22271" y="1338047"/>
                </a:lnTo>
                <a:lnTo>
                  <a:pt x="5787" y="1291926"/>
                </a:lnTo>
                <a:lnTo>
                  <a:pt x="0" y="1241683"/>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47" name="Google Shape;2047;p251"/>
          <p:cNvSpPr/>
          <p:nvPr/>
        </p:nvSpPr>
        <p:spPr>
          <a:xfrm>
            <a:off x="3055042" y="2652579"/>
            <a:ext cx="1281093" cy="640547"/>
          </a:xfrm>
          <a:custGeom>
            <a:rect b="b" l="l" r="r" t="t"/>
            <a:pathLst>
              <a:path extrusionOk="0" h="1407795" w="2815590">
                <a:moveTo>
                  <a:pt x="2470646" y="0"/>
                </a:moveTo>
                <a:lnTo>
                  <a:pt x="344618" y="0"/>
                </a:lnTo>
                <a:lnTo>
                  <a:pt x="297856" y="3145"/>
                </a:lnTo>
                <a:lnTo>
                  <a:pt x="253005" y="12310"/>
                </a:lnTo>
                <a:lnTo>
                  <a:pt x="210477" y="27081"/>
                </a:lnTo>
                <a:lnTo>
                  <a:pt x="170683" y="47050"/>
                </a:lnTo>
                <a:lnTo>
                  <a:pt x="134032" y="71805"/>
                </a:lnTo>
                <a:lnTo>
                  <a:pt x="100936" y="100936"/>
                </a:lnTo>
                <a:lnTo>
                  <a:pt x="71805" y="134032"/>
                </a:lnTo>
                <a:lnTo>
                  <a:pt x="47050" y="170683"/>
                </a:lnTo>
                <a:lnTo>
                  <a:pt x="27081" y="210477"/>
                </a:lnTo>
                <a:lnTo>
                  <a:pt x="12310" y="253005"/>
                </a:lnTo>
                <a:lnTo>
                  <a:pt x="3145" y="297856"/>
                </a:lnTo>
                <a:lnTo>
                  <a:pt x="0" y="344618"/>
                </a:lnTo>
                <a:lnTo>
                  <a:pt x="0" y="1062815"/>
                </a:lnTo>
                <a:lnTo>
                  <a:pt x="3145" y="1109578"/>
                </a:lnTo>
                <a:lnTo>
                  <a:pt x="12310" y="1154428"/>
                </a:lnTo>
                <a:lnTo>
                  <a:pt x="27081" y="1196956"/>
                </a:lnTo>
                <a:lnTo>
                  <a:pt x="47050" y="1236751"/>
                </a:lnTo>
                <a:lnTo>
                  <a:pt x="71805" y="1273401"/>
                </a:lnTo>
                <a:lnTo>
                  <a:pt x="100936" y="1306497"/>
                </a:lnTo>
                <a:lnTo>
                  <a:pt x="134032" y="1335628"/>
                </a:lnTo>
                <a:lnTo>
                  <a:pt x="170683" y="1360383"/>
                </a:lnTo>
                <a:lnTo>
                  <a:pt x="210477" y="1380351"/>
                </a:lnTo>
                <a:lnTo>
                  <a:pt x="253005" y="1395123"/>
                </a:lnTo>
                <a:lnTo>
                  <a:pt x="297856" y="1404287"/>
                </a:lnTo>
                <a:lnTo>
                  <a:pt x="344618" y="1407433"/>
                </a:lnTo>
                <a:lnTo>
                  <a:pt x="2470646" y="1407433"/>
                </a:lnTo>
                <a:lnTo>
                  <a:pt x="2517408" y="1404287"/>
                </a:lnTo>
                <a:lnTo>
                  <a:pt x="2562259" y="1395123"/>
                </a:lnTo>
                <a:lnTo>
                  <a:pt x="2604787" y="1380351"/>
                </a:lnTo>
                <a:lnTo>
                  <a:pt x="2644581" y="1360383"/>
                </a:lnTo>
                <a:lnTo>
                  <a:pt x="2681232" y="1335628"/>
                </a:lnTo>
                <a:lnTo>
                  <a:pt x="2714328" y="1306497"/>
                </a:lnTo>
                <a:lnTo>
                  <a:pt x="2743459" y="1273401"/>
                </a:lnTo>
                <a:lnTo>
                  <a:pt x="2768214" y="1236751"/>
                </a:lnTo>
                <a:lnTo>
                  <a:pt x="2788183" y="1196956"/>
                </a:lnTo>
                <a:lnTo>
                  <a:pt x="2802954" y="1154428"/>
                </a:lnTo>
                <a:lnTo>
                  <a:pt x="2812119" y="1109578"/>
                </a:lnTo>
                <a:lnTo>
                  <a:pt x="2815265" y="1062815"/>
                </a:lnTo>
                <a:lnTo>
                  <a:pt x="2815265" y="344618"/>
                </a:lnTo>
                <a:lnTo>
                  <a:pt x="2812119" y="297856"/>
                </a:lnTo>
                <a:lnTo>
                  <a:pt x="2802954" y="253005"/>
                </a:lnTo>
                <a:lnTo>
                  <a:pt x="2788183" y="210477"/>
                </a:lnTo>
                <a:lnTo>
                  <a:pt x="2768214" y="170683"/>
                </a:lnTo>
                <a:lnTo>
                  <a:pt x="2743459" y="134032"/>
                </a:lnTo>
                <a:lnTo>
                  <a:pt x="2714328" y="100936"/>
                </a:lnTo>
                <a:lnTo>
                  <a:pt x="2681232" y="71805"/>
                </a:lnTo>
                <a:lnTo>
                  <a:pt x="2644581" y="47050"/>
                </a:lnTo>
                <a:lnTo>
                  <a:pt x="2604787" y="27081"/>
                </a:lnTo>
                <a:lnTo>
                  <a:pt x="2562259" y="12310"/>
                </a:lnTo>
                <a:lnTo>
                  <a:pt x="2517408" y="3145"/>
                </a:lnTo>
                <a:lnTo>
                  <a:pt x="2470646" y="0"/>
                </a:lnTo>
                <a:close/>
              </a:path>
            </a:pathLst>
          </a:custGeom>
          <a:solidFill>
            <a:srgbClr val="42424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48" name="Google Shape;2048;p251"/>
          <p:cNvSpPr/>
          <p:nvPr/>
        </p:nvSpPr>
        <p:spPr>
          <a:xfrm>
            <a:off x="3055042" y="2652579"/>
            <a:ext cx="1281093" cy="640547"/>
          </a:xfrm>
          <a:custGeom>
            <a:rect b="b" l="l" r="r" t="t"/>
            <a:pathLst>
              <a:path extrusionOk="0" h="1407795" w="2815590">
                <a:moveTo>
                  <a:pt x="0" y="1062814"/>
                </a:moveTo>
                <a:lnTo>
                  <a:pt x="0" y="344618"/>
                </a:lnTo>
                <a:lnTo>
                  <a:pt x="3145" y="297855"/>
                </a:lnTo>
                <a:lnTo>
                  <a:pt x="12310" y="253005"/>
                </a:lnTo>
                <a:lnTo>
                  <a:pt x="27081" y="210477"/>
                </a:lnTo>
                <a:lnTo>
                  <a:pt x="47050" y="170682"/>
                </a:lnTo>
                <a:lnTo>
                  <a:pt x="71805" y="134032"/>
                </a:lnTo>
                <a:lnTo>
                  <a:pt x="100936" y="100936"/>
                </a:lnTo>
                <a:lnTo>
                  <a:pt x="134032" y="71805"/>
                </a:lnTo>
                <a:lnTo>
                  <a:pt x="170682" y="47050"/>
                </a:lnTo>
                <a:lnTo>
                  <a:pt x="210477" y="27081"/>
                </a:lnTo>
                <a:lnTo>
                  <a:pt x="253005" y="12310"/>
                </a:lnTo>
                <a:lnTo>
                  <a:pt x="297855" y="3145"/>
                </a:lnTo>
                <a:lnTo>
                  <a:pt x="344618" y="0"/>
                </a:lnTo>
                <a:lnTo>
                  <a:pt x="2470646" y="0"/>
                </a:lnTo>
                <a:lnTo>
                  <a:pt x="2517408" y="3145"/>
                </a:lnTo>
                <a:lnTo>
                  <a:pt x="2562259" y="12310"/>
                </a:lnTo>
                <a:lnTo>
                  <a:pt x="2604787" y="27081"/>
                </a:lnTo>
                <a:lnTo>
                  <a:pt x="2644581" y="47050"/>
                </a:lnTo>
                <a:lnTo>
                  <a:pt x="2681231" y="71805"/>
                </a:lnTo>
                <a:lnTo>
                  <a:pt x="2714327" y="100936"/>
                </a:lnTo>
                <a:lnTo>
                  <a:pt x="2743458" y="134032"/>
                </a:lnTo>
                <a:lnTo>
                  <a:pt x="2768213" y="170682"/>
                </a:lnTo>
                <a:lnTo>
                  <a:pt x="2788182" y="210477"/>
                </a:lnTo>
                <a:lnTo>
                  <a:pt x="2802953" y="253005"/>
                </a:lnTo>
                <a:lnTo>
                  <a:pt x="2812118" y="297855"/>
                </a:lnTo>
                <a:lnTo>
                  <a:pt x="2815264" y="344618"/>
                </a:lnTo>
                <a:lnTo>
                  <a:pt x="2815264" y="1062814"/>
                </a:lnTo>
                <a:lnTo>
                  <a:pt x="2812118" y="1109577"/>
                </a:lnTo>
                <a:lnTo>
                  <a:pt x="2802953" y="1154427"/>
                </a:lnTo>
                <a:lnTo>
                  <a:pt x="2788182" y="1196955"/>
                </a:lnTo>
                <a:lnTo>
                  <a:pt x="2768213" y="1236750"/>
                </a:lnTo>
                <a:lnTo>
                  <a:pt x="2743458" y="1273400"/>
                </a:lnTo>
                <a:lnTo>
                  <a:pt x="2714327" y="1306496"/>
                </a:lnTo>
                <a:lnTo>
                  <a:pt x="2681231" y="1335627"/>
                </a:lnTo>
                <a:lnTo>
                  <a:pt x="2644581" y="1360382"/>
                </a:lnTo>
                <a:lnTo>
                  <a:pt x="2604787" y="1380351"/>
                </a:lnTo>
                <a:lnTo>
                  <a:pt x="2562259" y="1395123"/>
                </a:lnTo>
                <a:lnTo>
                  <a:pt x="2517408" y="1404287"/>
                </a:lnTo>
                <a:lnTo>
                  <a:pt x="2470646" y="1407433"/>
                </a:lnTo>
                <a:lnTo>
                  <a:pt x="344618" y="1407433"/>
                </a:lnTo>
                <a:lnTo>
                  <a:pt x="297855" y="1404287"/>
                </a:lnTo>
                <a:lnTo>
                  <a:pt x="253005" y="1395123"/>
                </a:lnTo>
                <a:lnTo>
                  <a:pt x="210477" y="1380351"/>
                </a:lnTo>
                <a:lnTo>
                  <a:pt x="170682" y="1360382"/>
                </a:lnTo>
                <a:lnTo>
                  <a:pt x="134032" y="1335627"/>
                </a:lnTo>
                <a:lnTo>
                  <a:pt x="100936" y="1306496"/>
                </a:lnTo>
                <a:lnTo>
                  <a:pt x="71805" y="1273400"/>
                </a:lnTo>
                <a:lnTo>
                  <a:pt x="47050" y="1236750"/>
                </a:lnTo>
                <a:lnTo>
                  <a:pt x="27081" y="1196955"/>
                </a:lnTo>
                <a:lnTo>
                  <a:pt x="12310" y="1154427"/>
                </a:lnTo>
                <a:lnTo>
                  <a:pt x="3145" y="1109577"/>
                </a:lnTo>
                <a:lnTo>
                  <a:pt x="0" y="1062814"/>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049" name="Google Shape;2049;p251"/>
          <p:cNvSpPr txBox="1"/>
          <p:nvPr/>
        </p:nvSpPr>
        <p:spPr>
          <a:xfrm>
            <a:off x="3270823" y="1884804"/>
            <a:ext cx="836100" cy="13155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3100">
                <a:solidFill>
                  <a:srgbClr val="FFFFFF"/>
                </a:solidFill>
                <a:latin typeface="Questrial"/>
                <a:ea typeface="Questrial"/>
                <a:cs typeface="Questrial"/>
                <a:sym typeface="Questrial"/>
              </a:rPr>
              <a:t>Shift</a:t>
            </a:r>
            <a:endParaRPr sz="3100">
              <a:latin typeface="Questrial"/>
              <a:ea typeface="Questrial"/>
              <a:cs typeface="Questrial"/>
              <a:sym typeface="Questrial"/>
            </a:endParaRPr>
          </a:p>
          <a:p>
            <a:pPr indent="0" lvl="0" marL="12700" marR="0" rtl="0" algn="l">
              <a:lnSpc>
                <a:spcPct val="100000"/>
              </a:lnSpc>
              <a:spcBef>
                <a:spcPts val="2700"/>
              </a:spcBef>
              <a:spcAft>
                <a:spcPts val="0"/>
              </a:spcAft>
              <a:buNone/>
            </a:pPr>
            <a:r>
              <a:rPr lang="en" sz="3100">
                <a:solidFill>
                  <a:srgbClr val="FFFFFF"/>
                </a:solidFill>
                <a:latin typeface="Questrial"/>
                <a:ea typeface="Questrial"/>
                <a:cs typeface="Questrial"/>
                <a:sym typeface="Questrial"/>
              </a:rPr>
              <a:t>Shift</a:t>
            </a:r>
            <a:endParaRPr sz="3100">
              <a:latin typeface="Questrial"/>
              <a:ea typeface="Questrial"/>
              <a:cs typeface="Questrial"/>
              <a:sym typeface="Questrial"/>
            </a:endParaRPr>
          </a:p>
        </p:txBody>
      </p:sp>
      <p:sp>
        <p:nvSpPr>
          <p:cNvPr id="2050" name="Google Shape;2050;p251"/>
          <p:cNvSpPr txBox="1"/>
          <p:nvPr/>
        </p:nvSpPr>
        <p:spPr>
          <a:xfrm>
            <a:off x="4461448" y="2741993"/>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051" name="Google Shape;2051;p251"/>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Shortcut to type %&gt;%</a:t>
            </a:r>
            <a:endParaRPr b="1" sz="3000">
              <a:latin typeface="Questrial"/>
              <a:ea typeface="Questrial"/>
              <a:cs typeface="Questrial"/>
              <a:sym typeface="Questrial"/>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2055" name="Shape 2055"/>
        <p:cNvGrpSpPr/>
        <p:nvPr/>
      </p:nvGrpSpPr>
      <p:grpSpPr>
        <a:xfrm>
          <a:off x="0" y="0"/>
          <a:ext cx="0" cy="0"/>
          <a:chOff x="0" y="0"/>
          <a:chExt cx="0" cy="0"/>
        </a:xfrm>
      </p:grpSpPr>
      <p:sp>
        <p:nvSpPr>
          <p:cNvPr id="2056" name="Google Shape;2056;p252"/>
          <p:cNvSpPr txBox="1"/>
          <p:nvPr>
            <p:ph idx="4294967295" type="title"/>
          </p:nvPr>
        </p:nvSpPr>
        <p:spPr>
          <a:xfrm>
            <a:off x="511499" y="374754"/>
            <a:ext cx="2243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 6</a:t>
            </a:r>
            <a:endParaRPr b="1" sz="3000">
              <a:solidFill>
                <a:srgbClr val="000000"/>
              </a:solidFill>
              <a:latin typeface="Questrial"/>
              <a:ea typeface="Questrial"/>
              <a:cs typeface="Questrial"/>
              <a:sym typeface="Questrial"/>
            </a:endParaRPr>
          </a:p>
        </p:txBody>
      </p:sp>
      <p:sp>
        <p:nvSpPr>
          <p:cNvPr id="2057" name="Google Shape;2057;p252"/>
          <p:cNvSpPr txBox="1"/>
          <p:nvPr/>
        </p:nvSpPr>
        <p:spPr>
          <a:xfrm>
            <a:off x="511509" y="1264560"/>
            <a:ext cx="7373700" cy="2373600"/>
          </a:xfrm>
          <a:prstGeom prst="rect">
            <a:avLst/>
          </a:prstGeom>
          <a:noFill/>
          <a:ln>
            <a:noFill/>
          </a:ln>
        </p:spPr>
        <p:txBody>
          <a:bodyPr anchorCtr="0" anchor="t" bIns="0" lIns="0" spcFirstLastPara="1" rIns="0" wrap="square" tIns="136900">
            <a:noAutofit/>
          </a:bodyPr>
          <a:lstStyle/>
          <a:p>
            <a:pPr indent="0" lvl="0" marL="0" marR="0" rtl="0" algn="l">
              <a:lnSpc>
                <a:spcPct val="100000"/>
              </a:lnSpc>
              <a:spcBef>
                <a:spcPts val="0"/>
              </a:spcBef>
              <a:spcAft>
                <a:spcPts val="0"/>
              </a:spcAft>
              <a:buNone/>
            </a:pPr>
            <a:r>
              <a:rPr lang="en" sz="1700">
                <a:latin typeface="Questrial"/>
                <a:ea typeface="Questrial"/>
                <a:cs typeface="Questrial"/>
                <a:sym typeface="Questrial"/>
              </a:rPr>
              <a:t>Use </a:t>
            </a:r>
            <a:r>
              <a:rPr b="1" lang="en" sz="1700">
                <a:latin typeface="Questrial"/>
                <a:ea typeface="Questrial"/>
                <a:cs typeface="Questrial"/>
                <a:sym typeface="Questrial"/>
              </a:rPr>
              <a:t>%&gt;% </a:t>
            </a:r>
            <a:r>
              <a:rPr lang="en" sz="1700">
                <a:latin typeface="Questrial"/>
                <a:ea typeface="Questrial"/>
                <a:cs typeface="Questrial"/>
                <a:sym typeface="Questrial"/>
              </a:rPr>
              <a:t>to write a sequence of functions that:</a:t>
            </a:r>
            <a:endParaRPr sz="17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700">
              <a:latin typeface="Questrial"/>
              <a:ea typeface="Questrial"/>
              <a:cs typeface="Questrial"/>
              <a:sym typeface="Questrial"/>
            </a:endParaRPr>
          </a:p>
          <a:p>
            <a:pPr indent="-247650" lvl="0" marL="927100" marR="0" rtl="0" algn="l">
              <a:lnSpc>
                <a:spcPct val="100000"/>
              </a:lnSpc>
              <a:spcBef>
                <a:spcPts val="1000"/>
              </a:spcBef>
              <a:spcAft>
                <a:spcPts val="0"/>
              </a:spcAft>
              <a:buSzPts val="1700"/>
              <a:buFont typeface="Questrial"/>
              <a:buAutoNum type="arabicPeriod"/>
            </a:pPr>
            <a:r>
              <a:rPr lang="en" sz="1700">
                <a:latin typeface="Questrial"/>
                <a:ea typeface="Questrial"/>
                <a:cs typeface="Questrial"/>
                <a:sym typeface="Questrial"/>
              </a:rPr>
              <a:t>Filter babynames to just the girls that were born in 2015</a:t>
            </a:r>
            <a:endParaRPr sz="1700">
              <a:latin typeface="Questrial"/>
              <a:ea typeface="Questrial"/>
              <a:cs typeface="Questrial"/>
              <a:sym typeface="Questrial"/>
            </a:endParaRPr>
          </a:p>
          <a:p>
            <a:pPr indent="-247650" lvl="0" marL="927100" marR="0" rtl="0" algn="l">
              <a:lnSpc>
                <a:spcPct val="100000"/>
              </a:lnSpc>
              <a:spcBef>
                <a:spcPts val="1000"/>
              </a:spcBef>
              <a:spcAft>
                <a:spcPts val="0"/>
              </a:spcAft>
              <a:buSzPts val="1700"/>
              <a:buFont typeface="Arimo"/>
              <a:buAutoNum type="arabicPeriod"/>
            </a:pPr>
            <a:r>
              <a:rPr lang="en" sz="1700">
                <a:latin typeface="Questrial"/>
                <a:ea typeface="Questrial"/>
                <a:cs typeface="Questrial"/>
                <a:sym typeface="Questrial"/>
              </a:rPr>
              <a:t>Select the </a:t>
            </a:r>
            <a:r>
              <a:rPr b="1" lang="en" sz="1700">
                <a:latin typeface="Questrial"/>
                <a:ea typeface="Questrial"/>
                <a:cs typeface="Questrial"/>
                <a:sym typeface="Questrial"/>
              </a:rPr>
              <a:t>name </a:t>
            </a:r>
            <a:r>
              <a:rPr lang="en" sz="1700">
                <a:latin typeface="Questrial"/>
                <a:ea typeface="Questrial"/>
                <a:cs typeface="Questrial"/>
                <a:sym typeface="Questrial"/>
              </a:rPr>
              <a:t>and </a:t>
            </a:r>
            <a:r>
              <a:rPr b="1" lang="en" sz="1700">
                <a:latin typeface="Questrial"/>
                <a:ea typeface="Questrial"/>
                <a:cs typeface="Questrial"/>
                <a:sym typeface="Questrial"/>
              </a:rPr>
              <a:t>n </a:t>
            </a:r>
            <a:r>
              <a:rPr lang="en" sz="1700">
                <a:latin typeface="Questrial"/>
                <a:ea typeface="Questrial"/>
                <a:cs typeface="Questrial"/>
                <a:sym typeface="Questrial"/>
              </a:rPr>
              <a:t>columns</a:t>
            </a:r>
            <a:endParaRPr sz="1700">
              <a:latin typeface="Questrial"/>
              <a:ea typeface="Questrial"/>
              <a:cs typeface="Questrial"/>
              <a:sym typeface="Questrial"/>
            </a:endParaRPr>
          </a:p>
          <a:p>
            <a:pPr indent="-247650" lvl="0" marL="927100" marR="76200" rtl="0" algn="l">
              <a:lnSpc>
                <a:spcPct val="104700"/>
              </a:lnSpc>
              <a:spcBef>
                <a:spcPts val="900"/>
              </a:spcBef>
              <a:spcAft>
                <a:spcPts val="0"/>
              </a:spcAft>
              <a:buSzPts val="1700"/>
              <a:buFont typeface="Questrial"/>
              <a:buAutoNum type="arabicPeriod"/>
            </a:pPr>
            <a:r>
              <a:rPr lang="en" sz="1700">
                <a:latin typeface="Questrial"/>
                <a:ea typeface="Questrial"/>
                <a:cs typeface="Questrial"/>
                <a:sym typeface="Questrial"/>
              </a:rPr>
              <a:t>Arrange the results so that the most popular names are  near the top.</a:t>
            </a:r>
            <a:endParaRPr sz="1700">
              <a:latin typeface="Questrial"/>
              <a:ea typeface="Questrial"/>
              <a:cs typeface="Questrial"/>
              <a:sym typeface="Questrial"/>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061" name="Shape 2061"/>
        <p:cNvGrpSpPr/>
        <p:nvPr/>
      </p:nvGrpSpPr>
      <p:grpSpPr>
        <a:xfrm>
          <a:off x="0" y="0"/>
          <a:ext cx="0" cy="0"/>
          <a:chOff x="0" y="0"/>
          <a:chExt cx="0" cy="0"/>
        </a:xfrm>
      </p:grpSpPr>
      <p:sp>
        <p:nvSpPr>
          <p:cNvPr id="2062" name="Google Shape;2062;p253"/>
          <p:cNvSpPr/>
          <p:nvPr/>
        </p:nvSpPr>
        <p:spPr>
          <a:xfrm>
            <a:off x="992558" y="345307"/>
            <a:ext cx="7161584" cy="4270972"/>
          </a:xfrm>
          <a:custGeom>
            <a:rect b="b" l="l" r="r" t="t"/>
            <a:pathLst>
              <a:path extrusionOk="0" h="10951210" w="15739744">
                <a:moveTo>
                  <a:pt x="0" y="0"/>
                </a:moveTo>
                <a:lnTo>
                  <a:pt x="15739623" y="0"/>
                </a:lnTo>
                <a:lnTo>
                  <a:pt x="15739623" y="10950746"/>
                </a:lnTo>
                <a:lnTo>
                  <a:pt x="0" y="10950746"/>
                </a:lnTo>
                <a:lnTo>
                  <a:pt x="0" y="0"/>
                </a:lnTo>
                <a:close/>
              </a:path>
            </a:pathLst>
          </a:custGeom>
          <a:solidFill>
            <a:srgbClr val="F0F2F4"/>
          </a:solidFill>
          <a:ln cap="flat" cmpd="sng" w="9525">
            <a:solidFill>
              <a:srgbClr val="43434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063" name="Google Shape;2063;p253"/>
          <p:cNvSpPr txBox="1"/>
          <p:nvPr>
            <p:ph idx="4294967295" type="title"/>
          </p:nvPr>
        </p:nvSpPr>
        <p:spPr>
          <a:xfrm>
            <a:off x="1084836" y="70418"/>
            <a:ext cx="5441100" cy="1573800"/>
          </a:xfrm>
          <a:prstGeom prst="rect">
            <a:avLst/>
          </a:prstGeom>
          <a:noFill/>
          <a:ln>
            <a:noFill/>
          </a:ln>
        </p:spPr>
        <p:txBody>
          <a:bodyPr anchorCtr="0" anchor="t" bIns="0" lIns="0" spcFirstLastPara="1" rIns="0" wrap="square" tIns="111750">
            <a:noAutofit/>
          </a:bodyPr>
          <a:lstStyle/>
          <a:p>
            <a:pPr indent="0" lvl="0" marL="0" rtl="0" algn="l">
              <a:lnSpc>
                <a:spcPct val="100000"/>
              </a:lnSpc>
              <a:spcBef>
                <a:spcPts val="0"/>
              </a:spcBef>
              <a:spcAft>
                <a:spcPts val="0"/>
              </a:spcAft>
              <a:buNone/>
            </a:pPr>
            <a:r>
              <a:t/>
            </a:r>
            <a:endParaRPr sz="1500">
              <a:solidFill>
                <a:srgbClr val="000000"/>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sz="1500">
                <a:solidFill>
                  <a:srgbClr val="000000"/>
                </a:solidFill>
                <a:latin typeface="Courier New"/>
                <a:ea typeface="Courier New"/>
                <a:cs typeface="Courier New"/>
                <a:sym typeface="Courier New"/>
              </a:rPr>
              <a:t>babynames %&gt;%</a:t>
            </a:r>
            <a:endParaRPr sz="1500">
              <a:latin typeface="Courier New"/>
              <a:ea typeface="Courier New"/>
              <a:cs typeface="Courier New"/>
              <a:sym typeface="Courier New"/>
            </a:endParaRPr>
          </a:p>
          <a:p>
            <a:pPr indent="0" lvl="0" marL="292100" marR="0" rtl="0" algn="l">
              <a:lnSpc>
                <a:spcPct val="137400"/>
              </a:lnSpc>
              <a:spcBef>
                <a:spcPts val="0"/>
              </a:spcBef>
              <a:spcAft>
                <a:spcPts val="0"/>
              </a:spcAft>
              <a:buNone/>
            </a:pPr>
            <a:r>
              <a:rPr lang="en" sz="1500">
                <a:solidFill>
                  <a:srgbClr val="000000"/>
                </a:solidFill>
                <a:latin typeface="Courier New"/>
                <a:ea typeface="Courier New"/>
                <a:cs typeface="Courier New"/>
                <a:sym typeface="Courier New"/>
              </a:rPr>
              <a:t>filter(year == 2015, sex == "F") %&gt;%  select(name, n) %&gt;%  </a:t>
            </a:r>
            <a:endParaRPr sz="1500">
              <a:solidFill>
                <a:srgbClr val="000000"/>
              </a:solidFill>
              <a:latin typeface="Courier New"/>
              <a:ea typeface="Courier New"/>
              <a:cs typeface="Courier New"/>
              <a:sym typeface="Courier New"/>
            </a:endParaRPr>
          </a:p>
          <a:p>
            <a:pPr indent="0" lvl="0" marL="292100" marR="0" rtl="0" algn="l">
              <a:lnSpc>
                <a:spcPct val="137400"/>
              </a:lnSpc>
              <a:spcBef>
                <a:spcPts val="0"/>
              </a:spcBef>
              <a:spcAft>
                <a:spcPts val="0"/>
              </a:spcAft>
              <a:buNone/>
            </a:pPr>
            <a:r>
              <a:rPr lang="en" sz="1500">
                <a:solidFill>
                  <a:srgbClr val="000000"/>
                </a:solidFill>
                <a:latin typeface="Courier New"/>
                <a:ea typeface="Courier New"/>
                <a:cs typeface="Courier New"/>
                <a:sym typeface="Courier New"/>
              </a:rPr>
              <a:t>arrange(desc(n))</a:t>
            </a:r>
            <a:endParaRPr sz="1500">
              <a:latin typeface="Courier New"/>
              <a:ea typeface="Courier New"/>
              <a:cs typeface="Courier New"/>
              <a:sym typeface="Courier New"/>
            </a:endParaRPr>
          </a:p>
        </p:txBody>
      </p:sp>
      <p:sp>
        <p:nvSpPr>
          <p:cNvPr id="2064" name="Google Shape;2064;p253"/>
          <p:cNvSpPr txBox="1"/>
          <p:nvPr/>
        </p:nvSpPr>
        <p:spPr>
          <a:xfrm>
            <a:off x="1084831" y="1666697"/>
            <a:ext cx="2951100" cy="2773500"/>
          </a:xfrm>
          <a:prstGeom prst="rect">
            <a:avLst/>
          </a:prstGeom>
          <a:noFill/>
          <a:ln>
            <a:noFill/>
          </a:ln>
        </p:spPr>
        <p:txBody>
          <a:bodyPr anchorCtr="0" anchor="t" bIns="0" lIns="0" spcFirstLastPara="1" rIns="0" wrap="square" tIns="77100">
            <a:noAutofit/>
          </a:bodyPr>
          <a:lstStyle/>
          <a:p>
            <a:pPr indent="0" lvl="0" marL="0" marR="0" rtl="0" algn="l">
              <a:lnSpc>
                <a:spcPct val="100000"/>
              </a:lnSpc>
              <a:spcBef>
                <a:spcPts val="0"/>
              </a:spcBef>
              <a:spcAft>
                <a:spcPts val="0"/>
              </a:spcAft>
              <a:buNone/>
            </a:pPr>
            <a:r>
              <a:rPr lang="en" sz="1300">
                <a:solidFill>
                  <a:srgbClr val="A6AAA9"/>
                </a:solidFill>
                <a:latin typeface="Courier New"/>
                <a:ea typeface="Courier New"/>
                <a:cs typeface="Courier New"/>
                <a:sym typeface="Courier New"/>
              </a:rPr>
              <a:t>#	  name	    n</a:t>
            </a:r>
            <a:endParaRPr sz="1300">
              <a:latin typeface="Courier New"/>
              <a:ea typeface="Courier New"/>
              <a:cs typeface="Courier New"/>
              <a:sym typeface="Courier New"/>
            </a:endParaRPr>
          </a:p>
          <a:p>
            <a:pPr indent="0" lvl="0" marL="0" marR="0" rtl="0" algn="l">
              <a:lnSpc>
                <a:spcPct val="100000"/>
              </a:lnSpc>
              <a:spcBef>
                <a:spcPts val="600"/>
              </a:spcBef>
              <a:spcAft>
                <a:spcPts val="0"/>
              </a:spcAft>
              <a:buNone/>
            </a:pPr>
            <a:r>
              <a:rPr lang="en" sz="1300">
                <a:solidFill>
                  <a:srgbClr val="A6AAA9"/>
                </a:solidFill>
                <a:latin typeface="Courier New"/>
                <a:ea typeface="Courier New"/>
                <a:cs typeface="Courier New"/>
                <a:sym typeface="Courier New"/>
              </a:rPr>
              <a:t>#	1	Emma 		20355</a:t>
            </a:r>
            <a:endParaRPr sz="1300">
              <a:latin typeface="Courier New"/>
              <a:ea typeface="Courier New"/>
              <a:cs typeface="Courier New"/>
              <a:sym typeface="Courier New"/>
            </a:endParaRPr>
          </a:p>
          <a:p>
            <a:pPr indent="0" lvl="0" marL="0" marR="0" rtl="0" algn="l">
              <a:lnSpc>
                <a:spcPct val="100000"/>
              </a:lnSpc>
              <a:spcBef>
                <a:spcPts val="600"/>
              </a:spcBef>
              <a:spcAft>
                <a:spcPts val="0"/>
              </a:spcAft>
              <a:buNone/>
            </a:pPr>
            <a:r>
              <a:rPr lang="en" sz="1300">
                <a:solidFill>
                  <a:srgbClr val="A6AAA9"/>
                </a:solidFill>
                <a:latin typeface="Courier New"/>
                <a:ea typeface="Courier New"/>
                <a:cs typeface="Courier New"/>
                <a:sym typeface="Courier New"/>
              </a:rPr>
              <a:t>#	2	Olivia 	19553</a:t>
            </a:r>
            <a:endParaRPr sz="1300">
              <a:latin typeface="Courier New"/>
              <a:ea typeface="Courier New"/>
              <a:cs typeface="Courier New"/>
              <a:sym typeface="Courier New"/>
            </a:endParaRPr>
          </a:p>
          <a:p>
            <a:pPr indent="0" lvl="0" marL="0" marR="0" rtl="0" algn="l">
              <a:lnSpc>
                <a:spcPct val="100000"/>
              </a:lnSpc>
              <a:spcBef>
                <a:spcPts val="600"/>
              </a:spcBef>
              <a:spcAft>
                <a:spcPts val="0"/>
              </a:spcAft>
              <a:buNone/>
            </a:pPr>
            <a:r>
              <a:rPr lang="en" sz="1300">
                <a:solidFill>
                  <a:srgbClr val="A6AAA9"/>
                </a:solidFill>
                <a:latin typeface="Courier New"/>
                <a:ea typeface="Courier New"/>
                <a:cs typeface="Courier New"/>
                <a:sym typeface="Courier New"/>
              </a:rPr>
              <a:t>#	3	Sophia 	17327</a:t>
            </a:r>
            <a:endParaRPr sz="1300">
              <a:latin typeface="Courier New"/>
              <a:ea typeface="Courier New"/>
              <a:cs typeface="Courier New"/>
              <a:sym typeface="Courier New"/>
            </a:endParaRPr>
          </a:p>
          <a:p>
            <a:pPr indent="0" lvl="0" marL="0" marR="0" rtl="0" algn="l">
              <a:lnSpc>
                <a:spcPct val="100000"/>
              </a:lnSpc>
              <a:spcBef>
                <a:spcPts val="600"/>
              </a:spcBef>
              <a:spcAft>
                <a:spcPts val="0"/>
              </a:spcAft>
              <a:buNone/>
            </a:pPr>
            <a:r>
              <a:rPr lang="en" sz="1300">
                <a:solidFill>
                  <a:srgbClr val="A6AAA9"/>
                </a:solidFill>
                <a:latin typeface="Courier New"/>
                <a:ea typeface="Courier New"/>
                <a:cs typeface="Courier New"/>
                <a:sym typeface="Courier New"/>
              </a:rPr>
              <a:t>#	4	Ava 			16286</a:t>
            </a:r>
            <a:endParaRPr sz="1300">
              <a:latin typeface="Courier New"/>
              <a:ea typeface="Courier New"/>
              <a:cs typeface="Courier New"/>
              <a:sym typeface="Courier New"/>
            </a:endParaRPr>
          </a:p>
          <a:p>
            <a:pPr indent="0" lvl="0" marL="0" marR="0" rtl="0" algn="l">
              <a:lnSpc>
                <a:spcPct val="100000"/>
              </a:lnSpc>
              <a:spcBef>
                <a:spcPts val="600"/>
              </a:spcBef>
              <a:spcAft>
                <a:spcPts val="0"/>
              </a:spcAft>
              <a:buNone/>
            </a:pPr>
            <a:r>
              <a:rPr lang="en" sz="1300">
                <a:solidFill>
                  <a:srgbClr val="A6AAA9"/>
                </a:solidFill>
                <a:latin typeface="Courier New"/>
                <a:ea typeface="Courier New"/>
                <a:cs typeface="Courier New"/>
                <a:sym typeface="Courier New"/>
              </a:rPr>
              <a:t>#	5	Isabella 15504</a:t>
            </a:r>
            <a:endParaRPr sz="1300">
              <a:latin typeface="Courier New"/>
              <a:ea typeface="Courier New"/>
              <a:cs typeface="Courier New"/>
              <a:sym typeface="Courier New"/>
            </a:endParaRPr>
          </a:p>
          <a:p>
            <a:pPr indent="0" lvl="0" marL="0" marR="0" rtl="0" algn="l">
              <a:lnSpc>
                <a:spcPct val="100000"/>
              </a:lnSpc>
              <a:spcBef>
                <a:spcPts val="600"/>
              </a:spcBef>
              <a:spcAft>
                <a:spcPts val="0"/>
              </a:spcAft>
              <a:buNone/>
            </a:pPr>
            <a:r>
              <a:rPr lang="en" sz="1300">
                <a:solidFill>
                  <a:srgbClr val="A6AAA9"/>
                </a:solidFill>
                <a:latin typeface="Courier New"/>
                <a:ea typeface="Courier New"/>
                <a:cs typeface="Courier New"/>
                <a:sym typeface="Courier New"/>
              </a:rPr>
              <a:t>#	6	Mia 			14820</a:t>
            </a:r>
            <a:endParaRPr sz="1300">
              <a:latin typeface="Courier New"/>
              <a:ea typeface="Courier New"/>
              <a:cs typeface="Courier New"/>
              <a:sym typeface="Courier New"/>
            </a:endParaRPr>
          </a:p>
          <a:p>
            <a:pPr indent="0" lvl="0" marL="0" marR="0" rtl="0" algn="l">
              <a:lnSpc>
                <a:spcPct val="100000"/>
              </a:lnSpc>
              <a:spcBef>
                <a:spcPts val="600"/>
              </a:spcBef>
              <a:spcAft>
                <a:spcPts val="0"/>
              </a:spcAft>
              <a:buNone/>
            </a:pPr>
            <a:r>
              <a:rPr lang="en" sz="1300">
                <a:solidFill>
                  <a:srgbClr val="A6AAA9"/>
                </a:solidFill>
                <a:latin typeface="Courier New"/>
                <a:ea typeface="Courier New"/>
                <a:cs typeface="Courier New"/>
                <a:sym typeface="Courier New"/>
              </a:rPr>
              <a:t>#	7	Abigail 12311</a:t>
            </a:r>
            <a:endParaRPr sz="1300">
              <a:latin typeface="Courier New"/>
              <a:ea typeface="Courier New"/>
              <a:cs typeface="Courier New"/>
              <a:sym typeface="Courier New"/>
            </a:endParaRPr>
          </a:p>
          <a:p>
            <a:pPr indent="0" lvl="0" marL="0" marR="0" rtl="0" algn="l">
              <a:lnSpc>
                <a:spcPct val="135100"/>
              </a:lnSpc>
              <a:spcBef>
                <a:spcPts val="0"/>
              </a:spcBef>
              <a:spcAft>
                <a:spcPts val="0"/>
              </a:spcAft>
              <a:buNone/>
            </a:pPr>
            <a:r>
              <a:rPr lang="en" sz="1300">
                <a:solidFill>
                  <a:srgbClr val="A6AAA9"/>
                </a:solidFill>
                <a:latin typeface="Courier New"/>
                <a:ea typeface="Courier New"/>
                <a:cs typeface="Courier New"/>
                <a:sym typeface="Courier New"/>
              </a:rPr>
              <a:t>#	8	Emily 		11727  </a:t>
            </a:r>
            <a:endParaRPr sz="1300">
              <a:solidFill>
                <a:srgbClr val="A6AAA9"/>
              </a:solidFill>
              <a:latin typeface="Courier New"/>
              <a:ea typeface="Courier New"/>
              <a:cs typeface="Courier New"/>
              <a:sym typeface="Courier New"/>
            </a:endParaRPr>
          </a:p>
          <a:p>
            <a:pPr indent="0" lvl="0" marL="0" marR="0" rtl="0" algn="l">
              <a:lnSpc>
                <a:spcPct val="135100"/>
              </a:lnSpc>
              <a:spcBef>
                <a:spcPts val="0"/>
              </a:spcBef>
              <a:spcAft>
                <a:spcPts val="0"/>
              </a:spcAft>
              <a:buNone/>
            </a:pPr>
            <a:r>
              <a:rPr lang="en" sz="1300">
                <a:solidFill>
                  <a:srgbClr val="A6AAA9"/>
                </a:solidFill>
                <a:latin typeface="Courier New"/>
                <a:ea typeface="Courier New"/>
                <a:cs typeface="Courier New"/>
                <a:sym typeface="Courier New"/>
              </a:rPr>
              <a:t>#... with 		18,983 more rows</a:t>
            </a:r>
            <a:endParaRPr sz="1300">
              <a:latin typeface="Courier New"/>
              <a:ea typeface="Courier New"/>
              <a:cs typeface="Courier New"/>
              <a:sym typeface="Courier New"/>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68" name="Shape 2068"/>
        <p:cNvGrpSpPr/>
        <p:nvPr/>
      </p:nvGrpSpPr>
      <p:grpSpPr>
        <a:xfrm>
          <a:off x="0" y="0"/>
          <a:ext cx="0" cy="0"/>
          <a:chOff x="0" y="0"/>
          <a:chExt cx="0" cy="0"/>
        </a:xfrm>
      </p:grpSpPr>
      <p:sp>
        <p:nvSpPr>
          <p:cNvPr id="2069" name="Google Shape;2069;p254"/>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Transforming data</a:t>
            </a:r>
            <a:endParaRPr/>
          </a:p>
        </p:txBody>
      </p:sp>
      <p:sp>
        <p:nvSpPr>
          <p:cNvPr id="2070" name="Google Shape;2070;p254"/>
          <p:cNvSpPr txBox="1"/>
          <p:nvPr>
            <p:ph idx="1" type="subTitle"/>
          </p:nvPr>
        </p:nvSpPr>
        <p:spPr>
          <a:xfrm>
            <a:off x="231625" y="1583700"/>
            <a:ext cx="60837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04</a:t>
            </a:r>
            <a:endParaRPr/>
          </a:p>
        </p:txBody>
      </p:sp>
      <p:sp>
        <p:nvSpPr>
          <p:cNvPr id="2071" name="Google Shape;2071;p254"/>
          <p:cNvSpPr txBox="1"/>
          <p:nvPr>
            <p:ph idx="2" type="subTitle"/>
          </p:nvPr>
        </p:nvSpPr>
        <p:spPr>
          <a:xfrm>
            <a:off x="6027800" y="4522250"/>
            <a:ext cx="2972100" cy="459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Back to </a:t>
            </a:r>
            <a:r>
              <a:rPr lang="en" u="sng">
                <a:solidFill>
                  <a:schemeClr val="hlink"/>
                </a:solidFill>
                <a:hlinkClick action="ppaction://hlinksldjump" r:id="rId3"/>
              </a:rPr>
              <a:t>Agenda</a:t>
            </a:r>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075" name="Shape 2075"/>
        <p:cNvGrpSpPr/>
        <p:nvPr/>
      </p:nvGrpSpPr>
      <p:grpSpPr>
        <a:xfrm>
          <a:off x="0" y="0"/>
          <a:ext cx="0" cy="0"/>
          <a:chOff x="0" y="0"/>
          <a:chExt cx="0" cy="0"/>
        </a:xfrm>
      </p:grpSpPr>
      <p:sp>
        <p:nvSpPr>
          <p:cNvPr id="2076" name="Google Shape;2076;p255"/>
          <p:cNvSpPr txBox="1"/>
          <p:nvPr>
            <p:ph idx="4294967295" type="title"/>
          </p:nvPr>
        </p:nvSpPr>
        <p:spPr>
          <a:xfrm>
            <a:off x="506439" y="451171"/>
            <a:ext cx="6004500" cy="549300"/>
          </a:xfrm>
          <a:prstGeom prst="rect">
            <a:avLst/>
          </a:prstGeom>
          <a:noFill/>
          <a:ln>
            <a:noFill/>
          </a:ln>
        </p:spPr>
        <p:txBody>
          <a:bodyPr anchorCtr="0" anchor="t" bIns="0" lIns="0" spcFirstLastPara="1" rIns="0" wrap="square" tIns="605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dplyr methods for </a:t>
            </a:r>
            <a:r>
              <a:rPr b="1" lang="en" sz="3000" u="sng">
                <a:solidFill>
                  <a:srgbClr val="000000"/>
                </a:solidFill>
                <a:latin typeface="Questrial"/>
                <a:ea typeface="Questrial"/>
                <a:cs typeface="Questrial"/>
                <a:sym typeface="Questrial"/>
              </a:rPr>
              <a:t>isolating</a:t>
            </a:r>
            <a:r>
              <a:rPr b="1" lang="en" sz="3000">
                <a:solidFill>
                  <a:srgbClr val="000000"/>
                </a:solidFill>
                <a:latin typeface="Questrial"/>
                <a:ea typeface="Questrial"/>
                <a:cs typeface="Questrial"/>
                <a:sym typeface="Questrial"/>
              </a:rPr>
              <a:t> data</a:t>
            </a:r>
            <a:endParaRPr b="1" sz="3000">
              <a:latin typeface="Questrial"/>
              <a:ea typeface="Questrial"/>
              <a:cs typeface="Questrial"/>
              <a:sym typeface="Questrial"/>
            </a:endParaRPr>
          </a:p>
        </p:txBody>
      </p:sp>
      <p:sp>
        <p:nvSpPr>
          <p:cNvPr id="2077" name="Google Shape;2077;p255"/>
          <p:cNvSpPr txBox="1"/>
          <p:nvPr/>
        </p:nvSpPr>
        <p:spPr>
          <a:xfrm>
            <a:off x="506451" y="1352775"/>
            <a:ext cx="5754000" cy="1668300"/>
          </a:xfrm>
          <a:prstGeom prst="rect">
            <a:avLst/>
          </a:prstGeom>
          <a:noFill/>
          <a:ln>
            <a:noFill/>
          </a:ln>
        </p:spPr>
        <p:txBody>
          <a:bodyPr anchorCtr="0" anchor="t" bIns="0" lIns="0" spcFirstLastPara="1" rIns="0" wrap="square" tIns="5475">
            <a:noAutofit/>
          </a:bodyPr>
          <a:lstStyle/>
          <a:p>
            <a:pPr indent="0" lvl="0" marL="0" marR="0" rtl="0" algn="l">
              <a:lnSpc>
                <a:spcPct val="105400"/>
              </a:lnSpc>
              <a:spcBef>
                <a:spcPts val="0"/>
              </a:spcBef>
              <a:spcAft>
                <a:spcPts val="0"/>
              </a:spcAft>
              <a:buNone/>
            </a:pPr>
            <a:r>
              <a:rPr b="1" lang="en" sz="2300">
                <a:latin typeface="Questrial"/>
                <a:ea typeface="Questrial"/>
                <a:cs typeface="Questrial"/>
                <a:sym typeface="Questrial"/>
              </a:rPr>
              <a:t>select() 	</a:t>
            </a:r>
            <a:r>
              <a:rPr lang="en" sz="2300">
                <a:latin typeface="Questrial"/>
                <a:ea typeface="Questrial"/>
                <a:cs typeface="Questrial"/>
                <a:sym typeface="Questrial"/>
              </a:rPr>
              <a:t>- extract </a:t>
            </a:r>
            <a:r>
              <a:rPr b="1" lang="en" sz="2300">
                <a:latin typeface="Questrial"/>
                <a:ea typeface="Questrial"/>
                <a:cs typeface="Questrial"/>
                <a:sym typeface="Questrial"/>
              </a:rPr>
              <a:t>variables  </a:t>
            </a:r>
            <a:endParaRPr b="1" sz="2300">
              <a:latin typeface="Questrial"/>
              <a:ea typeface="Questrial"/>
              <a:cs typeface="Questrial"/>
              <a:sym typeface="Questrial"/>
            </a:endParaRPr>
          </a:p>
          <a:p>
            <a:pPr indent="0" lvl="0" marL="0" marR="0" rtl="0" algn="l">
              <a:lnSpc>
                <a:spcPct val="105400"/>
              </a:lnSpc>
              <a:spcBef>
                <a:spcPts val="0"/>
              </a:spcBef>
              <a:spcAft>
                <a:spcPts val="0"/>
              </a:spcAft>
              <a:buNone/>
            </a:pPr>
            <a:r>
              <a:rPr b="1" lang="en" sz="2300">
                <a:latin typeface="Questrial"/>
                <a:ea typeface="Questrial"/>
                <a:cs typeface="Questrial"/>
                <a:sym typeface="Questrial"/>
              </a:rPr>
              <a:t>filter() 		</a:t>
            </a:r>
            <a:r>
              <a:rPr lang="en" sz="2300">
                <a:latin typeface="Questrial"/>
                <a:ea typeface="Questrial"/>
                <a:cs typeface="Questrial"/>
                <a:sym typeface="Questrial"/>
              </a:rPr>
              <a:t>- extract </a:t>
            </a:r>
            <a:r>
              <a:rPr b="1" lang="en" sz="2300">
                <a:latin typeface="Questrial"/>
                <a:ea typeface="Questrial"/>
                <a:cs typeface="Questrial"/>
                <a:sym typeface="Questrial"/>
              </a:rPr>
              <a:t>observations</a:t>
            </a:r>
            <a:endParaRPr sz="2300">
              <a:latin typeface="Questrial"/>
              <a:ea typeface="Questrial"/>
              <a:cs typeface="Questrial"/>
              <a:sym typeface="Questrial"/>
            </a:endParaRPr>
          </a:p>
          <a:p>
            <a:pPr indent="0" lvl="0" marL="0" marR="0" rtl="0" algn="l">
              <a:lnSpc>
                <a:spcPct val="100000"/>
              </a:lnSpc>
              <a:spcBef>
                <a:spcPts val="100"/>
              </a:spcBef>
              <a:spcAft>
                <a:spcPts val="0"/>
              </a:spcAft>
              <a:buNone/>
            </a:pPr>
            <a:r>
              <a:rPr b="1" lang="en" sz="2300">
                <a:latin typeface="Questrial"/>
                <a:ea typeface="Questrial"/>
                <a:cs typeface="Questrial"/>
                <a:sym typeface="Questrial"/>
              </a:rPr>
              <a:t>arrange() 	</a:t>
            </a:r>
            <a:r>
              <a:rPr lang="en" sz="2300">
                <a:latin typeface="Questrial"/>
                <a:ea typeface="Questrial"/>
                <a:cs typeface="Questrial"/>
                <a:sym typeface="Questrial"/>
              </a:rPr>
              <a:t>- reorder </a:t>
            </a:r>
            <a:r>
              <a:rPr b="1" lang="en" sz="2300">
                <a:latin typeface="Questrial"/>
                <a:ea typeface="Questrial"/>
                <a:cs typeface="Questrial"/>
                <a:sym typeface="Questrial"/>
              </a:rPr>
              <a:t>observations</a:t>
            </a:r>
            <a:endParaRPr sz="2300">
              <a:latin typeface="Questrial"/>
              <a:ea typeface="Questrial"/>
              <a:cs typeface="Questrial"/>
              <a:sym typeface="Questrial"/>
            </a:endParaRPr>
          </a:p>
        </p:txBody>
      </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081" name="Shape 2081"/>
        <p:cNvGrpSpPr/>
        <p:nvPr/>
      </p:nvGrpSpPr>
      <p:grpSpPr>
        <a:xfrm>
          <a:off x="0" y="0"/>
          <a:ext cx="0" cy="0"/>
          <a:chOff x="0" y="0"/>
          <a:chExt cx="0" cy="0"/>
        </a:xfrm>
      </p:grpSpPr>
      <p:sp>
        <p:nvSpPr>
          <p:cNvPr id="2082" name="Google Shape;2082;p256"/>
          <p:cNvSpPr txBox="1"/>
          <p:nvPr/>
        </p:nvSpPr>
        <p:spPr>
          <a:xfrm>
            <a:off x="506459" y="1356414"/>
            <a:ext cx="5608800" cy="1516200"/>
          </a:xfrm>
          <a:prstGeom prst="rect">
            <a:avLst/>
          </a:prstGeom>
          <a:noFill/>
          <a:ln>
            <a:noFill/>
          </a:ln>
        </p:spPr>
        <p:txBody>
          <a:bodyPr anchorCtr="0" anchor="t" bIns="0" lIns="0" spcFirstLastPara="1" rIns="0" wrap="square" tIns="5775">
            <a:noAutofit/>
          </a:bodyPr>
          <a:lstStyle/>
          <a:p>
            <a:pPr indent="-241300" lvl="0" marL="241300" marR="25400" rtl="0" algn="l">
              <a:lnSpc>
                <a:spcPct val="124848"/>
              </a:lnSpc>
              <a:spcBef>
                <a:spcPts val="0"/>
              </a:spcBef>
              <a:spcAft>
                <a:spcPts val="0"/>
              </a:spcAft>
              <a:buNone/>
            </a:pPr>
            <a:r>
              <a:rPr b="1" lang="en" sz="2300">
                <a:latin typeface="Questrial"/>
                <a:ea typeface="Questrial"/>
                <a:cs typeface="Questrial"/>
                <a:sym typeface="Questrial"/>
              </a:rPr>
              <a:t>summarise() 		</a:t>
            </a:r>
            <a:r>
              <a:rPr lang="en" sz="2300">
                <a:latin typeface="Questrial"/>
                <a:ea typeface="Questrial"/>
                <a:cs typeface="Questrial"/>
                <a:sym typeface="Questrial"/>
              </a:rPr>
              <a:t>- summarise </a:t>
            </a:r>
            <a:r>
              <a:rPr b="1" lang="en" sz="2300">
                <a:latin typeface="Questrial"/>
                <a:ea typeface="Questrial"/>
                <a:cs typeface="Questrial"/>
                <a:sym typeface="Questrial"/>
              </a:rPr>
              <a:t>variables</a:t>
            </a:r>
            <a:endParaRPr b="1" sz="2300">
              <a:latin typeface="Questrial"/>
              <a:ea typeface="Questrial"/>
              <a:cs typeface="Questrial"/>
              <a:sym typeface="Questrial"/>
            </a:endParaRPr>
          </a:p>
          <a:p>
            <a:pPr indent="-241300" lvl="0" marL="241300" marR="25400" rtl="0" algn="l">
              <a:lnSpc>
                <a:spcPct val="124848"/>
              </a:lnSpc>
              <a:spcBef>
                <a:spcPts val="0"/>
              </a:spcBef>
              <a:spcAft>
                <a:spcPts val="0"/>
              </a:spcAft>
              <a:buNone/>
            </a:pPr>
            <a:r>
              <a:rPr b="1" lang="en" sz="2300">
                <a:latin typeface="Questrial"/>
                <a:ea typeface="Questrial"/>
                <a:cs typeface="Questrial"/>
                <a:sym typeface="Questrial"/>
              </a:rPr>
              <a:t>group_by() 		</a:t>
            </a:r>
            <a:r>
              <a:rPr lang="en" sz="2300">
                <a:latin typeface="Questrial"/>
                <a:ea typeface="Questrial"/>
                <a:cs typeface="Questrial"/>
                <a:sym typeface="Questrial"/>
              </a:rPr>
              <a:t>- group </a:t>
            </a:r>
            <a:r>
              <a:rPr b="1" lang="en" sz="2300">
                <a:latin typeface="Questrial"/>
                <a:ea typeface="Questrial"/>
                <a:cs typeface="Questrial"/>
                <a:sym typeface="Questrial"/>
              </a:rPr>
              <a:t>observations</a:t>
            </a:r>
            <a:endParaRPr sz="2300">
              <a:latin typeface="Questrial"/>
              <a:ea typeface="Questrial"/>
              <a:cs typeface="Questrial"/>
              <a:sym typeface="Questrial"/>
            </a:endParaRPr>
          </a:p>
          <a:p>
            <a:pPr indent="0" lvl="0" marL="0" marR="0" rtl="0" algn="l">
              <a:lnSpc>
                <a:spcPct val="100000"/>
              </a:lnSpc>
              <a:spcBef>
                <a:spcPts val="0"/>
              </a:spcBef>
              <a:spcAft>
                <a:spcPts val="0"/>
              </a:spcAft>
              <a:buNone/>
            </a:pPr>
            <a:r>
              <a:rPr b="1" lang="en" sz="2300">
                <a:latin typeface="Questrial"/>
                <a:ea typeface="Questrial"/>
                <a:cs typeface="Questrial"/>
                <a:sym typeface="Questrial"/>
              </a:rPr>
              <a:t>mutate() 			</a:t>
            </a:r>
            <a:r>
              <a:rPr lang="en" sz="2300">
                <a:latin typeface="Questrial"/>
                <a:ea typeface="Questrial"/>
                <a:cs typeface="Questrial"/>
                <a:sym typeface="Questrial"/>
              </a:rPr>
              <a:t>- create new </a:t>
            </a:r>
            <a:r>
              <a:rPr b="1" lang="en" sz="2300">
                <a:latin typeface="Questrial"/>
                <a:ea typeface="Questrial"/>
                <a:cs typeface="Questrial"/>
                <a:sym typeface="Questrial"/>
              </a:rPr>
              <a:t>variables</a:t>
            </a:r>
            <a:endParaRPr sz="2300">
              <a:latin typeface="Questrial"/>
              <a:ea typeface="Questrial"/>
              <a:cs typeface="Questrial"/>
              <a:sym typeface="Questrial"/>
            </a:endParaRPr>
          </a:p>
        </p:txBody>
      </p:sp>
      <p:sp>
        <p:nvSpPr>
          <p:cNvPr id="2083" name="Google Shape;2083;p256"/>
          <p:cNvSpPr txBox="1"/>
          <p:nvPr>
            <p:ph idx="4294967295" type="title"/>
          </p:nvPr>
        </p:nvSpPr>
        <p:spPr>
          <a:xfrm>
            <a:off x="506439" y="451171"/>
            <a:ext cx="6004500" cy="549300"/>
          </a:xfrm>
          <a:prstGeom prst="rect">
            <a:avLst/>
          </a:prstGeom>
          <a:noFill/>
          <a:ln>
            <a:noFill/>
          </a:ln>
        </p:spPr>
        <p:txBody>
          <a:bodyPr anchorCtr="0" anchor="t" bIns="0" lIns="0" spcFirstLastPara="1" rIns="0" wrap="square" tIns="605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dplyr methods for </a:t>
            </a:r>
            <a:r>
              <a:rPr b="1" lang="en" sz="3000" u="sng">
                <a:solidFill>
                  <a:srgbClr val="000000"/>
                </a:solidFill>
                <a:latin typeface="Questrial"/>
                <a:ea typeface="Questrial"/>
                <a:cs typeface="Questrial"/>
                <a:sym typeface="Questrial"/>
              </a:rPr>
              <a:t>deriving</a:t>
            </a:r>
            <a:r>
              <a:rPr b="1" lang="en" sz="3000">
                <a:solidFill>
                  <a:srgbClr val="000000"/>
                </a:solidFill>
                <a:latin typeface="Questrial"/>
                <a:ea typeface="Questrial"/>
                <a:cs typeface="Questrial"/>
                <a:sym typeface="Questrial"/>
              </a:rPr>
              <a:t> data</a:t>
            </a:r>
            <a:endParaRPr b="1" sz="3000">
              <a:latin typeface="Questrial"/>
              <a:ea typeface="Questrial"/>
              <a:cs typeface="Questrial"/>
              <a:sym typeface="Quest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26" name="Shape 226"/>
        <p:cNvGrpSpPr/>
        <p:nvPr/>
      </p:nvGrpSpPr>
      <p:grpSpPr>
        <a:xfrm>
          <a:off x="0" y="0"/>
          <a:ext cx="0" cy="0"/>
          <a:chOff x="0" y="0"/>
          <a:chExt cx="0" cy="0"/>
        </a:xfrm>
      </p:grpSpPr>
      <p:sp>
        <p:nvSpPr>
          <p:cNvPr id="227" name="Google Shape;227;p59"/>
          <p:cNvSpPr txBox="1"/>
          <p:nvPr>
            <p:ph idx="4294967295" type="ctrTitle"/>
          </p:nvPr>
        </p:nvSpPr>
        <p:spPr>
          <a:xfrm>
            <a:off x="476250" y="381000"/>
            <a:ext cx="8191500" cy="6867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000000"/>
                </a:solidFill>
                <a:latin typeface="Questrial"/>
                <a:ea typeface="Questrial"/>
                <a:cs typeface="Questrial"/>
                <a:sym typeface="Questrial"/>
              </a:rPr>
              <a:t>Agenda</a:t>
            </a:r>
            <a:endParaRPr sz="3000">
              <a:solidFill>
                <a:srgbClr val="000000"/>
              </a:solidFill>
              <a:latin typeface="Questrial"/>
              <a:ea typeface="Questrial"/>
              <a:cs typeface="Questrial"/>
              <a:sym typeface="Questrial"/>
            </a:endParaRPr>
          </a:p>
        </p:txBody>
      </p:sp>
      <p:sp>
        <p:nvSpPr>
          <p:cNvPr id="228" name="Google Shape;228;p59"/>
          <p:cNvSpPr txBox="1"/>
          <p:nvPr>
            <p:ph idx="4294967295" type="subTitle"/>
          </p:nvPr>
        </p:nvSpPr>
        <p:spPr>
          <a:xfrm>
            <a:off x="476250" y="1207475"/>
            <a:ext cx="7845300" cy="3363600"/>
          </a:xfrm>
          <a:prstGeom prst="rect">
            <a:avLst/>
          </a:prstGeom>
          <a:noFill/>
          <a:ln>
            <a:noFill/>
          </a:ln>
        </p:spPr>
        <p:txBody>
          <a:bodyPr anchorCtr="0" anchor="t" bIns="19050" lIns="19050" spcFirstLastPara="1" rIns="19050" wrap="square" tIns="19050">
            <a:noAutofit/>
          </a:bodyPr>
          <a:lstStyle/>
          <a:p>
            <a:pPr indent="0" lvl="0" marL="0" marR="0" rtl="0" algn="l">
              <a:lnSpc>
                <a:spcPct val="115000"/>
              </a:lnSpc>
              <a:spcBef>
                <a:spcPts val="0"/>
              </a:spcBef>
              <a:spcAft>
                <a:spcPts val="0"/>
              </a:spcAft>
              <a:buClr>
                <a:schemeClr val="dk1"/>
              </a:buClr>
              <a:buSzPts val="1100"/>
              <a:buFont typeface="Arial"/>
              <a:buNone/>
            </a:pPr>
            <a:r>
              <a:rPr b="1" lang="en" sz="1800">
                <a:solidFill>
                  <a:srgbClr val="000000"/>
                </a:solidFill>
                <a:latin typeface="Questrial"/>
                <a:ea typeface="Questrial"/>
                <a:cs typeface="Questrial"/>
                <a:sym typeface="Questrial"/>
              </a:rPr>
              <a:t>01 - 	Introduction: 			</a:t>
            </a:r>
            <a:r>
              <a:rPr b="1" lang="en" sz="1800">
                <a:solidFill>
                  <a:srgbClr val="999999"/>
                </a:solidFill>
                <a:latin typeface="Questrial"/>
                <a:ea typeface="Questrial"/>
                <a:cs typeface="Questrial"/>
                <a:sym typeface="Questrial"/>
              </a:rPr>
              <a:t>What is R &amp; RStudio, R packages, Tidyverse</a:t>
            </a:r>
            <a:endParaRPr b="1" sz="1800">
              <a:solidFill>
                <a:srgbClr val="999999"/>
              </a:solidFill>
              <a:latin typeface="Questrial"/>
              <a:ea typeface="Questrial"/>
              <a:cs typeface="Questrial"/>
              <a:sym typeface="Questrial"/>
            </a:endParaRPr>
          </a:p>
          <a:p>
            <a:pPr indent="0" lvl="0" marL="0" marR="0" rtl="0" algn="l">
              <a:lnSpc>
                <a:spcPct val="115000"/>
              </a:lnSpc>
              <a:spcBef>
                <a:spcPts val="0"/>
              </a:spcBef>
              <a:spcAft>
                <a:spcPts val="0"/>
              </a:spcAft>
              <a:buClr>
                <a:schemeClr val="dk1"/>
              </a:buClr>
              <a:buSzPts val="1100"/>
              <a:buFont typeface="Arial"/>
              <a:buNone/>
            </a:pPr>
            <a:r>
              <a:rPr b="1" lang="en" sz="1800" u="sng">
                <a:solidFill>
                  <a:schemeClr val="hlink"/>
                </a:solidFill>
                <a:latin typeface="Questrial"/>
                <a:ea typeface="Questrial"/>
                <a:cs typeface="Questrial"/>
                <a:sym typeface="Questrial"/>
                <a:hlinkClick action="ppaction://hlinksldjump" r:id="rId3"/>
              </a:rPr>
              <a:t>02</a:t>
            </a:r>
            <a:r>
              <a:rPr b="1" lang="en" sz="1800">
                <a:solidFill>
                  <a:srgbClr val="000000"/>
                </a:solidFill>
                <a:latin typeface="Questrial"/>
                <a:ea typeface="Questrial"/>
                <a:cs typeface="Questrial"/>
                <a:sym typeface="Questrial"/>
              </a:rPr>
              <a:t> - 	Data Types: 			</a:t>
            </a:r>
            <a:r>
              <a:rPr b="1" lang="en" sz="1800">
                <a:solidFill>
                  <a:srgbClr val="999999"/>
                </a:solidFill>
                <a:latin typeface="Questrial"/>
                <a:ea typeface="Questrial"/>
                <a:cs typeface="Questrial"/>
                <a:sym typeface="Questrial"/>
              </a:rPr>
              <a:t>Vectors, coercion, </a:t>
            </a:r>
            <a:r>
              <a:rPr b="1" lang="en" sz="1800">
                <a:solidFill>
                  <a:srgbClr val="999999"/>
                </a:solidFill>
                <a:latin typeface="Questrial"/>
                <a:ea typeface="Questrial"/>
                <a:cs typeface="Questrial"/>
                <a:sym typeface="Questrial"/>
              </a:rPr>
              <a:t>data frames &amp; tibbles</a:t>
            </a:r>
            <a:endParaRPr b="1" sz="1800">
              <a:solidFill>
                <a:srgbClr val="999999"/>
              </a:solidFill>
              <a:latin typeface="Questrial"/>
              <a:ea typeface="Questrial"/>
              <a:cs typeface="Questrial"/>
              <a:sym typeface="Questrial"/>
            </a:endParaRPr>
          </a:p>
          <a:p>
            <a:pPr indent="0" lvl="0" marL="0" rtl="0" algn="l">
              <a:lnSpc>
                <a:spcPct val="115000"/>
              </a:lnSpc>
              <a:spcBef>
                <a:spcPts val="0"/>
              </a:spcBef>
              <a:spcAft>
                <a:spcPts val="0"/>
              </a:spcAft>
              <a:buClr>
                <a:schemeClr val="dk1"/>
              </a:buClr>
              <a:buSzPts val="1100"/>
              <a:buFont typeface="Arial"/>
              <a:buNone/>
            </a:pPr>
            <a:r>
              <a:rPr b="1" lang="en" sz="1800" u="sng">
                <a:solidFill>
                  <a:schemeClr val="hlink"/>
                </a:solidFill>
                <a:latin typeface="Questrial"/>
                <a:ea typeface="Questrial"/>
                <a:cs typeface="Questrial"/>
                <a:sym typeface="Questrial"/>
                <a:hlinkClick action="ppaction://hlinksldjump" r:id="rId4"/>
              </a:rPr>
              <a:t>03</a:t>
            </a:r>
            <a:r>
              <a:rPr b="1" lang="en" sz="1800">
                <a:solidFill>
                  <a:schemeClr val="dk1"/>
                </a:solidFill>
                <a:latin typeface="Questrial"/>
                <a:ea typeface="Questrial"/>
                <a:cs typeface="Questrial"/>
                <a:sym typeface="Questrial"/>
              </a:rPr>
              <a:t> - 	Subsetting data: 		</a:t>
            </a:r>
            <a:r>
              <a:rPr b="1" lang="en" sz="1800">
                <a:solidFill>
                  <a:srgbClr val="999999"/>
                </a:solidFill>
                <a:latin typeface="Questrial"/>
                <a:ea typeface="Questrial"/>
                <a:cs typeface="Questrial"/>
                <a:sym typeface="Questrial"/>
              </a:rPr>
              <a:t>Select, filter, arrange</a:t>
            </a:r>
            <a:endParaRPr b="1" sz="1800">
              <a:solidFill>
                <a:srgbClr val="999999"/>
              </a:solidFill>
              <a:latin typeface="Questrial"/>
              <a:ea typeface="Questrial"/>
              <a:cs typeface="Questrial"/>
              <a:sym typeface="Questrial"/>
            </a:endParaRPr>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Questrial"/>
                <a:ea typeface="Questrial"/>
                <a:cs typeface="Questrial"/>
                <a:sym typeface="Questrial"/>
              </a:rPr>
              <a:t>04 - 	Transforming data:	</a:t>
            </a:r>
            <a:r>
              <a:rPr b="1" lang="en" sz="1800">
                <a:solidFill>
                  <a:srgbClr val="999999"/>
                </a:solidFill>
                <a:latin typeface="Questrial"/>
                <a:ea typeface="Questrial"/>
                <a:cs typeface="Questrial"/>
                <a:sym typeface="Questrial"/>
              </a:rPr>
              <a:t>Summarize, group by, join</a:t>
            </a:r>
            <a:endParaRPr b="1" sz="1800">
              <a:solidFill>
                <a:srgbClr val="999999"/>
              </a:solidFill>
              <a:latin typeface="Questrial"/>
              <a:ea typeface="Questrial"/>
              <a:cs typeface="Questrial"/>
              <a:sym typeface="Questrial"/>
            </a:endParaRPr>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Questrial"/>
                <a:ea typeface="Questrial"/>
                <a:cs typeface="Questrial"/>
                <a:sym typeface="Questrial"/>
              </a:rPr>
              <a:t>06 - Tidy: 				</a:t>
            </a:r>
            <a:r>
              <a:rPr b="1" lang="en" sz="1800">
                <a:solidFill>
                  <a:srgbClr val="999999"/>
                </a:solidFill>
                <a:latin typeface="Questrial"/>
                <a:ea typeface="Questrial"/>
                <a:cs typeface="Questrial"/>
                <a:sym typeface="Questrial"/>
              </a:rPr>
              <a:t>Tidying data using gather() and spread()</a:t>
            </a:r>
            <a:endParaRPr b="1" sz="1800">
              <a:solidFill>
                <a:srgbClr val="999999"/>
              </a:solidFill>
              <a:latin typeface="Questrial"/>
              <a:ea typeface="Questrial"/>
              <a:cs typeface="Questrial"/>
              <a:sym typeface="Questrial"/>
            </a:endParaRPr>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Questrial"/>
                <a:ea typeface="Questrial"/>
                <a:cs typeface="Questrial"/>
                <a:sym typeface="Questrial"/>
              </a:rPr>
              <a:t>05 - 	Visualization: 		</a:t>
            </a:r>
            <a:r>
              <a:rPr b="1" lang="en" sz="1800">
                <a:solidFill>
                  <a:srgbClr val="999999"/>
                </a:solidFill>
                <a:latin typeface="Questrial"/>
                <a:ea typeface="Questrial"/>
                <a:cs typeface="Questrial"/>
                <a:sym typeface="Questrial"/>
              </a:rPr>
              <a:t>Visualizing data using ggplot2</a:t>
            </a:r>
            <a:endParaRPr b="1" sz="1800">
              <a:solidFill>
                <a:srgbClr val="000000"/>
              </a:solidFill>
              <a:latin typeface="Questrial"/>
              <a:ea typeface="Questrial"/>
              <a:cs typeface="Questrial"/>
              <a:sym typeface="Questrial"/>
            </a:endParaRPr>
          </a:p>
          <a:p>
            <a:pPr indent="0" lvl="0" marL="0" marR="0" rtl="0" algn="l">
              <a:lnSpc>
                <a:spcPct val="115000"/>
              </a:lnSpc>
              <a:spcBef>
                <a:spcPts val="0"/>
              </a:spcBef>
              <a:spcAft>
                <a:spcPts val="0"/>
              </a:spcAft>
              <a:buClr>
                <a:schemeClr val="dk1"/>
              </a:buClr>
              <a:buSzPts val="1100"/>
              <a:buFont typeface="Arial"/>
              <a:buNone/>
            </a:pPr>
            <a:r>
              <a:rPr b="1" lang="en" sz="1800">
                <a:solidFill>
                  <a:srgbClr val="000000"/>
                </a:solidFill>
                <a:latin typeface="Questrial"/>
                <a:ea typeface="Questrial"/>
                <a:cs typeface="Questrial"/>
                <a:sym typeface="Questrial"/>
              </a:rPr>
              <a:t>07 - Importing data: 		</a:t>
            </a:r>
            <a:r>
              <a:rPr b="1" lang="en" sz="1800">
                <a:solidFill>
                  <a:srgbClr val="999999"/>
                </a:solidFill>
                <a:latin typeface="Questrial"/>
                <a:ea typeface="Questrial"/>
                <a:cs typeface="Questrial"/>
                <a:sym typeface="Questrial"/>
              </a:rPr>
              <a:t>Importing data into R using readr</a:t>
            </a:r>
            <a:endParaRPr b="1" sz="1800">
              <a:solidFill>
                <a:srgbClr val="999999"/>
              </a:solidFill>
              <a:latin typeface="Questrial"/>
              <a:ea typeface="Questrial"/>
              <a:cs typeface="Questrial"/>
              <a:sym typeface="Questrial"/>
            </a:endParaRPr>
          </a:p>
          <a:p>
            <a:pPr indent="0" lvl="0" marL="0" marR="0" rtl="0" algn="l">
              <a:lnSpc>
                <a:spcPct val="115000"/>
              </a:lnSpc>
              <a:spcBef>
                <a:spcPts val="0"/>
              </a:spcBef>
              <a:spcAft>
                <a:spcPts val="0"/>
              </a:spcAft>
              <a:buClr>
                <a:schemeClr val="dk1"/>
              </a:buClr>
              <a:buSzPts val="1100"/>
              <a:buFont typeface="Arial"/>
              <a:buNone/>
            </a:pPr>
            <a:r>
              <a:rPr b="1" lang="en" sz="1800">
                <a:solidFill>
                  <a:srgbClr val="000000"/>
                </a:solidFill>
                <a:latin typeface="Questrial"/>
                <a:ea typeface="Questrial"/>
                <a:cs typeface="Questrial"/>
                <a:sym typeface="Questrial"/>
              </a:rPr>
              <a:t>09 - Survey Analysis:		</a:t>
            </a:r>
            <a:r>
              <a:rPr b="1" lang="en" sz="1800">
                <a:solidFill>
                  <a:srgbClr val="999999"/>
                </a:solidFill>
                <a:latin typeface="Questrial"/>
                <a:ea typeface="Questrial"/>
                <a:cs typeface="Questrial"/>
                <a:sym typeface="Questrial"/>
              </a:rPr>
              <a:t>Complete a basic survey analysis</a:t>
            </a:r>
            <a:endParaRPr b="1" sz="1800">
              <a:solidFill>
                <a:srgbClr val="999999"/>
              </a:solidFill>
              <a:latin typeface="Questrial"/>
              <a:ea typeface="Questrial"/>
              <a:cs typeface="Questrial"/>
              <a:sym typeface="Questrial"/>
            </a:endParaRPr>
          </a:p>
          <a:p>
            <a:pPr indent="0" lvl="0" marL="0" rtl="0" algn="l">
              <a:lnSpc>
                <a:spcPct val="115000"/>
              </a:lnSpc>
              <a:spcBef>
                <a:spcPts val="0"/>
              </a:spcBef>
              <a:spcAft>
                <a:spcPts val="0"/>
              </a:spcAft>
              <a:buClr>
                <a:schemeClr val="dk1"/>
              </a:buClr>
              <a:buSzPts val="1100"/>
              <a:buFont typeface="Arial"/>
              <a:buNone/>
            </a:pPr>
            <a:r>
              <a:rPr b="1" lang="en" sz="1800">
                <a:solidFill>
                  <a:schemeClr val="dk1"/>
                </a:solidFill>
                <a:latin typeface="Questrial"/>
                <a:ea typeface="Questrial"/>
                <a:cs typeface="Questrial"/>
                <a:sym typeface="Questrial"/>
              </a:rPr>
              <a:t>08 - Best Practices: 		</a:t>
            </a:r>
            <a:r>
              <a:rPr b="1" lang="en" sz="1800">
                <a:solidFill>
                  <a:srgbClr val="999999"/>
                </a:solidFill>
                <a:latin typeface="Questrial"/>
                <a:ea typeface="Questrial"/>
                <a:cs typeface="Questrial"/>
                <a:sym typeface="Questrial"/>
              </a:rPr>
              <a:t>Workspace, ideas for organization, things to read</a:t>
            </a:r>
            <a:endParaRPr b="1" sz="1800">
              <a:solidFill>
                <a:srgbClr val="999999"/>
              </a:solidFill>
              <a:latin typeface="Questrial"/>
              <a:ea typeface="Questrial"/>
              <a:cs typeface="Questrial"/>
              <a:sym typeface="Questrial"/>
            </a:endParaRPr>
          </a:p>
          <a:p>
            <a:pPr indent="0" lvl="0" marL="0" marR="0" rtl="0" algn="l">
              <a:lnSpc>
                <a:spcPct val="115000"/>
              </a:lnSpc>
              <a:spcBef>
                <a:spcPts val="0"/>
              </a:spcBef>
              <a:spcAft>
                <a:spcPts val="0"/>
              </a:spcAft>
              <a:buClr>
                <a:schemeClr val="dk1"/>
              </a:buClr>
              <a:buSzPts val="1100"/>
              <a:buFont typeface="Arial"/>
              <a:buNone/>
            </a:pPr>
            <a:r>
              <a:rPr b="1" lang="en" sz="1800">
                <a:solidFill>
                  <a:srgbClr val="000000"/>
                </a:solidFill>
                <a:latin typeface="Questrial"/>
                <a:ea typeface="Questrial"/>
                <a:cs typeface="Questrial"/>
                <a:sym typeface="Questrial"/>
              </a:rPr>
              <a:t>10 - Going Forward: 	 	</a:t>
            </a:r>
            <a:r>
              <a:rPr b="1" lang="en" sz="1800">
                <a:solidFill>
                  <a:srgbClr val="999999"/>
                </a:solidFill>
                <a:latin typeface="Questrial"/>
                <a:ea typeface="Questrial"/>
                <a:cs typeface="Questrial"/>
                <a:sym typeface="Questrial"/>
              </a:rPr>
              <a:t>Learning more and getting help</a:t>
            </a:r>
            <a:endParaRPr b="1" sz="1800">
              <a:solidFill>
                <a:srgbClr val="999999"/>
              </a:solidFill>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52" name="Shape 352"/>
        <p:cNvGrpSpPr/>
        <p:nvPr/>
      </p:nvGrpSpPr>
      <p:grpSpPr>
        <a:xfrm>
          <a:off x="0" y="0"/>
          <a:ext cx="0" cy="0"/>
          <a:chOff x="0" y="0"/>
          <a:chExt cx="0" cy="0"/>
        </a:xfrm>
      </p:grpSpPr>
      <p:sp>
        <p:nvSpPr>
          <p:cNvPr id="353" name="Google Shape;353;p77"/>
          <p:cNvSpPr/>
          <p:nvPr/>
        </p:nvSpPr>
        <p:spPr>
          <a:xfrm>
            <a:off x="1892160" y="1200919"/>
            <a:ext cx="5371298" cy="3322336"/>
          </a:xfrm>
          <a:custGeom>
            <a:rect b="b" l="l" r="r" t="t"/>
            <a:pathLst>
              <a:path extrusionOk="0" h="8573770" w="13861415">
                <a:moveTo>
                  <a:pt x="13785391" y="0"/>
                </a:moveTo>
                <a:lnTo>
                  <a:pt x="75443" y="0"/>
                </a:lnTo>
                <a:lnTo>
                  <a:pt x="46077" y="5928"/>
                </a:lnTo>
                <a:lnTo>
                  <a:pt x="22096" y="22097"/>
                </a:lnTo>
                <a:lnTo>
                  <a:pt x="5928" y="46078"/>
                </a:lnTo>
                <a:lnTo>
                  <a:pt x="0" y="75444"/>
                </a:lnTo>
                <a:lnTo>
                  <a:pt x="0" y="8497926"/>
                </a:lnTo>
                <a:lnTo>
                  <a:pt x="5928" y="8527292"/>
                </a:lnTo>
                <a:lnTo>
                  <a:pt x="22096" y="8551273"/>
                </a:lnTo>
                <a:lnTo>
                  <a:pt x="46077" y="8567441"/>
                </a:lnTo>
                <a:lnTo>
                  <a:pt x="75443" y="8573370"/>
                </a:lnTo>
                <a:lnTo>
                  <a:pt x="13785391" y="8573370"/>
                </a:lnTo>
                <a:lnTo>
                  <a:pt x="13814756" y="8567441"/>
                </a:lnTo>
                <a:lnTo>
                  <a:pt x="13838737" y="8551273"/>
                </a:lnTo>
                <a:lnTo>
                  <a:pt x="13854905" y="8527292"/>
                </a:lnTo>
                <a:lnTo>
                  <a:pt x="13860834" y="8497926"/>
                </a:lnTo>
                <a:lnTo>
                  <a:pt x="13860834" y="75444"/>
                </a:lnTo>
                <a:lnTo>
                  <a:pt x="13854905" y="46078"/>
                </a:lnTo>
                <a:lnTo>
                  <a:pt x="13838737" y="22097"/>
                </a:lnTo>
                <a:lnTo>
                  <a:pt x="13814756" y="5928"/>
                </a:lnTo>
                <a:lnTo>
                  <a:pt x="13785391" y="0"/>
                </a:lnTo>
                <a:close/>
              </a:path>
            </a:pathLst>
          </a:custGeom>
          <a:solidFill>
            <a:srgbClr val="606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4" name="Google Shape;354;p77"/>
          <p:cNvSpPr/>
          <p:nvPr/>
        </p:nvSpPr>
        <p:spPr>
          <a:xfrm>
            <a:off x="1656819" y="1070226"/>
            <a:ext cx="5830500" cy="3761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5" name="Google Shape;355;p77"/>
          <p:cNvSpPr/>
          <p:nvPr/>
        </p:nvSpPr>
        <p:spPr>
          <a:xfrm>
            <a:off x="4794705" y="2883991"/>
            <a:ext cx="2461800" cy="1623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6" name="Google Shape;356;p77"/>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 Plots pane</a:t>
            </a:r>
            <a:endParaRPr b="1" sz="3000">
              <a:solidFill>
                <a:srgbClr val="000000"/>
              </a:solidFill>
              <a:latin typeface="Questrial"/>
              <a:ea typeface="Questrial"/>
              <a:cs typeface="Questrial"/>
              <a:sym typeface="Questrial"/>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087" name="Shape 2087"/>
        <p:cNvGrpSpPr/>
        <p:nvPr/>
      </p:nvGrpSpPr>
      <p:grpSpPr>
        <a:xfrm>
          <a:off x="0" y="0"/>
          <a:ext cx="0" cy="0"/>
          <a:chOff x="0" y="0"/>
          <a:chExt cx="0" cy="0"/>
        </a:xfrm>
      </p:grpSpPr>
      <p:sp>
        <p:nvSpPr>
          <p:cNvPr id="2088" name="Google Shape;2088;p257"/>
          <p:cNvSpPr txBox="1"/>
          <p:nvPr/>
        </p:nvSpPr>
        <p:spPr>
          <a:xfrm>
            <a:off x="2318323" y="646641"/>
            <a:ext cx="4510500" cy="5832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Clr>
                <a:srgbClr val="000000"/>
              </a:buClr>
              <a:buFont typeface="Arial"/>
              <a:buNone/>
            </a:pPr>
            <a:r>
              <a:rPr b="1" lang="en" sz="3000">
                <a:latin typeface="Questrial"/>
                <a:ea typeface="Questrial"/>
                <a:cs typeface="Questrial"/>
                <a:sym typeface="Questrial"/>
              </a:rPr>
              <a:t>Back to	 babynames</a:t>
            </a:r>
            <a:endParaRPr b="1" sz="3000">
              <a:latin typeface="Questrial"/>
              <a:ea typeface="Questrial"/>
              <a:cs typeface="Questrial"/>
              <a:sym typeface="Questrial"/>
            </a:endParaRPr>
          </a:p>
        </p:txBody>
      </p:sp>
      <p:sp>
        <p:nvSpPr>
          <p:cNvPr id="2089" name="Google Shape;2089;p257"/>
          <p:cNvSpPr txBox="1"/>
          <p:nvPr/>
        </p:nvSpPr>
        <p:spPr>
          <a:xfrm>
            <a:off x="1266350" y="2193350"/>
            <a:ext cx="7209900" cy="18801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5475">
            <a:noAutofit/>
          </a:bodyPr>
          <a:lstStyle/>
          <a:p>
            <a:pPr indent="0" lvl="0" marL="76200" marR="4013200" rtl="0" algn="l">
              <a:lnSpc>
                <a:spcPct val="141200"/>
              </a:lnSpc>
              <a:spcBef>
                <a:spcPts val="0"/>
              </a:spcBef>
              <a:spcAft>
                <a:spcPts val="0"/>
              </a:spcAft>
              <a:buNone/>
            </a:pPr>
            <a:r>
              <a:rPr lang="en" sz="2000">
                <a:latin typeface="Courier New"/>
                <a:ea typeface="Courier New"/>
                <a:cs typeface="Courier New"/>
                <a:sym typeface="Courier New"/>
              </a:rPr>
              <a:t>library(babynames)  data(babynames)</a:t>
            </a:r>
            <a:endParaRPr sz="2000">
              <a:latin typeface="Courier New"/>
              <a:ea typeface="Courier New"/>
              <a:cs typeface="Courier New"/>
              <a:sym typeface="Courier New"/>
            </a:endParaRPr>
          </a:p>
          <a:p>
            <a:pPr indent="0" lvl="0" marL="76200" marR="4013200" rtl="0" algn="l">
              <a:lnSpc>
                <a:spcPct val="141200"/>
              </a:lnSpc>
              <a:spcBef>
                <a:spcPts val="0"/>
              </a:spcBef>
              <a:spcAft>
                <a:spcPts val="0"/>
              </a:spcAft>
              <a:buNone/>
            </a:pPr>
            <a:r>
              <a:t/>
            </a:r>
            <a:endParaRPr sz="2000">
              <a:latin typeface="Courier New"/>
              <a:ea typeface="Courier New"/>
              <a:cs typeface="Courier New"/>
              <a:sym typeface="Courier New"/>
            </a:endParaRPr>
          </a:p>
          <a:p>
            <a:pPr indent="0" lvl="0" marL="76200" marR="4013200" rtl="0" algn="l">
              <a:lnSpc>
                <a:spcPct val="141200"/>
              </a:lnSpc>
              <a:spcBef>
                <a:spcPts val="0"/>
              </a:spcBef>
              <a:spcAft>
                <a:spcPts val="0"/>
              </a:spcAft>
              <a:buNone/>
            </a:pPr>
            <a:r>
              <a:rPr lang="en" sz="2000">
                <a:latin typeface="Courier New"/>
                <a:ea typeface="Courier New"/>
                <a:cs typeface="Courier New"/>
                <a:sym typeface="Courier New"/>
              </a:rPr>
              <a:t>babynames</a:t>
            </a:r>
            <a:endParaRPr sz="2000">
              <a:latin typeface="Courier New"/>
              <a:ea typeface="Courier New"/>
              <a:cs typeface="Courier New"/>
              <a:sym typeface="Courier New"/>
            </a:endParaRPr>
          </a:p>
          <a:p>
            <a:pPr indent="0" lvl="0" marL="0" marR="4013200" rtl="0" algn="l">
              <a:lnSpc>
                <a:spcPct val="141200"/>
              </a:lnSpc>
              <a:spcBef>
                <a:spcPts val="0"/>
              </a:spcBef>
              <a:spcAft>
                <a:spcPts val="0"/>
              </a:spcAft>
              <a:buNone/>
            </a:pPr>
            <a:r>
              <a:t/>
            </a:r>
            <a:endParaRPr sz="2000">
              <a:latin typeface="Courier New"/>
              <a:ea typeface="Courier New"/>
              <a:cs typeface="Courier New"/>
              <a:sym typeface="Courier New"/>
            </a:endParaRPr>
          </a:p>
        </p:txBody>
      </p: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2093" name="Shape 2093"/>
        <p:cNvGrpSpPr/>
        <p:nvPr/>
      </p:nvGrpSpPr>
      <p:grpSpPr>
        <a:xfrm>
          <a:off x="0" y="0"/>
          <a:ext cx="0" cy="0"/>
          <a:chOff x="0" y="0"/>
          <a:chExt cx="0" cy="0"/>
        </a:xfrm>
      </p:grpSpPr>
      <p:sp>
        <p:nvSpPr>
          <p:cNvPr id="2094" name="Google Shape;2094;p258"/>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summarize()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2098" name="Shape 2098"/>
        <p:cNvGrpSpPr/>
        <p:nvPr/>
      </p:nvGrpSpPr>
      <p:grpSpPr>
        <a:xfrm>
          <a:off x="0" y="0"/>
          <a:ext cx="0" cy="0"/>
          <a:chOff x="0" y="0"/>
          <a:chExt cx="0" cy="0"/>
        </a:xfrm>
      </p:grpSpPr>
      <p:sp>
        <p:nvSpPr>
          <p:cNvPr id="2099" name="Google Shape;2099;p259"/>
          <p:cNvSpPr txBox="1"/>
          <p:nvPr>
            <p:ph type="title"/>
          </p:nvPr>
        </p:nvSpPr>
        <p:spPr>
          <a:xfrm>
            <a:off x="476255" y="2197733"/>
            <a:ext cx="38796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solidFill>
                  <a:schemeClr val="lt1"/>
                </a:solidFill>
              </a:rPr>
              <a:t>summarize()</a:t>
            </a:r>
            <a:endParaRPr>
              <a:solidFill>
                <a:schemeClr val="lt1"/>
              </a:solidFill>
            </a:endParaRPr>
          </a:p>
          <a:p>
            <a:pPr indent="0" lvl="0" marL="0" rtl="0" algn="l">
              <a:spcBef>
                <a:spcPts val="0"/>
              </a:spcBef>
              <a:spcAft>
                <a:spcPts val="0"/>
              </a:spcAft>
              <a:buNone/>
            </a:pPr>
            <a:r>
              <a:rPr lang="en" sz="2300">
                <a:solidFill>
                  <a:schemeClr val="lt1"/>
                </a:solidFill>
              </a:rPr>
              <a:t>                    or</a:t>
            </a:r>
            <a:endParaRPr sz="2300">
              <a:solidFill>
                <a:schemeClr val="lt1"/>
              </a:solidFill>
            </a:endParaRPr>
          </a:p>
          <a:p>
            <a:pPr indent="0" lvl="0" marL="0" rtl="0" algn="l">
              <a:spcBef>
                <a:spcPts val="0"/>
              </a:spcBef>
              <a:spcAft>
                <a:spcPts val="0"/>
              </a:spcAft>
              <a:buNone/>
            </a:pPr>
            <a:r>
              <a:rPr lang="en"/>
              <a:t>summarise()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00" name="Google Shape;2100;p259"/>
          <p:cNvSpPr txBox="1"/>
          <p:nvPr/>
        </p:nvSpPr>
        <p:spPr>
          <a:xfrm>
            <a:off x="4633903" y="2658196"/>
            <a:ext cx="3908100" cy="735600"/>
          </a:xfrm>
          <a:prstGeom prst="rect">
            <a:avLst/>
          </a:prstGeom>
          <a:noFill/>
          <a:ln>
            <a:noFill/>
          </a:ln>
        </p:spPr>
        <p:txBody>
          <a:bodyPr anchorCtr="0" anchor="t" bIns="0" lIns="0" spcFirstLastPara="1" rIns="0" wrap="square" tIns="5475">
            <a:noAutofit/>
          </a:bodyPr>
          <a:lstStyle/>
          <a:p>
            <a:pPr indent="0" lvl="0" marL="0" marR="0" rtl="0" algn="l">
              <a:lnSpc>
                <a:spcPct val="106600"/>
              </a:lnSpc>
              <a:spcBef>
                <a:spcPts val="0"/>
              </a:spcBef>
              <a:spcAft>
                <a:spcPts val="0"/>
              </a:spcAft>
              <a:buNone/>
            </a:pPr>
            <a:r>
              <a:rPr b="1" lang="en" sz="2700">
                <a:highlight>
                  <a:srgbClr val="FFFFFF"/>
                </a:highlight>
                <a:latin typeface="Questrial"/>
                <a:ea typeface="Questrial"/>
                <a:cs typeface="Questrial"/>
                <a:sym typeface="Questrial"/>
              </a:rPr>
              <a:t>British and American  spellings recognized!  </a:t>
            </a:r>
            <a:endParaRPr b="1" sz="2700">
              <a:highlight>
                <a:srgbClr val="FFFFFF"/>
              </a:highlight>
              <a:latin typeface="Questrial"/>
              <a:ea typeface="Questrial"/>
              <a:cs typeface="Questrial"/>
              <a:sym typeface="Questrial"/>
            </a:endParaRPr>
          </a:p>
        </p:txBody>
      </p:sp>
      <p:pic>
        <p:nvPicPr>
          <p:cNvPr id="2101" name="Google Shape;2101;p259"/>
          <p:cNvPicPr preferRelativeResize="0"/>
          <p:nvPr/>
        </p:nvPicPr>
        <p:blipFill>
          <a:blip r:embed="rId3">
            <a:alphaModFix/>
          </a:blip>
          <a:stretch>
            <a:fillRect/>
          </a:stretch>
        </p:blipFill>
        <p:spPr>
          <a:xfrm>
            <a:off x="5575929" y="1989798"/>
            <a:ext cx="519837" cy="519837"/>
          </a:xfrm>
          <a:prstGeom prst="rect">
            <a:avLst/>
          </a:prstGeom>
          <a:noFill/>
          <a:ln>
            <a:noFill/>
          </a:ln>
        </p:spPr>
      </p:pic>
      <p:pic>
        <p:nvPicPr>
          <p:cNvPr id="2102" name="Google Shape;2102;p259"/>
          <p:cNvPicPr preferRelativeResize="0"/>
          <p:nvPr/>
        </p:nvPicPr>
        <p:blipFill>
          <a:blip r:embed="rId4">
            <a:alphaModFix/>
          </a:blip>
          <a:stretch>
            <a:fillRect/>
          </a:stretch>
        </p:blipFill>
        <p:spPr>
          <a:xfrm>
            <a:off x="6500558" y="1989798"/>
            <a:ext cx="519837" cy="519837"/>
          </a:xfrm>
          <a:prstGeom prst="rect">
            <a:avLst/>
          </a:prstGeom>
          <a:noFill/>
          <a:ln>
            <a:noFill/>
          </a:ln>
        </p:spPr>
      </p:pic>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106" name="Shape 2106"/>
        <p:cNvGrpSpPr/>
        <p:nvPr/>
      </p:nvGrpSpPr>
      <p:grpSpPr>
        <a:xfrm>
          <a:off x="0" y="0"/>
          <a:ext cx="0" cy="0"/>
          <a:chOff x="0" y="0"/>
          <a:chExt cx="0" cy="0"/>
        </a:xfrm>
      </p:grpSpPr>
      <p:sp>
        <p:nvSpPr>
          <p:cNvPr id="2107" name="Google Shape;2107;p260"/>
          <p:cNvSpPr txBox="1"/>
          <p:nvPr>
            <p:ph idx="4294967295" type="title"/>
          </p:nvPr>
        </p:nvSpPr>
        <p:spPr>
          <a:xfrm>
            <a:off x="605111" y="424965"/>
            <a:ext cx="3473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800">
                <a:solidFill>
                  <a:srgbClr val="000000"/>
                </a:solidFill>
                <a:latin typeface="Questrial"/>
                <a:ea typeface="Questrial"/>
                <a:cs typeface="Questrial"/>
                <a:sym typeface="Questrial"/>
              </a:rPr>
              <a:t>summarise()</a:t>
            </a:r>
            <a:endParaRPr b="1" sz="3800">
              <a:latin typeface="Questrial"/>
              <a:ea typeface="Questrial"/>
              <a:cs typeface="Questrial"/>
              <a:sym typeface="Questrial"/>
            </a:endParaRPr>
          </a:p>
        </p:txBody>
      </p:sp>
      <p:sp>
        <p:nvSpPr>
          <p:cNvPr id="2108" name="Google Shape;2108;p260"/>
          <p:cNvSpPr txBox="1"/>
          <p:nvPr/>
        </p:nvSpPr>
        <p:spPr>
          <a:xfrm>
            <a:off x="605111" y="1134102"/>
            <a:ext cx="51075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Compute table of summaries.</a:t>
            </a:r>
            <a:endParaRPr sz="2300">
              <a:latin typeface="Questrial"/>
              <a:ea typeface="Questrial"/>
              <a:cs typeface="Questrial"/>
              <a:sym typeface="Questrial"/>
            </a:endParaRPr>
          </a:p>
        </p:txBody>
      </p:sp>
      <p:sp>
        <p:nvSpPr>
          <p:cNvPr id="2109" name="Google Shape;2109;p260"/>
          <p:cNvSpPr txBox="1"/>
          <p:nvPr/>
        </p:nvSpPr>
        <p:spPr>
          <a:xfrm>
            <a:off x="1757200" y="1781163"/>
            <a:ext cx="5938500" cy="4149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59425">
            <a:noAutofit/>
          </a:bodyPr>
          <a:lstStyle/>
          <a:p>
            <a:pPr indent="0" lvl="0" marL="0" marR="0" rtl="0" algn="l">
              <a:lnSpc>
                <a:spcPct val="100000"/>
              </a:lnSpc>
              <a:spcBef>
                <a:spcPts val="0"/>
              </a:spcBef>
              <a:spcAft>
                <a:spcPts val="0"/>
              </a:spcAft>
              <a:buNone/>
            </a:pPr>
            <a:r>
              <a:rPr lang="en">
                <a:solidFill>
                  <a:srgbClr val="0365C0"/>
                </a:solidFill>
                <a:latin typeface="Courier New"/>
                <a:ea typeface="Courier New"/>
                <a:cs typeface="Courier New"/>
                <a:sym typeface="Courier New"/>
              </a:rPr>
              <a:t> </a:t>
            </a:r>
            <a:r>
              <a:rPr lang="en">
                <a:solidFill>
                  <a:srgbClr val="0365C0"/>
                </a:solidFill>
                <a:latin typeface="Courier New"/>
                <a:ea typeface="Courier New"/>
                <a:cs typeface="Courier New"/>
                <a:sym typeface="Courier New"/>
              </a:rPr>
              <a:t>babynames %&gt;% </a:t>
            </a:r>
            <a:r>
              <a:rPr lang="en">
                <a:latin typeface="Courier New"/>
                <a:ea typeface="Courier New"/>
                <a:cs typeface="Courier New"/>
                <a:sym typeface="Courier New"/>
              </a:rPr>
              <a:t>summarise(</a:t>
            </a:r>
            <a:r>
              <a:rPr lang="en">
                <a:solidFill>
                  <a:srgbClr val="0365C0"/>
                </a:solidFill>
                <a:latin typeface="Courier New"/>
                <a:ea typeface="Courier New"/>
                <a:cs typeface="Courier New"/>
                <a:sym typeface="Courier New"/>
              </a:rPr>
              <a:t>total = sum(n)</a:t>
            </a:r>
            <a:r>
              <a:rPr lang="en">
                <a:latin typeface="Courier New"/>
                <a:ea typeface="Courier New"/>
                <a:cs typeface="Courier New"/>
                <a:sym typeface="Courier New"/>
              </a:rPr>
              <a:t>, </a:t>
            </a:r>
            <a:r>
              <a:rPr lang="en">
                <a:solidFill>
                  <a:srgbClr val="0365C0"/>
                </a:solidFill>
                <a:latin typeface="Courier New"/>
                <a:ea typeface="Courier New"/>
                <a:cs typeface="Courier New"/>
                <a:sym typeface="Courier New"/>
              </a:rPr>
              <a:t>max = max(n)</a:t>
            </a:r>
            <a:r>
              <a:rPr lang="en">
                <a:latin typeface="Courier New"/>
                <a:ea typeface="Courier New"/>
                <a:cs typeface="Courier New"/>
                <a:sym typeface="Courier New"/>
              </a:rPr>
              <a:t>)</a:t>
            </a:r>
            <a:endParaRPr>
              <a:latin typeface="Courier New"/>
              <a:ea typeface="Courier New"/>
              <a:cs typeface="Courier New"/>
              <a:sym typeface="Courier New"/>
            </a:endParaRPr>
          </a:p>
        </p:txBody>
      </p:sp>
      <p:sp>
        <p:nvSpPr>
          <p:cNvPr id="2110" name="Google Shape;2110;p260"/>
          <p:cNvSpPr/>
          <p:nvPr/>
        </p:nvSpPr>
        <p:spPr>
          <a:xfrm>
            <a:off x="5688481" y="2599086"/>
            <a:ext cx="915603" cy="283724"/>
          </a:xfrm>
          <a:custGeom>
            <a:rect b="b" l="l" r="r" t="t"/>
            <a:pathLst>
              <a:path extrusionOk="0" h="623570" w="2012315">
                <a:moveTo>
                  <a:pt x="0" y="623017"/>
                </a:moveTo>
                <a:lnTo>
                  <a:pt x="2011818" y="623017"/>
                </a:lnTo>
                <a:lnTo>
                  <a:pt x="2011818" y="0"/>
                </a:lnTo>
                <a:lnTo>
                  <a:pt x="0" y="0"/>
                </a:lnTo>
                <a:lnTo>
                  <a:pt x="0" y="623017"/>
                </a:lnTo>
                <a:close/>
              </a:path>
            </a:pathLst>
          </a:custGeom>
          <a:solidFill>
            <a:srgbClr val="767C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111" name="Google Shape;2111;p260"/>
          <p:cNvSpPr/>
          <p:nvPr/>
        </p:nvSpPr>
        <p:spPr>
          <a:xfrm>
            <a:off x="6627334" y="2599086"/>
            <a:ext cx="688508" cy="283724"/>
          </a:xfrm>
          <a:custGeom>
            <a:rect b="b" l="l" r="r" t="t"/>
            <a:pathLst>
              <a:path extrusionOk="0" h="623570" w="1513205">
                <a:moveTo>
                  <a:pt x="0" y="623017"/>
                </a:moveTo>
                <a:lnTo>
                  <a:pt x="1512647" y="623017"/>
                </a:lnTo>
                <a:lnTo>
                  <a:pt x="1512647" y="0"/>
                </a:lnTo>
                <a:lnTo>
                  <a:pt x="0" y="0"/>
                </a:lnTo>
                <a:lnTo>
                  <a:pt x="0" y="623017"/>
                </a:lnTo>
                <a:close/>
              </a:path>
            </a:pathLst>
          </a:custGeom>
          <a:solidFill>
            <a:srgbClr val="767C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112" name="Google Shape;2112;p260"/>
          <p:cNvGraphicFramePr/>
          <p:nvPr/>
        </p:nvGraphicFramePr>
        <p:xfrm>
          <a:off x="5686100" y="2599086"/>
          <a:ext cx="3000000" cy="3000000"/>
        </p:xfrm>
        <a:graphic>
          <a:graphicData uri="http://schemas.openxmlformats.org/drawingml/2006/table">
            <a:tbl>
              <a:tblPr bandRow="1" firstRow="1">
                <a:noFill/>
                <a:tableStyleId>{86380251-1022-4E59-A97C-39B196FD709A}</a:tableStyleId>
              </a:tblPr>
              <a:tblGrid>
                <a:gridCol w="929425"/>
                <a:gridCol w="702400"/>
              </a:tblGrid>
              <a:tr h="302400">
                <a:tc>
                  <a:txBody>
                    <a:bodyPr/>
                    <a:lstStyle/>
                    <a:p>
                      <a:pPr indent="0" lvl="0" marL="0" marR="0" rtl="0" algn="ctr">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total</a:t>
                      </a:r>
                      <a:endParaRPr sz="1500" u="none" cap="none" strike="noStrike">
                        <a:latin typeface="Questrial"/>
                        <a:ea typeface="Questrial"/>
                        <a:cs typeface="Questrial"/>
                        <a:sym typeface="Questrial"/>
                      </a:endParaRPr>
                    </a:p>
                  </a:txBody>
                  <a:tcPr marT="21075" marB="0" marR="0" marL="0">
                    <a:lnR cap="flat" cmpd="sng" w="53975">
                      <a:solidFill>
                        <a:srgbClr val="FFFFFF"/>
                      </a:solidFill>
                      <a:prstDash val="solid"/>
                      <a:round/>
                      <a:headEnd len="sm" w="sm" type="none"/>
                      <a:tailEnd len="sm" w="sm" type="none"/>
                    </a:lnR>
                    <a:solidFill>
                      <a:srgbClr val="767C85"/>
                    </a:solidFill>
                  </a:tcPr>
                </a:tc>
                <a:tc>
                  <a:txBody>
                    <a:bodyPr/>
                    <a:lstStyle/>
                    <a:p>
                      <a:pPr indent="0" lvl="0" marL="12700" marR="0" rtl="0" algn="ctr">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max</a:t>
                      </a:r>
                      <a:endParaRPr sz="1500" u="none" cap="none" strike="noStrike">
                        <a:latin typeface="Questrial"/>
                        <a:ea typeface="Questrial"/>
                        <a:cs typeface="Questrial"/>
                        <a:sym typeface="Questrial"/>
                      </a:endParaRPr>
                    </a:p>
                  </a:txBody>
                  <a:tcPr marT="21075" marB="0" marR="0" marL="0">
                    <a:lnL cap="flat" cmpd="sng" w="53975">
                      <a:solidFill>
                        <a:srgbClr val="FFFFFF"/>
                      </a:solidFill>
                      <a:prstDash val="solid"/>
                      <a:round/>
                      <a:headEnd len="sm" w="sm" type="none"/>
                      <a:tailEnd len="sm" w="sm" type="none"/>
                    </a:lnL>
                    <a:solidFill>
                      <a:srgbClr val="767C85"/>
                    </a:solidFill>
                  </a:tcPr>
                </a:tc>
              </a:tr>
              <a:tr h="285725">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127538</a:t>
                      </a:r>
                      <a:endParaRPr sz="1500" u="none" cap="none" strike="noStrike">
                        <a:latin typeface="Questrial"/>
                        <a:ea typeface="Questrial"/>
                        <a:cs typeface="Questrial"/>
                        <a:sym typeface="Questrial"/>
                      </a:endParaRPr>
                    </a:p>
                  </a:txBody>
                  <a:tcPr marT="18775" marB="0" marR="0" marL="0">
                    <a:lnR cap="flat" cmpd="sng" w="53975">
                      <a:solidFill>
                        <a:srgbClr val="FFFFFF"/>
                      </a:solidFill>
                      <a:prstDash val="solid"/>
                      <a:round/>
                      <a:headEnd len="sm" w="sm" type="none"/>
                      <a:tailEnd len="sm" w="sm" type="none"/>
                    </a:lnR>
                    <a:solidFill>
                      <a:srgbClr val="78AAD6"/>
                    </a:solidFill>
                  </a:tcPr>
                </a:tc>
                <a:tc>
                  <a:txBody>
                    <a:bodyPr/>
                    <a:lstStyle/>
                    <a:p>
                      <a:pPr indent="0" lvl="0" marL="12700" marR="0" rtl="0" algn="ctr">
                        <a:lnSpc>
                          <a:spcPct val="100000"/>
                        </a:lnSpc>
                        <a:spcBef>
                          <a:spcPts val="0"/>
                        </a:spcBef>
                        <a:spcAft>
                          <a:spcPts val="0"/>
                        </a:spcAft>
                        <a:buNone/>
                      </a:pPr>
                      <a:r>
                        <a:rPr lang="en" sz="1500" u="none" cap="none" strike="noStrike">
                          <a:latin typeface="Questrial"/>
                          <a:ea typeface="Questrial"/>
                          <a:cs typeface="Questrial"/>
                          <a:sym typeface="Questrial"/>
                        </a:rPr>
                        <a:t>99680</a:t>
                      </a:r>
                      <a:endParaRPr sz="1500" u="none" cap="none" strike="noStrike">
                        <a:latin typeface="Questrial"/>
                        <a:ea typeface="Questrial"/>
                        <a:cs typeface="Questrial"/>
                        <a:sym typeface="Questrial"/>
                      </a:endParaRPr>
                    </a:p>
                  </a:txBody>
                  <a:tcPr marT="18775" marB="0" marR="0" marL="0">
                    <a:lnL cap="flat" cmpd="sng" w="53975">
                      <a:solidFill>
                        <a:srgbClr val="FFFFFF"/>
                      </a:solidFill>
                      <a:prstDash val="solid"/>
                      <a:round/>
                      <a:headEnd len="sm" w="sm" type="none"/>
                      <a:tailEnd len="sm" w="sm" type="none"/>
                    </a:lnL>
                    <a:solidFill>
                      <a:srgbClr val="78AAD6"/>
                    </a:solidFill>
                  </a:tcPr>
                </a:tc>
              </a:tr>
            </a:tbl>
          </a:graphicData>
        </a:graphic>
      </p:graphicFrame>
      <p:sp>
        <p:nvSpPr>
          <p:cNvPr id="2113" name="Google Shape;2113;p260"/>
          <p:cNvSpPr/>
          <p:nvPr/>
        </p:nvSpPr>
        <p:spPr>
          <a:xfrm>
            <a:off x="5111947" y="2806827"/>
            <a:ext cx="283147" cy="173933"/>
          </a:xfrm>
          <a:custGeom>
            <a:rect b="b" l="l" r="r" t="t"/>
            <a:pathLst>
              <a:path extrusionOk="0" h="382270" w="622300">
                <a:moveTo>
                  <a:pt x="357635" y="0"/>
                </a:moveTo>
                <a:lnTo>
                  <a:pt x="357635" y="133825"/>
                </a:lnTo>
                <a:lnTo>
                  <a:pt x="0" y="133825"/>
                </a:lnTo>
                <a:lnTo>
                  <a:pt x="0" y="247816"/>
                </a:lnTo>
                <a:lnTo>
                  <a:pt x="357635" y="247816"/>
                </a:lnTo>
                <a:lnTo>
                  <a:pt x="357635" y="381642"/>
                </a:lnTo>
                <a:lnTo>
                  <a:pt x="622085" y="190821"/>
                </a:lnTo>
                <a:lnTo>
                  <a:pt x="357635" y="0"/>
                </a:lnTo>
                <a:close/>
              </a:path>
            </a:pathLst>
          </a:custGeom>
          <a:solidFill>
            <a:srgbClr val="5358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114" name="Google Shape;2114;p260"/>
          <p:cNvGraphicFramePr/>
          <p:nvPr/>
        </p:nvGraphicFramePr>
        <p:xfrm>
          <a:off x="1761800" y="2601467"/>
          <a:ext cx="3000000" cy="3000000"/>
        </p:xfrm>
        <a:graphic>
          <a:graphicData uri="http://schemas.openxmlformats.org/drawingml/2006/table">
            <a:tbl>
              <a:tblPr bandRow="1" firstRow="1">
                <a:noFill/>
                <a:tableStyleId>{86380251-1022-4E59-A97C-39B196FD709A}</a:tableStyleId>
              </a:tblPr>
              <a:tblGrid>
                <a:gridCol w="530850"/>
                <a:gridCol w="421400"/>
                <a:gridCol w="809850"/>
                <a:gridCol w="560900"/>
                <a:gridCol w="731575"/>
              </a:tblGrid>
              <a:tr h="331800">
                <a:tc>
                  <a:txBody>
                    <a:bodyPr/>
                    <a:lstStyle/>
                    <a:p>
                      <a:pPr indent="0" lvl="0" marL="88900" marR="0" rtl="0" algn="l">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year</a:t>
                      </a:r>
                      <a:endParaRPr sz="15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sex</a:t>
                      </a:r>
                      <a:endParaRPr sz="15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name</a:t>
                      </a:r>
                      <a:endParaRPr sz="15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n</a:t>
                      </a:r>
                      <a:endParaRPr sz="15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prop</a:t>
                      </a:r>
                      <a:endParaRPr sz="15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31800">
                <a:tc>
                  <a:txBody>
                    <a:bodyPr/>
                    <a:lstStyle/>
                    <a:p>
                      <a:pPr indent="0" lvl="0" marL="76200" marR="0" rtl="0" algn="l">
                        <a:lnSpc>
                          <a:spcPct val="100000"/>
                        </a:lnSpc>
                        <a:spcBef>
                          <a:spcPts val="0"/>
                        </a:spcBef>
                        <a:spcAft>
                          <a:spcPts val="0"/>
                        </a:spcAft>
                        <a:buNone/>
                      </a:pPr>
                      <a:r>
                        <a:rPr lang="en" sz="1500" u="none" cap="none" strike="noStrike">
                          <a:latin typeface="Questrial"/>
                          <a:ea typeface="Questrial"/>
                          <a:cs typeface="Questrial"/>
                          <a:sym typeface="Questrial"/>
                        </a:rPr>
                        <a:t>1880</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John</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9655</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0.0815</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500" u="none" cap="none" strike="noStrike">
                          <a:latin typeface="Questrial"/>
                          <a:ea typeface="Questrial"/>
                          <a:cs typeface="Questrial"/>
                          <a:sym typeface="Questrial"/>
                        </a:rPr>
                        <a:t>1880</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William</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9532</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0.0805</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r>
              <a:tr h="331800">
                <a:tc>
                  <a:txBody>
                    <a:bodyPr/>
                    <a:lstStyle/>
                    <a:p>
                      <a:pPr indent="0" lvl="0" marL="76200" marR="0" rtl="0" algn="l">
                        <a:lnSpc>
                          <a:spcPct val="100000"/>
                        </a:lnSpc>
                        <a:spcBef>
                          <a:spcPts val="0"/>
                        </a:spcBef>
                        <a:spcAft>
                          <a:spcPts val="0"/>
                        </a:spcAft>
                        <a:buNone/>
                      </a:pPr>
                      <a:r>
                        <a:rPr lang="en" sz="1500" u="none" cap="none" strike="noStrike">
                          <a:latin typeface="Questrial"/>
                          <a:ea typeface="Questrial"/>
                          <a:cs typeface="Questrial"/>
                          <a:sym typeface="Questrial"/>
                        </a:rPr>
                        <a:t>1880</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James</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5927</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0.0501</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500" u="none" cap="none" strike="noStrike">
                          <a:latin typeface="Questrial"/>
                          <a:ea typeface="Questrial"/>
                          <a:cs typeface="Questrial"/>
                          <a:sym typeface="Questrial"/>
                        </a:rPr>
                        <a:t>1880</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Charles</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5348</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0.0451</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500" u="none" cap="none" strike="noStrike">
                          <a:latin typeface="Questrial"/>
                          <a:ea typeface="Questrial"/>
                          <a:cs typeface="Questrial"/>
                          <a:sym typeface="Questrial"/>
                        </a:rPr>
                        <a:t>1880</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Garrett</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13</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0.0001</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500" u="none" cap="none" strike="noStrike">
                          <a:latin typeface="Questrial"/>
                          <a:ea typeface="Questrial"/>
                          <a:cs typeface="Questrial"/>
                          <a:sym typeface="Questrial"/>
                        </a:rPr>
                        <a:t>1881</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245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John</a:t>
                      </a:r>
                      <a:endParaRPr sz="1500" u="none" cap="none" strike="noStrike">
                        <a:latin typeface="Questrial"/>
                        <a:ea typeface="Questrial"/>
                        <a:cs typeface="Questrial"/>
                        <a:sym typeface="Questrial"/>
                      </a:endParaRPr>
                    </a:p>
                  </a:txBody>
                  <a:tcPr marT="4245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8769</a:t>
                      </a:r>
                      <a:endParaRPr sz="1500" u="none" cap="none" strike="noStrike">
                        <a:latin typeface="Questrial"/>
                        <a:ea typeface="Questrial"/>
                        <a:cs typeface="Questrial"/>
                        <a:sym typeface="Questrial"/>
                      </a:endParaRPr>
                    </a:p>
                  </a:txBody>
                  <a:tcPr marT="4245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0.081</a:t>
                      </a:r>
                      <a:endParaRPr sz="1500" u="none" cap="none" strike="noStrike">
                        <a:latin typeface="Questrial"/>
                        <a:ea typeface="Questrial"/>
                        <a:cs typeface="Questrial"/>
                        <a:sym typeface="Questrial"/>
                      </a:endParaRPr>
                    </a:p>
                  </a:txBody>
                  <a:tcPr marT="42450" marB="0" marR="0" marL="0">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r>
            </a:tbl>
          </a:graphicData>
        </a:graphic>
      </p:graphicFrame>
      <p:sp>
        <p:nvSpPr>
          <p:cNvPr id="2115" name="Google Shape;2115;p260"/>
          <p:cNvSpPr txBox="1"/>
          <p:nvPr/>
        </p:nvSpPr>
        <p:spPr>
          <a:xfrm>
            <a:off x="2708526" y="2362350"/>
            <a:ext cx="1083300" cy="2394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a:solidFill>
                  <a:srgbClr val="A6AAA9"/>
                </a:solidFill>
                <a:latin typeface="Questrial"/>
                <a:ea typeface="Questrial"/>
                <a:cs typeface="Questrial"/>
                <a:sym typeface="Questrial"/>
              </a:rPr>
              <a:t>babynames</a:t>
            </a:r>
            <a:endParaRPr>
              <a:latin typeface="Questrial"/>
              <a:ea typeface="Questrial"/>
              <a:cs typeface="Questrial"/>
              <a:sym typeface="Questrial"/>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2119" name="Shape 2119"/>
        <p:cNvGrpSpPr/>
        <p:nvPr/>
      </p:nvGrpSpPr>
      <p:grpSpPr>
        <a:xfrm>
          <a:off x="0" y="0"/>
          <a:ext cx="0" cy="0"/>
          <a:chOff x="0" y="0"/>
          <a:chExt cx="0" cy="0"/>
        </a:xfrm>
      </p:grpSpPr>
      <p:sp>
        <p:nvSpPr>
          <p:cNvPr id="2120" name="Google Shape;2120;p261"/>
          <p:cNvSpPr txBox="1"/>
          <p:nvPr>
            <p:ph idx="4294967295" type="title"/>
          </p:nvPr>
        </p:nvSpPr>
        <p:spPr>
          <a:xfrm>
            <a:off x="650764" y="446773"/>
            <a:ext cx="22824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2121" name="Google Shape;2121;p261"/>
          <p:cNvSpPr txBox="1"/>
          <p:nvPr/>
        </p:nvSpPr>
        <p:spPr>
          <a:xfrm>
            <a:off x="650764" y="1318349"/>
            <a:ext cx="7116000" cy="1897500"/>
          </a:xfrm>
          <a:prstGeom prst="rect">
            <a:avLst/>
          </a:prstGeom>
          <a:noFill/>
          <a:ln>
            <a:noFill/>
          </a:ln>
        </p:spPr>
        <p:txBody>
          <a:bodyPr anchorCtr="0" anchor="t" bIns="0" lIns="0" spcFirstLastPara="1" rIns="0" wrap="square" tIns="134000">
            <a:noAutofit/>
          </a:bodyPr>
          <a:lstStyle/>
          <a:p>
            <a:pPr indent="0" lvl="0" marL="12700" marR="0" rtl="0" algn="l">
              <a:lnSpc>
                <a:spcPct val="100000"/>
              </a:lnSpc>
              <a:spcBef>
                <a:spcPts val="0"/>
              </a:spcBef>
              <a:spcAft>
                <a:spcPts val="0"/>
              </a:spcAft>
              <a:buNone/>
            </a:pPr>
            <a:r>
              <a:rPr lang="en" sz="1800">
                <a:latin typeface="Questrial"/>
                <a:ea typeface="Questrial"/>
                <a:cs typeface="Questrial"/>
                <a:sym typeface="Questrial"/>
              </a:rPr>
              <a:t>Use </a:t>
            </a:r>
            <a:r>
              <a:rPr lang="en" sz="1800">
                <a:latin typeface="Courier New"/>
                <a:ea typeface="Courier New"/>
                <a:cs typeface="Courier New"/>
                <a:sym typeface="Courier New"/>
              </a:rPr>
              <a:t>summarise()</a:t>
            </a:r>
            <a:r>
              <a:rPr lang="en" sz="1800">
                <a:latin typeface="Questrial"/>
                <a:ea typeface="Questrial"/>
                <a:cs typeface="Questrial"/>
                <a:sym typeface="Questrial"/>
              </a:rPr>
              <a:t> to compute three statistics </a:t>
            </a:r>
            <a:r>
              <a:rPr i="1" lang="en" sz="1800">
                <a:latin typeface="Questrial"/>
                <a:ea typeface="Questrial"/>
                <a:cs typeface="Questrial"/>
                <a:sym typeface="Questrial"/>
              </a:rPr>
              <a:t>about the data</a:t>
            </a:r>
            <a:r>
              <a:rPr lang="en" sz="1800">
                <a:latin typeface="Questrial"/>
                <a:ea typeface="Questrial"/>
                <a:cs typeface="Questrial"/>
                <a:sym typeface="Questrial"/>
              </a:rPr>
              <a:t>:</a:t>
            </a:r>
            <a:endParaRPr sz="1800">
              <a:latin typeface="Questrial"/>
              <a:ea typeface="Questrial"/>
              <a:cs typeface="Questrial"/>
              <a:sym typeface="Questrial"/>
            </a:endParaRPr>
          </a:p>
          <a:p>
            <a:pPr indent="-355600" lvl="0" marL="850900" marR="0" rtl="0" algn="l">
              <a:lnSpc>
                <a:spcPct val="100000"/>
              </a:lnSpc>
              <a:spcBef>
                <a:spcPts val="1000"/>
              </a:spcBef>
              <a:spcAft>
                <a:spcPts val="0"/>
              </a:spcAft>
              <a:buSzPts val="1800"/>
              <a:buFont typeface="Questrial"/>
              <a:buAutoNum type="arabicPeriod"/>
            </a:pPr>
            <a:r>
              <a:rPr lang="en" sz="1800">
                <a:latin typeface="Questrial"/>
                <a:ea typeface="Questrial"/>
                <a:cs typeface="Questrial"/>
                <a:sym typeface="Questrial"/>
              </a:rPr>
              <a:t>The first (minimum) year in the dataset</a:t>
            </a:r>
            <a:endParaRPr sz="1800">
              <a:latin typeface="Questrial"/>
              <a:ea typeface="Questrial"/>
              <a:cs typeface="Questrial"/>
              <a:sym typeface="Questrial"/>
            </a:endParaRPr>
          </a:p>
          <a:p>
            <a:pPr indent="-355600" lvl="0" marL="850900" marR="0" rtl="0" algn="l">
              <a:lnSpc>
                <a:spcPct val="100000"/>
              </a:lnSpc>
              <a:spcBef>
                <a:spcPts val="1000"/>
              </a:spcBef>
              <a:spcAft>
                <a:spcPts val="0"/>
              </a:spcAft>
              <a:buSzPts val="1800"/>
              <a:buFont typeface="Questrial"/>
              <a:buAutoNum type="arabicPeriod"/>
            </a:pPr>
            <a:r>
              <a:rPr lang="en" sz="1800">
                <a:latin typeface="Questrial"/>
                <a:ea typeface="Questrial"/>
                <a:cs typeface="Questrial"/>
                <a:sym typeface="Questrial"/>
              </a:rPr>
              <a:t>The last (maximum) year in the dataset</a:t>
            </a:r>
            <a:endParaRPr sz="1800">
              <a:latin typeface="Questrial"/>
              <a:ea typeface="Questrial"/>
              <a:cs typeface="Questrial"/>
              <a:sym typeface="Questrial"/>
            </a:endParaRPr>
          </a:p>
          <a:p>
            <a:pPr indent="-355600" lvl="0" marL="850900" marR="0" rtl="0" algn="l">
              <a:lnSpc>
                <a:spcPct val="100000"/>
              </a:lnSpc>
              <a:spcBef>
                <a:spcPts val="1000"/>
              </a:spcBef>
              <a:spcAft>
                <a:spcPts val="0"/>
              </a:spcAft>
              <a:buSzPts val="1800"/>
              <a:buFont typeface="Questrial"/>
              <a:buAutoNum type="arabicPeriod"/>
            </a:pPr>
            <a:r>
              <a:rPr lang="en" sz="1800">
                <a:latin typeface="Questrial"/>
                <a:ea typeface="Questrial"/>
                <a:cs typeface="Questrial"/>
                <a:sym typeface="Questrial"/>
              </a:rPr>
              <a:t>The total number of children represented in the data</a:t>
            </a:r>
            <a:endParaRPr sz="1800">
              <a:latin typeface="Questrial"/>
              <a:ea typeface="Questrial"/>
              <a:cs typeface="Questrial"/>
              <a:sym typeface="Questrial"/>
            </a:endParaRPr>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125" name="Shape 2125"/>
        <p:cNvGrpSpPr/>
        <p:nvPr/>
      </p:nvGrpSpPr>
      <p:grpSpPr>
        <a:xfrm>
          <a:off x="0" y="0"/>
          <a:ext cx="0" cy="0"/>
          <a:chOff x="0" y="0"/>
          <a:chExt cx="0" cy="0"/>
        </a:xfrm>
      </p:grpSpPr>
      <p:sp>
        <p:nvSpPr>
          <p:cNvPr id="2126" name="Google Shape;2126;p262"/>
          <p:cNvSpPr/>
          <p:nvPr/>
        </p:nvSpPr>
        <p:spPr>
          <a:xfrm>
            <a:off x="429896" y="249281"/>
            <a:ext cx="8287525" cy="2902963"/>
          </a:xfrm>
          <a:custGeom>
            <a:rect b="b" l="l" r="r" t="t"/>
            <a:pathLst>
              <a:path extrusionOk="0" h="5609590" w="18214340">
                <a:moveTo>
                  <a:pt x="0" y="0"/>
                </a:moveTo>
                <a:lnTo>
                  <a:pt x="18213749" y="0"/>
                </a:lnTo>
                <a:lnTo>
                  <a:pt x="18213749" y="5609406"/>
                </a:lnTo>
                <a:lnTo>
                  <a:pt x="0" y="5609406"/>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127" name="Google Shape;2127;p262"/>
          <p:cNvSpPr/>
          <p:nvPr/>
        </p:nvSpPr>
        <p:spPr>
          <a:xfrm>
            <a:off x="429896" y="249276"/>
            <a:ext cx="8287525" cy="2902963"/>
          </a:xfrm>
          <a:custGeom>
            <a:rect b="b" l="l" r="r" t="t"/>
            <a:pathLst>
              <a:path extrusionOk="0" h="5609590" w="18214340">
                <a:moveTo>
                  <a:pt x="0" y="0"/>
                </a:moveTo>
                <a:lnTo>
                  <a:pt x="18213749" y="0"/>
                </a:lnTo>
                <a:lnTo>
                  <a:pt x="18213749" y="5609408"/>
                </a:lnTo>
                <a:lnTo>
                  <a:pt x="0" y="560940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128" name="Google Shape;2128;p262"/>
          <p:cNvSpPr txBox="1"/>
          <p:nvPr>
            <p:ph idx="4294967295" type="title"/>
          </p:nvPr>
        </p:nvSpPr>
        <p:spPr>
          <a:xfrm>
            <a:off x="541897" y="360900"/>
            <a:ext cx="2352600" cy="297300"/>
          </a:xfrm>
          <a:prstGeom prst="rect">
            <a:avLst/>
          </a:prstGeom>
          <a:noFill/>
          <a:ln>
            <a:noFill/>
          </a:ln>
        </p:spPr>
        <p:txBody>
          <a:bodyPr anchorCtr="0" anchor="t" bIns="0" lIns="0" spcFirstLastPara="1" rIns="0" wrap="square" tIns="6925">
            <a:noAutofit/>
          </a:bodyPr>
          <a:lstStyle/>
          <a:p>
            <a:pPr indent="0" lvl="0" marL="0" rtl="0" algn="l">
              <a:lnSpc>
                <a:spcPct val="100000"/>
              </a:lnSpc>
              <a:spcBef>
                <a:spcPts val="0"/>
              </a:spcBef>
              <a:spcAft>
                <a:spcPts val="0"/>
              </a:spcAft>
              <a:buNone/>
            </a:pPr>
            <a:r>
              <a:rPr lang="en" sz="1900">
                <a:solidFill>
                  <a:srgbClr val="000000"/>
                </a:solidFill>
                <a:latin typeface="Courier New"/>
                <a:ea typeface="Courier New"/>
                <a:cs typeface="Courier New"/>
                <a:sym typeface="Courier New"/>
              </a:rPr>
              <a:t>babynames %&gt;%</a:t>
            </a:r>
            <a:endParaRPr sz="1900">
              <a:latin typeface="Courier New"/>
              <a:ea typeface="Courier New"/>
              <a:cs typeface="Courier New"/>
              <a:sym typeface="Courier New"/>
            </a:endParaRPr>
          </a:p>
        </p:txBody>
      </p:sp>
      <p:sp>
        <p:nvSpPr>
          <p:cNvPr id="2129" name="Google Shape;2129;p262"/>
          <p:cNvSpPr txBox="1"/>
          <p:nvPr/>
        </p:nvSpPr>
        <p:spPr>
          <a:xfrm>
            <a:off x="549167" y="646632"/>
            <a:ext cx="5402100" cy="1933800"/>
          </a:xfrm>
          <a:prstGeom prst="rect">
            <a:avLst/>
          </a:prstGeom>
          <a:noFill/>
          <a:ln>
            <a:noFill/>
          </a:ln>
        </p:spPr>
        <p:txBody>
          <a:bodyPr anchorCtr="0" anchor="t" bIns="0" lIns="0" spcFirstLastPara="1" rIns="0" wrap="square" tIns="111750">
            <a:noAutofit/>
          </a:bodyPr>
          <a:lstStyle/>
          <a:p>
            <a:pPr indent="0" lvl="0" marL="279400" marR="0" rtl="0" algn="l">
              <a:lnSpc>
                <a:spcPct val="100000"/>
              </a:lnSpc>
              <a:spcBef>
                <a:spcPts val="0"/>
              </a:spcBef>
              <a:spcAft>
                <a:spcPts val="0"/>
              </a:spcAft>
              <a:buNone/>
            </a:pPr>
            <a:r>
              <a:rPr lang="en" sz="1900">
                <a:latin typeface="Courier New"/>
                <a:ea typeface="Courier New"/>
                <a:cs typeface="Courier New"/>
                <a:sym typeface="Courier New"/>
              </a:rPr>
              <a:t>summarise(first = min(year),</a:t>
            </a:r>
            <a:endParaRPr sz="1900">
              <a:latin typeface="Courier New"/>
              <a:ea typeface="Courier New"/>
              <a:cs typeface="Courier New"/>
              <a:sym typeface="Courier New"/>
            </a:endParaRPr>
          </a:p>
          <a:p>
            <a:pPr indent="215900" lvl="0" marL="1244600" marR="139700" rtl="0" algn="l">
              <a:lnSpc>
                <a:spcPct val="100000"/>
              </a:lnSpc>
              <a:spcBef>
                <a:spcPts val="0"/>
              </a:spcBef>
              <a:spcAft>
                <a:spcPts val="0"/>
              </a:spcAft>
              <a:buNone/>
            </a:pPr>
            <a:r>
              <a:rPr lang="en" sz="1900">
                <a:latin typeface="Courier New"/>
                <a:ea typeface="Courier New"/>
                <a:cs typeface="Courier New"/>
                <a:sym typeface="Courier New"/>
              </a:rPr>
              <a:t>  last = max(year),</a:t>
            </a:r>
            <a:endParaRPr sz="1900">
              <a:latin typeface="Courier New"/>
              <a:ea typeface="Courier New"/>
              <a:cs typeface="Courier New"/>
              <a:sym typeface="Courier New"/>
            </a:endParaRPr>
          </a:p>
          <a:p>
            <a:pPr indent="0" lvl="0" marL="1460500" marR="139700" rtl="0" algn="l">
              <a:lnSpc>
                <a:spcPct val="100000"/>
              </a:lnSpc>
              <a:spcBef>
                <a:spcPts val="0"/>
              </a:spcBef>
              <a:spcAft>
                <a:spcPts val="0"/>
              </a:spcAft>
              <a:buNone/>
            </a:pPr>
            <a:r>
              <a:rPr lang="en" sz="1900">
                <a:latin typeface="Courier New"/>
                <a:ea typeface="Courier New"/>
                <a:cs typeface="Courier New"/>
                <a:sym typeface="Courier New"/>
              </a:rPr>
              <a:t>  total = sum(n))</a:t>
            </a:r>
            <a:endParaRPr sz="1900">
              <a:latin typeface="Courier New"/>
              <a:ea typeface="Courier New"/>
              <a:cs typeface="Courier New"/>
              <a:sym typeface="Courier New"/>
            </a:endParaRPr>
          </a:p>
          <a:p>
            <a:pPr indent="0" lvl="0" marL="1460500" marR="139700" rtl="0" algn="l">
              <a:lnSpc>
                <a:spcPct val="100000"/>
              </a:lnSpc>
              <a:spcBef>
                <a:spcPts val="0"/>
              </a:spcBef>
              <a:spcAft>
                <a:spcPts val="0"/>
              </a:spcAft>
              <a:buNone/>
            </a:pPr>
            <a:r>
              <a:t/>
            </a:r>
            <a:endParaRPr sz="1900">
              <a:latin typeface="Courier New"/>
              <a:ea typeface="Courier New"/>
              <a:cs typeface="Courier New"/>
              <a:sym typeface="Courier New"/>
            </a:endParaRPr>
          </a:p>
          <a:p>
            <a:pPr indent="0" lvl="0" marL="0" marR="863600" rtl="0" algn="l">
              <a:lnSpc>
                <a:spcPct val="164784"/>
              </a:lnSpc>
              <a:spcBef>
                <a:spcPts val="200"/>
              </a:spcBef>
              <a:spcAft>
                <a:spcPts val="0"/>
              </a:spcAft>
              <a:buNone/>
            </a:pPr>
            <a:r>
              <a:rPr lang="en" sz="1800">
                <a:solidFill>
                  <a:srgbClr val="A6AAA9"/>
                </a:solidFill>
                <a:latin typeface="Courier New"/>
                <a:ea typeface="Courier New"/>
                <a:cs typeface="Courier New"/>
                <a:sym typeface="Courier New"/>
              </a:rPr>
              <a:t># first	1880</a:t>
            </a:r>
            <a:endParaRPr sz="1800">
              <a:solidFill>
                <a:srgbClr val="A6AAA9"/>
              </a:solidFill>
              <a:latin typeface="Courier New"/>
              <a:ea typeface="Courier New"/>
              <a:cs typeface="Courier New"/>
              <a:sym typeface="Courier New"/>
            </a:endParaRPr>
          </a:p>
          <a:p>
            <a:pPr indent="0" lvl="0" marL="0" marR="863600" rtl="0" algn="l">
              <a:lnSpc>
                <a:spcPct val="164784"/>
              </a:lnSpc>
              <a:spcBef>
                <a:spcPts val="200"/>
              </a:spcBef>
              <a:spcAft>
                <a:spcPts val="0"/>
              </a:spcAft>
              <a:buNone/>
            </a:pPr>
            <a:r>
              <a:rPr lang="en" sz="1800">
                <a:solidFill>
                  <a:srgbClr val="A6AAA9"/>
                </a:solidFill>
                <a:latin typeface="Courier New"/>
                <a:ea typeface="Courier New"/>
                <a:cs typeface="Courier New"/>
                <a:sym typeface="Courier New"/>
              </a:rPr>
              <a:t># last		2017</a:t>
            </a:r>
            <a:endParaRPr sz="1800">
              <a:solidFill>
                <a:srgbClr val="A6AAA9"/>
              </a:solidFill>
              <a:latin typeface="Courier New"/>
              <a:ea typeface="Courier New"/>
              <a:cs typeface="Courier New"/>
              <a:sym typeface="Courier New"/>
            </a:endParaRPr>
          </a:p>
          <a:p>
            <a:pPr indent="0" lvl="0" marL="0" marR="863600" rtl="0" algn="l">
              <a:lnSpc>
                <a:spcPct val="164784"/>
              </a:lnSpc>
              <a:spcBef>
                <a:spcPts val="200"/>
              </a:spcBef>
              <a:spcAft>
                <a:spcPts val="0"/>
              </a:spcAft>
              <a:buNone/>
            </a:pPr>
            <a:r>
              <a:rPr lang="en" sz="1800">
                <a:solidFill>
                  <a:srgbClr val="A6AAA9"/>
                </a:solidFill>
                <a:latin typeface="Courier New"/>
                <a:ea typeface="Courier New"/>
                <a:cs typeface="Courier New"/>
                <a:sym typeface="Courier New"/>
              </a:rPr>
              <a:t># total   340851912</a:t>
            </a:r>
            <a:endParaRPr sz="1800">
              <a:latin typeface="Courier New"/>
              <a:ea typeface="Courier New"/>
              <a:cs typeface="Courier New"/>
              <a:sym typeface="Courier New"/>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2133" name="Shape 2133"/>
        <p:cNvGrpSpPr/>
        <p:nvPr/>
      </p:nvGrpSpPr>
      <p:grpSpPr>
        <a:xfrm>
          <a:off x="0" y="0"/>
          <a:ext cx="0" cy="0"/>
          <a:chOff x="0" y="0"/>
          <a:chExt cx="0" cy="0"/>
        </a:xfrm>
      </p:grpSpPr>
      <p:sp>
        <p:nvSpPr>
          <p:cNvPr id="2134" name="Google Shape;2134;p263"/>
          <p:cNvSpPr txBox="1"/>
          <p:nvPr/>
        </p:nvSpPr>
        <p:spPr>
          <a:xfrm>
            <a:off x="650768" y="1364737"/>
            <a:ext cx="6425100" cy="1656600"/>
          </a:xfrm>
          <a:prstGeom prst="rect">
            <a:avLst/>
          </a:prstGeom>
          <a:noFill/>
          <a:ln>
            <a:noFill/>
          </a:ln>
        </p:spPr>
        <p:txBody>
          <a:bodyPr anchorCtr="0" anchor="t" bIns="0" lIns="0" spcFirstLastPara="1" rIns="0" wrap="square" tIns="5775">
            <a:noAutofit/>
          </a:bodyPr>
          <a:lstStyle/>
          <a:p>
            <a:pPr indent="0" lvl="0" marL="12700" marR="0" rtl="0" algn="l">
              <a:lnSpc>
                <a:spcPct val="124848"/>
              </a:lnSpc>
              <a:spcBef>
                <a:spcPts val="0"/>
              </a:spcBef>
              <a:spcAft>
                <a:spcPts val="0"/>
              </a:spcAft>
              <a:buNone/>
            </a:pPr>
            <a:r>
              <a:rPr lang="en" sz="1700">
                <a:latin typeface="Questrial"/>
                <a:ea typeface="Questrial"/>
                <a:cs typeface="Questrial"/>
                <a:sym typeface="Questrial"/>
              </a:rPr>
              <a:t>Extract the rows where </a:t>
            </a:r>
            <a:r>
              <a:rPr b="1" lang="en" sz="1700">
                <a:latin typeface="Questrial"/>
                <a:ea typeface="Questrial"/>
                <a:cs typeface="Questrial"/>
                <a:sym typeface="Questrial"/>
              </a:rPr>
              <a:t>name == "Khaleesi"</a:t>
            </a:r>
            <a:r>
              <a:rPr lang="en" sz="1700">
                <a:latin typeface="Questrial"/>
                <a:ea typeface="Questrial"/>
                <a:cs typeface="Questrial"/>
                <a:sym typeface="Questrial"/>
              </a:rPr>
              <a:t>. </a:t>
            </a:r>
            <a:endParaRPr sz="1700">
              <a:latin typeface="Questrial"/>
              <a:ea typeface="Questrial"/>
              <a:cs typeface="Questrial"/>
              <a:sym typeface="Questrial"/>
            </a:endParaRPr>
          </a:p>
          <a:p>
            <a:pPr indent="0" lvl="0" marL="12700" marR="0" rtl="0" algn="l">
              <a:lnSpc>
                <a:spcPct val="124848"/>
              </a:lnSpc>
              <a:spcBef>
                <a:spcPts val="0"/>
              </a:spcBef>
              <a:spcAft>
                <a:spcPts val="0"/>
              </a:spcAft>
              <a:buNone/>
            </a:pPr>
            <a:r>
              <a:t/>
            </a:r>
            <a:endParaRPr sz="1700">
              <a:latin typeface="Questrial"/>
              <a:ea typeface="Questrial"/>
              <a:cs typeface="Questrial"/>
              <a:sym typeface="Questrial"/>
            </a:endParaRPr>
          </a:p>
          <a:p>
            <a:pPr indent="0" lvl="0" marL="12700" marR="0" rtl="0" algn="l">
              <a:lnSpc>
                <a:spcPct val="124848"/>
              </a:lnSpc>
              <a:spcBef>
                <a:spcPts val="0"/>
              </a:spcBef>
              <a:spcAft>
                <a:spcPts val="0"/>
              </a:spcAft>
              <a:buNone/>
            </a:pPr>
            <a:r>
              <a:rPr lang="en" sz="1700">
                <a:latin typeface="Questrial"/>
                <a:ea typeface="Questrial"/>
                <a:cs typeface="Questrial"/>
                <a:sym typeface="Questrial"/>
              </a:rPr>
              <a:t>Then use  summarise() and a summary functions to find:</a:t>
            </a:r>
            <a:endParaRPr sz="1700">
              <a:latin typeface="Questrial"/>
              <a:ea typeface="Questrial"/>
              <a:cs typeface="Questrial"/>
              <a:sym typeface="Questrial"/>
            </a:endParaRPr>
          </a:p>
          <a:p>
            <a:pPr indent="-311150" lvl="0" marL="762000" marR="0" rtl="0" algn="l">
              <a:lnSpc>
                <a:spcPct val="100000"/>
              </a:lnSpc>
              <a:spcBef>
                <a:spcPts val="900"/>
              </a:spcBef>
              <a:spcAft>
                <a:spcPts val="0"/>
              </a:spcAft>
              <a:buSzPts val="1700"/>
              <a:buFont typeface="Questrial"/>
              <a:buAutoNum type="arabicPeriod"/>
            </a:pPr>
            <a:r>
              <a:rPr lang="en" sz="1700">
                <a:latin typeface="Questrial"/>
                <a:ea typeface="Questrial"/>
                <a:cs typeface="Questrial"/>
                <a:sym typeface="Questrial"/>
              </a:rPr>
              <a:t>The total number of children named Khaleesi</a:t>
            </a:r>
            <a:endParaRPr sz="1700">
              <a:latin typeface="Questrial"/>
              <a:ea typeface="Questrial"/>
              <a:cs typeface="Questrial"/>
              <a:sym typeface="Questrial"/>
            </a:endParaRPr>
          </a:p>
          <a:p>
            <a:pPr indent="-311150" lvl="0" marL="762000" marR="0" rtl="0" algn="l">
              <a:lnSpc>
                <a:spcPct val="100000"/>
              </a:lnSpc>
              <a:spcBef>
                <a:spcPts val="1000"/>
              </a:spcBef>
              <a:spcAft>
                <a:spcPts val="0"/>
              </a:spcAft>
              <a:buSzPts val="1700"/>
              <a:buFont typeface="Arimo"/>
              <a:buAutoNum type="arabicPeriod"/>
            </a:pPr>
            <a:r>
              <a:rPr lang="en" sz="1700">
                <a:latin typeface="Questrial"/>
                <a:ea typeface="Questrial"/>
                <a:cs typeface="Questrial"/>
                <a:sym typeface="Questrial"/>
              </a:rPr>
              <a:t>The first </a:t>
            </a:r>
            <a:r>
              <a:rPr b="1" lang="en" sz="1700">
                <a:latin typeface="Questrial"/>
                <a:ea typeface="Questrial"/>
                <a:cs typeface="Questrial"/>
                <a:sym typeface="Questrial"/>
              </a:rPr>
              <a:t>year </a:t>
            </a:r>
            <a:r>
              <a:rPr lang="en" sz="1700">
                <a:latin typeface="Questrial"/>
                <a:ea typeface="Questrial"/>
                <a:cs typeface="Questrial"/>
                <a:sym typeface="Questrial"/>
              </a:rPr>
              <a:t>Khaleesi appeared in the data</a:t>
            </a:r>
            <a:endParaRPr sz="1700">
              <a:latin typeface="Questrial"/>
              <a:ea typeface="Questrial"/>
              <a:cs typeface="Questrial"/>
              <a:sym typeface="Questrial"/>
            </a:endParaRPr>
          </a:p>
        </p:txBody>
      </p:sp>
      <p:sp>
        <p:nvSpPr>
          <p:cNvPr id="2135" name="Google Shape;2135;p263"/>
          <p:cNvSpPr txBox="1"/>
          <p:nvPr>
            <p:ph idx="4294967295" type="title"/>
          </p:nvPr>
        </p:nvSpPr>
        <p:spPr>
          <a:xfrm>
            <a:off x="650764" y="446773"/>
            <a:ext cx="22824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139" name="Shape 2139"/>
        <p:cNvGrpSpPr/>
        <p:nvPr/>
      </p:nvGrpSpPr>
      <p:grpSpPr>
        <a:xfrm>
          <a:off x="0" y="0"/>
          <a:ext cx="0" cy="0"/>
          <a:chOff x="0" y="0"/>
          <a:chExt cx="0" cy="0"/>
        </a:xfrm>
      </p:grpSpPr>
      <p:sp>
        <p:nvSpPr>
          <p:cNvPr id="2140" name="Google Shape;2140;p264"/>
          <p:cNvSpPr/>
          <p:nvPr/>
        </p:nvSpPr>
        <p:spPr>
          <a:xfrm>
            <a:off x="429896" y="406751"/>
            <a:ext cx="8287525" cy="2899213"/>
          </a:xfrm>
          <a:custGeom>
            <a:rect b="b" l="l" r="r" t="t"/>
            <a:pathLst>
              <a:path extrusionOk="0" h="4620260" w="18214340">
                <a:moveTo>
                  <a:pt x="0" y="0"/>
                </a:moveTo>
                <a:lnTo>
                  <a:pt x="18213749" y="0"/>
                </a:lnTo>
                <a:lnTo>
                  <a:pt x="18213749" y="4619943"/>
                </a:lnTo>
                <a:lnTo>
                  <a:pt x="0" y="4619943"/>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141" name="Google Shape;2141;p264"/>
          <p:cNvSpPr/>
          <p:nvPr/>
        </p:nvSpPr>
        <p:spPr>
          <a:xfrm>
            <a:off x="429896" y="406750"/>
            <a:ext cx="8287525" cy="2899213"/>
          </a:xfrm>
          <a:custGeom>
            <a:rect b="b" l="l" r="r" t="t"/>
            <a:pathLst>
              <a:path extrusionOk="0" h="4620260" w="18214340">
                <a:moveTo>
                  <a:pt x="0" y="0"/>
                </a:moveTo>
                <a:lnTo>
                  <a:pt x="18213748" y="0"/>
                </a:lnTo>
                <a:lnTo>
                  <a:pt x="18213748" y="4619943"/>
                </a:lnTo>
                <a:lnTo>
                  <a:pt x="0" y="4619943"/>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142" name="Google Shape;2142;p264"/>
          <p:cNvSpPr txBox="1"/>
          <p:nvPr>
            <p:ph idx="4294967295" type="title"/>
          </p:nvPr>
        </p:nvSpPr>
        <p:spPr>
          <a:xfrm>
            <a:off x="528637" y="394246"/>
            <a:ext cx="6578700" cy="1183200"/>
          </a:xfrm>
          <a:prstGeom prst="rect">
            <a:avLst/>
          </a:prstGeom>
          <a:noFill/>
          <a:ln>
            <a:noFill/>
          </a:ln>
        </p:spPr>
        <p:txBody>
          <a:bodyPr anchorCtr="0" anchor="t" bIns="0" lIns="0" spcFirstLastPara="1" rIns="0" wrap="square" tIns="111750">
            <a:noAutofit/>
          </a:bodyPr>
          <a:lstStyle/>
          <a:p>
            <a:pPr indent="0" lvl="0" marL="0" rtl="0" algn="l">
              <a:lnSpc>
                <a:spcPct val="100000"/>
              </a:lnSpc>
              <a:spcBef>
                <a:spcPts val="0"/>
              </a:spcBef>
              <a:spcAft>
                <a:spcPts val="0"/>
              </a:spcAft>
              <a:buNone/>
            </a:pPr>
            <a:r>
              <a:rPr lang="en" sz="1800">
                <a:solidFill>
                  <a:srgbClr val="000000"/>
                </a:solidFill>
                <a:latin typeface="Courier New"/>
                <a:ea typeface="Courier New"/>
                <a:cs typeface="Courier New"/>
                <a:sym typeface="Courier New"/>
              </a:rPr>
              <a:t>babynames %&gt;%</a:t>
            </a:r>
            <a:endParaRPr sz="1800">
              <a:latin typeface="Courier New"/>
              <a:ea typeface="Courier New"/>
              <a:cs typeface="Courier New"/>
              <a:sym typeface="Courier New"/>
            </a:endParaRPr>
          </a:p>
          <a:p>
            <a:pPr indent="0" lvl="0" marL="279400" marR="0" rtl="0" algn="l">
              <a:lnSpc>
                <a:spcPct val="137400"/>
              </a:lnSpc>
              <a:spcBef>
                <a:spcPts val="0"/>
              </a:spcBef>
              <a:spcAft>
                <a:spcPts val="0"/>
              </a:spcAft>
              <a:buNone/>
            </a:pPr>
            <a:r>
              <a:rPr lang="en" sz="1800">
                <a:solidFill>
                  <a:srgbClr val="000000"/>
                </a:solidFill>
                <a:latin typeface="Courier New"/>
                <a:ea typeface="Courier New"/>
                <a:cs typeface="Courier New"/>
                <a:sym typeface="Courier New"/>
              </a:rPr>
              <a:t>filter(name == "Khaleesi") %&gt;%  </a:t>
            </a:r>
            <a:endParaRPr sz="1800">
              <a:solidFill>
                <a:srgbClr val="000000"/>
              </a:solidFill>
              <a:latin typeface="Courier New"/>
              <a:ea typeface="Courier New"/>
              <a:cs typeface="Courier New"/>
              <a:sym typeface="Courier New"/>
            </a:endParaRPr>
          </a:p>
          <a:p>
            <a:pPr indent="0" lvl="0" marL="279400" marR="0" rtl="0" algn="l">
              <a:lnSpc>
                <a:spcPct val="137400"/>
              </a:lnSpc>
              <a:spcBef>
                <a:spcPts val="0"/>
              </a:spcBef>
              <a:spcAft>
                <a:spcPts val="0"/>
              </a:spcAft>
              <a:buNone/>
            </a:pPr>
            <a:r>
              <a:rPr lang="en" sz="1800">
                <a:solidFill>
                  <a:srgbClr val="000000"/>
                </a:solidFill>
                <a:latin typeface="Courier New"/>
                <a:ea typeface="Courier New"/>
                <a:cs typeface="Courier New"/>
                <a:sym typeface="Courier New"/>
              </a:rPr>
              <a:t>summarise(total = sum(n), </a:t>
            </a:r>
            <a:endParaRPr sz="1800">
              <a:solidFill>
                <a:srgbClr val="000000"/>
              </a:solidFill>
              <a:latin typeface="Courier New"/>
              <a:ea typeface="Courier New"/>
              <a:cs typeface="Courier New"/>
              <a:sym typeface="Courier New"/>
            </a:endParaRPr>
          </a:p>
          <a:p>
            <a:pPr indent="127000" lvl="0" marL="1536700" marR="0" rtl="0" algn="l">
              <a:lnSpc>
                <a:spcPct val="137400"/>
              </a:lnSpc>
              <a:spcBef>
                <a:spcPts val="0"/>
              </a:spcBef>
              <a:spcAft>
                <a:spcPts val="0"/>
              </a:spcAft>
              <a:buNone/>
            </a:pPr>
            <a:r>
              <a:rPr lang="en" sz="1800">
                <a:solidFill>
                  <a:srgbClr val="000000"/>
                </a:solidFill>
                <a:latin typeface="Courier New"/>
                <a:ea typeface="Courier New"/>
                <a:cs typeface="Courier New"/>
                <a:sym typeface="Courier New"/>
              </a:rPr>
              <a:t>first = min(year))</a:t>
            </a:r>
            <a:endParaRPr sz="1800">
              <a:latin typeface="Courier New"/>
              <a:ea typeface="Courier New"/>
              <a:cs typeface="Courier New"/>
              <a:sym typeface="Courier New"/>
            </a:endParaRPr>
          </a:p>
        </p:txBody>
      </p:sp>
      <p:sp>
        <p:nvSpPr>
          <p:cNvPr id="2143" name="Google Shape;2143;p264"/>
          <p:cNvSpPr txBox="1"/>
          <p:nvPr/>
        </p:nvSpPr>
        <p:spPr>
          <a:xfrm>
            <a:off x="527770" y="2404325"/>
            <a:ext cx="3244500" cy="764100"/>
          </a:xfrm>
          <a:prstGeom prst="rect">
            <a:avLst/>
          </a:prstGeom>
          <a:noFill/>
          <a:ln>
            <a:noFill/>
          </a:ln>
        </p:spPr>
        <p:txBody>
          <a:bodyPr anchorCtr="0" anchor="t" bIns="0" lIns="0" spcFirstLastPara="1" rIns="0" wrap="square" tIns="5775">
            <a:noAutofit/>
          </a:bodyPr>
          <a:lstStyle/>
          <a:p>
            <a:pPr indent="0" lvl="0" marL="0" marR="0" rtl="0" algn="l">
              <a:lnSpc>
                <a:spcPct val="137400"/>
              </a:lnSpc>
              <a:spcBef>
                <a:spcPts val="0"/>
              </a:spcBef>
              <a:spcAft>
                <a:spcPts val="0"/>
              </a:spcAft>
              <a:buNone/>
            </a:pPr>
            <a:r>
              <a:rPr lang="en" sz="1800">
                <a:solidFill>
                  <a:srgbClr val="A6AAA9"/>
                </a:solidFill>
                <a:latin typeface="Courier New"/>
                <a:ea typeface="Courier New"/>
                <a:cs typeface="Courier New"/>
                <a:sym typeface="Courier New"/>
              </a:rPr>
              <a:t># total 	     1964	</a:t>
            </a:r>
            <a:endParaRPr sz="1800">
              <a:solidFill>
                <a:srgbClr val="A6AAA9"/>
              </a:solidFill>
              <a:latin typeface="Courier New"/>
              <a:ea typeface="Courier New"/>
              <a:cs typeface="Courier New"/>
              <a:sym typeface="Courier New"/>
            </a:endParaRPr>
          </a:p>
          <a:p>
            <a:pPr indent="0" lvl="0" marL="0" marR="0" rtl="0" algn="l">
              <a:lnSpc>
                <a:spcPct val="137400"/>
              </a:lnSpc>
              <a:spcBef>
                <a:spcPts val="0"/>
              </a:spcBef>
              <a:spcAft>
                <a:spcPts val="0"/>
              </a:spcAft>
              <a:buNone/>
            </a:pPr>
            <a:r>
              <a:rPr lang="en" sz="1800">
                <a:solidFill>
                  <a:srgbClr val="A6AAA9"/>
                </a:solidFill>
                <a:latin typeface="Courier New"/>
                <a:ea typeface="Courier New"/>
                <a:cs typeface="Courier New"/>
                <a:sym typeface="Courier New"/>
              </a:rPr>
              <a:t># first        2011</a:t>
            </a:r>
            <a:endParaRPr sz="1800">
              <a:latin typeface="Courier New"/>
              <a:ea typeface="Courier New"/>
              <a:cs typeface="Courier New"/>
              <a:sym typeface="Courier New"/>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147" name="Shape 2147"/>
        <p:cNvGrpSpPr/>
        <p:nvPr/>
      </p:nvGrpSpPr>
      <p:grpSpPr>
        <a:xfrm>
          <a:off x="0" y="0"/>
          <a:ext cx="0" cy="0"/>
          <a:chOff x="0" y="0"/>
          <a:chExt cx="0" cy="0"/>
        </a:xfrm>
      </p:grpSpPr>
      <p:sp>
        <p:nvSpPr>
          <p:cNvPr id="2148" name="Google Shape;2148;p265"/>
          <p:cNvSpPr txBox="1"/>
          <p:nvPr/>
        </p:nvSpPr>
        <p:spPr>
          <a:xfrm>
            <a:off x="650763" y="1024429"/>
            <a:ext cx="67863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000">
                <a:latin typeface="Questrial"/>
                <a:ea typeface="Questrial"/>
                <a:cs typeface="Questrial"/>
                <a:sym typeface="Questrial"/>
              </a:rPr>
              <a:t>Calculate the number of rows in a dataset/group</a:t>
            </a:r>
            <a:endParaRPr sz="2000">
              <a:latin typeface="Questrial"/>
              <a:ea typeface="Questrial"/>
              <a:cs typeface="Questrial"/>
              <a:sym typeface="Questrial"/>
            </a:endParaRPr>
          </a:p>
        </p:txBody>
      </p:sp>
      <p:sp>
        <p:nvSpPr>
          <p:cNvPr id="2149" name="Google Shape;2149;p265"/>
          <p:cNvSpPr txBox="1"/>
          <p:nvPr/>
        </p:nvSpPr>
        <p:spPr>
          <a:xfrm>
            <a:off x="1822675" y="1585700"/>
            <a:ext cx="7278600" cy="5352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62875">
            <a:noAutofit/>
          </a:bodyPr>
          <a:lstStyle/>
          <a:p>
            <a:pPr indent="0" lvl="0" marL="0" marR="0" rtl="0" algn="l">
              <a:lnSpc>
                <a:spcPct val="100000"/>
              </a:lnSpc>
              <a:spcBef>
                <a:spcPts val="0"/>
              </a:spcBef>
              <a:spcAft>
                <a:spcPts val="0"/>
              </a:spcAft>
              <a:buNone/>
            </a:pPr>
            <a:r>
              <a:rPr lang="en" sz="1900">
                <a:latin typeface="Courier New"/>
                <a:ea typeface="Courier New"/>
                <a:cs typeface="Courier New"/>
                <a:sym typeface="Courier New"/>
              </a:rPr>
              <a:t>babynames %&gt;% summarise(</a:t>
            </a:r>
            <a:r>
              <a:rPr lang="en" sz="1900">
                <a:solidFill>
                  <a:srgbClr val="0365C0"/>
                </a:solidFill>
                <a:latin typeface="Courier New"/>
                <a:ea typeface="Courier New"/>
                <a:cs typeface="Courier New"/>
                <a:sym typeface="Courier New"/>
              </a:rPr>
              <a:t>n = n()</a:t>
            </a:r>
            <a:r>
              <a:rPr lang="en" sz="1900">
                <a:latin typeface="Courier New"/>
                <a:ea typeface="Courier New"/>
                <a:cs typeface="Courier New"/>
                <a:sym typeface="Courier New"/>
              </a:rPr>
              <a:t>)</a:t>
            </a:r>
            <a:endParaRPr sz="1900">
              <a:latin typeface="Courier New"/>
              <a:ea typeface="Courier New"/>
              <a:cs typeface="Courier New"/>
              <a:sym typeface="Courier New"/>
            </a:endParaRPr>
          </a:p>
        </p:txBody>
      </p:sp>
      <p:sp>
        <p:nvSpPr>
          <p:cNvPr id="2150" name="Google Shape;2150;p265"/>
          <p:cNvSpPr txBox="1"/>
          <p:nvPr/>
        </p:nvSpPr>
        <p:spPr>
          <a:xfrm>
            <a:off x="5753640" y="2570789"/>
            <a:ext cx="914400" cy="283800"/>
          </a:xfrm>
          <a:prstGeom prst="rect">
            <a:avLst/>
          </a:prstGeom>
          <a:solidFill>
            <a:srgbClr val="767C85"/>
          </a:solidFill>
          <a:ln>
            <a:noFill/>
          </a:ln>
        </p:spPr>
        <p:txBody>
          <a:bodyPr anchorCtr="0" anchor="t" bIns="0" lIns="0" spcFirstLastPara="1" rIns="0" wrap="square" tIns="21075">
            <a:noAutofit/>
          </a:bodyPr>
          <a:lstStyle/>
          <a:p>
            <a:pPr indent="0" lvl="0" marL="0" marR="0" rtl="0" algn="ctr">
              <a:lnSpc>
                <a:spcPct val="100000"/>
              </a:lnSpc>
              <a:spcBef>
                <a:spcPts val="0"/>
              </a:spcBef>
              <a:spcAft>
                <a:spcPts val="0"/>
              </a:spcAft>
              <a:buNone/>
            </a:pPr>
            <a:r>
              <a:rPr b="1" lang="en" sz="1500">
                <a:solidFill>
                  <a:srgbClr val="FFFFFF"/>
                </a:solidFill>
                <a:latin typeface="Questrial"/>
                <a:ea typeface="Questrial"/>
                <a:cs typeface="Questrial"/>
                <a:sym typeface="Questrial"/>
              </a:rPr>
              <a:t>n</a:t>
            </a:r>
            <a:endParaRPr sz="1500">
              <a:latin typeface="Questrial"/>
              <a:ea typeface="Questrial"/>
              <a:cs typeface="Questrial"/>
              <a:sym typeface="Questrial"/>
            </a:endParaRPr>
          </a:p>
        </p:txBody>
      </p:sp>
      <p:sp>
        <p:nvSpPr>
          <p:cNvPr id="2151" name="Google Shape;2151;p265"/>
          <p:cNvSpPr txBox="1"/>
          <p:nvPr/>
        </p:nvSpPr>
        <p:spPr>
          <a:xfrm>
            <a:off x="5751259" y="2873187"/>
            <a:ext cx="919200" cy="285900"/>
          </a:xfrm>
          <a:prstGeom prst="rect">
            <a:avLst/>
          </a:prstGeom>
          <a:solidFill>
            <a:srgbClr val="78AAD6"/>
          </a:solidFill>
          <a:ln>
            <a:noFill/>
          </a:ln>
        </p:spPr>
        <p:txBody>
          <a:bodyPr anchorCtr="0" anchor="t" bIns="0" lIns="0" spcFirstLastPara="1" rIns="0" wrap="square" tIns="18775">
            <a:noAutofit/>
          </a:bodyPr>
          <a:lstStyle/>
          <a:p>
            <a:pPr indent="0" lvl="0" marL="127000" marR="0" rtl="0" algn="l">
              <a:lnSpc>
                <a:spcPct val="100000"/>
              </a:lnSpc>
              <a:spcBef>
                <a:spcPts val="0"/>
              </a:spcBef>
              <a:spcAft>
                <a:spcPts val="0"/>
              </a:spcAft>
              <a:buNone/>
            </a:pPr>
            <a:r>
              <a:rPr lang="en" sz="1500">
                <a:latin typeface="Questrial"/>
                <a:ea typeface="Questrial"/>
                <a:cs typeface="Questrial"/>
                <a:sym typeface="Questrial"/>
              </a:rPr>
              <a:t>1858689</a:t>
            </a:r>
            <a:endParaRPr sz="1500">
              <a:latin typeface="Questrial"/>
              <a:ea typeface="Questrial"/>
              <a:cs typeface="Questrial"/>
              <a:sym typeface="Questrial"/>
            </a:endParaRPr>
          </a:p>
        </p:txBody>
      </p:sp>
      <p:sp>
        <p:nvSpPr>
          <p:cNvPr id="2152" name="Google Shape;2152;p265"/>
          <p:cNvSpPr/>
          <p:nvPr/>
        </p:nvSpPr>
        <p:spPr>
          <a:xfrm>
            <a:off x="5177413" y="2777895"/>
            <a:ext cx="283146" cy="173933"/>
          </a:xfrm>
          <a:custGeom>
            <a:rect b="b" l="l" r="r" t="t"/>
            <a:pathLst>
              <a:path extrusionOk="0" h="382270" w="622300">
                <a:moveTo>
                  <a:pt x="357635" y="0"/>
                </a:moveTo>
                <a:lnTo>
                  <a:pt x="357635" y="133825"/>
                </a:lnTo>
                <a:lnTo>
                  <a:pt x="0" y="133825"/>
                </a:lnTo>
                <a:lnTo>
                  <a:pt x="0" y="247816"/>
                </a:lnTo>
                <a:lnTo>
                  <a:pt x="357635" y="247816"/>
                </a:lnTo>
                <a:lnTo>
                  <a:pt x="357635" y="381642"/>
                </a:lnTo>
                <a:lnTo>
                  <a:pt x="622084" y="190821"/>
                </a:lnTo>
                <a:lnTo>
                  <a:pt x="357635" y="0"/>
                </a:lnTo>
                <a:close/>
              </a:path>
            </a:pathLst>
          </a:custGeom>
          <a:solidFill>
            <a:srgbClr val="5358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153" name="Google Shape;2153;p265"/>
          <p:cNvGraphicFramePr/>
          <p:nvPr/>
        </p:nvGraphicFramePr>
        <p:xfrm>
          <a:off x="1826959" y="2573169"/>
          <a:ext cx="3000000" cy="3000000"/>
        </p:xfrm>
        <a:graphic>
          <a:graphicData uri="http://schemas.openxmlformats.org/drawingml/2006/table">
            <a:tbl>
              <a:tblPr bandRow="1" firstRow="1">
                <a:noFill/>
                <a:tableStyleId>{86380251-1022-4E59-A97C-39B196FD709A}</a:tableStyleId>
              </a:tblPr>
              <a:tblGrid>
                <a:gridCol w="530850"/>
                <a:gridCol w="421400"/>
                <a:gridCol w="809850"/>
                <a:gridCol w="560900"/>
                <a:gridCol w="731575"/>
              </a:tblGrid>
              <a:tr h="331800">
                <a:tc>
                  <a:txBody>
                    <a:bodyPr/>
                    <a:lstStyle/>
                    <a:p>
                      <a:pPr indent="0" lvl="0" marL="0" marR="0" rtl="0" algn="ctr">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year</a:t>
                      </a:r>
                      <a:endParaRPr sz="15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sex</a:t>
                      </a:r>
                      <a:endParaRPr sz="15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177800" marR="0" rtl="0" algn="l">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name</a:t>
                      </a:r>
                      <a:endParaRPr sz="15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n</a:t>
                      </a:r>
                      <a:endParaRPr sz="15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500" u="none" cap="none" strike="noStrike">
                          <a:solidFill>
                            <a:srgbClr val="FFFFFF"/>
                          </a:solidFill>
                          <a:latin typeface="Questrial"/>
                          <a:ea typeface="Questrial"/>
                          <a:cs typeface="Questrial"/>
                          <a:sym typeface="Questrial"/>
                        </a:rPr>
                        <a:t>prop</a:t>
                      </a:r>
                      <a:endParaRPr sz="15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31800">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1880</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203200" marR="0" rtl="0" algn="l">
                        <a:lnSpc>
                          <a:spcPct val="100000"/>
                        </a:lnSpc>
                        <a:spcBef>
                          <a:spcPts val="0"/>
                        </a:spcBef>
                        <a:spcAft>
                          <a:spcPts val="0"/>
                        </a:spcAft>
                        <a:buNone/>
                      </a:pPr>
                      <a:r>
                        <a:rPr lang="en" sz="1500" u="none" cap="none" strike="noStrike">
                          <a:latin typeface="Questrial"/>
                          <a:ea typeface="Questrial"/>
                          <a:cs typeface="Questrial"/>
                          <a:sym typeface="Questrial"/>
                        </a:rPr>
                        <a:t>John</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9655</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0.0815</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1880</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101600" rtl="0" algn="r">
                        <a:lnSpc>
                          <a:spcPct val="100000"/>
                        </a:lnSpc>
                        <a:spcBef>
                          <a:spcPts val="0"/>
                        </a:spcBef>
                        <a:spcAft>
                          <a:spcPts val="0"/>
                        </a:spcAft>
                        <a:buNone/>
                      </a:pPr>
                      <a:r>
                        <a:rPr lang="en" sz="1500" u="none" cap="none" strike="noStrike">
                          <a:latin typeface="Questrial"/>
                          <a:ea typeface="Questrial"/>
                          <a:cs typeface="Questrial"/>
                          <a:sym typeface="Questrial"/>
                        </a:rPr>
                        <a:t>William</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9532</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0.0805</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r>
              <a:tr h="331800">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1880</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139700" marR="0" rtl="0" algn="l">
                        <a:lnSpc>
                          <a:spcPct val="100000"/>
                        </a:lnSpc>
                        <a:spcBef>
                          <a:spcPts val="0"/>
                        </a:spcBef>
                        <a:spcAft>
                          <a:spcPts val="0"/>
                        </a:spcAft>
                        <a:buNone/>
                      </a:pPr>
                      <a:r>
                        <a:rPr lang="en" sz="1500" u="none" cap="none" strike="noStrike">
                          <a:latin typeface="Questrial"/>
                          <a:ea typeface="Questrial"/>
                          <a:cs typeface="Questrial"/>
                          <a:sym typeface="Questrial"/>
                        </a:rPr>
                        <a:t>James</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5927</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0.0501</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1880</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101600" rtl="0" algn="r">
                        <a:lnSpc>
                          <a:spcPct val="100000"/>
                        </a:lnSpc>
                        <a:spcBef>
                          <a:spcPts val="0"/>
                        </a:spcBef>
                        <a:spcAft>
                          <a:spcPts val="0"/>
                        </a:spcAft>
                        <a:buNone/>
                      </a:pPr>
                      <a:r>
                        <a:rPr lang="en" sz="1500" u="none" cap="none" strike="noStrike">
                          <a:latin typeface="Questrial"/>
                          <a:ea typeface="Questrial"/>
                          <a:cs typeface="Questrial"/>
                          <a:sym typeface="Questrial"/>
                        </a:rPr>
                        <a:t>Charles</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5348</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0.0451</a:t>
                      </a:r>
                      <a:endParaRPr sz="15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1880</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114300" rtl="0" algn="r">
                        <a:lnSpc>
                          <a:spcPct val="100000"/>
                        </a:lnSpc>
                        <a:spcBef>
                          <a:spcPts val="0"/>
                        </a:spcBef>
                        <a:spcAft>
                          <a:spcPts val="0"/>
                        </a:spcAft>
                        <a:buNone/>
                      </a:pPr>
                      <a:r>
                        <a:rPr lang="en" sz="1500" u="none" cap="none" strike="noStrike">
                          <a:latin typeface="Questrial"/>
                          <a:ea typeface="Questrial"/>
                          <a:cs typeface="Questrial"/>
                          <a:sym typeface="Questrial"/>
                        </a:rPr>
                        <a:t>Garrett</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13</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0.0001</a:t>
                      </a:r>
                      <a:endParaRPr sz="15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1881</a:t>
                      </a:r>
                      <a:endParaRPr sz="15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M</a:t>
                      </a:r>
                      <a:endParaRPr sz="1500" u="none" cap="none" strike="noStrike">
                        <a:latin typeface="Questrial"/>
                        <a:ea typeface="Questrial"/>
                        <a:cs typeface="Questrial"/>
                        <a:sym typeface="Questrial"/>
                      </a:endParaRPr>
                    </a:p>
                  </a:txBody>
                  <a:tcPr marT="4245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203200" marR="0" rtl="0" algn="l">
                        <a:lnSpc>
                          <a:spcPct val="100000"/>
                        </a:lnSpc>
                        <a:spcBef>
                          <a:spcPts val="0"/>
                        </a:spcBef>
                        <a:spcAft>
                          <a:spcPts val="0"/>
                        </a:spcAft>
                        <a:buNone/>
                      </a:pPr>
                      <a:r>
                        <a:rPr lang="en" sz="1500" u="none" cap="none" strike="noStrike">
                          <a:latin typeface="Questrial"/>
                          <a:ea typeface="Questrial"/>
                          <a:cs typeface="Questrial"/>
                          <a:sym typeface="Questrial"/>
                        </a:rPr>
                        <a:t>John</a:t>
                      </a:r>
                      <a:endParaRPr sz="1500" u="none" cap="none" strike="noStrike">
                        <a:latin typeface="Questrial"/>
                        <a:ea typeface="Questrial"/>
                        <a:cs typeface="Questrial"/>
                        <a:sym typeface="Questrial"/>
                      </a:endParaRPr>
                    </a:p>
                  </a:txBody>
                  <a:tcPr marT="4245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8769</a:t>
                      </a:r>
                      <a:endParaRPr sz="1500" u="none" cap="none" strike="noStrike">
                        <a:latin typeface="Questrial"/>
                        <a:ea typeface="Questrial"/>
                        <a:cs typeface="Questrial"/>
                        <a:sym typeface="Questrial"/>
                      </a:endParaRPr>
                    </a:p>
                  </a:txBody>
                  <a:tcPr marT="4245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500" u="none" cap="none" strike="noStrike">
                          <a:latin typeface="Questrial"/>
                          <a:ea typeface="Questrial"/>
                          <a:cs typeface="Questrial"/>
                          <a:sym typeface="Questrial"/>
                        </a:rPr>
                        <a:t>0.081</a:t>
                      </a:r>
                      <a:endParaRPr sz="1500" u="none" cap="none" strike="noStrike">
                        <a:latin typeface="Questrial"/>
                        <a:ea typeface="Questrial"/>
                        <a:cs typeface="Questrial"/>
                        <a:sym typeface="Questrial"/>
                      </a:endParaRPr>
                    </a:p>
                  </a:txBody>
                  <a:tcPr marT="42450" marB="0" marR="0" marL="0">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r>
              <a:tr h="29925">
                <a:tc>
                  <a:txBody>
                    <a:bodyPr/>
                    <a:lstStyle/>
                    <a:p>
                      <a:pPr indent="0" lvl="0" marL="0" marR="0" rtl="0" algn="l">
                        <a:lnSpc>
                          <a:spcPct val="100000"/>
                        </a:lnSpc>
                        <a:spcBef>
                          <a:spcPts val="0"/>
                        </a:spcBef>
                        <a:spcAft>
                          <a:spcPts val="0"/>
                        </a:spcAft>
                        <a:buNone/>
                      </a:pPr>
                      <a:r>
                        <a:t/>
                      </a:r>
                      <a:endParaRPr sz="100" u="none" cap="none" strike="noStrike">
                        <a:latin typeface="Questrial"/>
                        <a:ea typeface="Questrial"/>
                        <a:cs typeface="Questrial"/>
                        <a:sym typeface="Questrial"/>
                      </a:endParaRPr>
                    </a:p>
                  </a:txBody>
                  <a:tcPr marT="0" marB="0" marR="0" marL="0">
                    <a:lnL cap="flat" cmpd="sng" w="53975">
                      <a:solidFill>
                        <a:srgbClr val="FFFFFF"/>
                      </a:solidFill>
                      <a:prstDash val="solid"/>
                      <a:round/>
                      <a:headEnd len="sm" w="sm" type="none"/>
                      <a:tailEnd len="sm" w="sm" type="none"/>
                    </a:lnL>
                    <a:lnT cap="flat" cmpd="sng" w="53975">
                      <a:solidFill>
                        <a:srgbClr val="FFFFFF"/>
                      </a:solidFill>
                      <a:prstDash val="solid"/>
                      <a:round/>
                      <a:headEnd len="sm" w="sm" type="none"/>
                      <a:tailEnd len="sm" w="sm" type="none"/>
                    </a:lnT>
                    <a:solidFill>
                      <a:srgbClr val="D0D1D2"/>
                    </a:solidFill>
                  </a:tcPr>
                </a:tc>
                <a:tc>
                  <a:txBody>
                    <a:bodyPr/>
                    <a:lstStyle/>
                    <a:p>
                      <a:pPr indent="0" lvl="0" marL="0" marR="0" rtl="0" algn="l">
                        <a:lnSpc>
                          <a:spcPct val="100000"/>
                        </a:lnSpc>
                        <a:spcBef>
                          <a:spcPts val="0"/>
                        </a:spcBef>
                        <a:spcAft>
                          <a:spcPts val="0"/>
                        </a:spcAft>
                        <a:buNone/>
                      </a:pPr>
                      <a:r>
                        <a:t/>
                      </a:r>
                      <a:endParaRPr sz="100" u="none" cap="none" strike="noStrike">
                        <a:latin typeface="Questrial"/>
                        <a:ea typeface="Questrial"/>
                        <a:cs typeface="Questrial"/>
                        <a:sym typeface="Questrial"/>
                      </a:endParaRPr>
                    </a:p>
                  </a:txBody>
                  <a:tcPr marT="0" marB="0" marR="0" marL="0">
                    <a:lnT cap="flat" cmpd="sng" w="53975">
                      <a:solidFill>
                        <a:srgbClr val="FFFFFF"/>
                      </a:solidFill>
                      <a:prstDash val="solid"/>
                      <a:round/>
                      <a:headEnd len="sm" w="sm" type="none"/>
                      <a:tailEnd len="sm" w="sm" type="none"/>
                    </a:lnT>
                    <a:solidFill>
                      <a:srgbClr val="D0D1D2"/>
                    </a:solidFill>
                  </a:tcPr>
                </a:tc>
                <a:tc>
                  <a:txBody>
                    <a:bodyPr/>
                    <a:lstStyle/>
                    <a:p>
                      <a:pPr indent="0" lvl="0" marL="0" marR="0" rtl="0" algn="l">
                        <a:lnSpc>
                          <a:spcPct val="100000"/>
                        </a:lnSpc>
                        <a:spcBef>
                          <a:spcPts val="0"/>
                        </a:spcBef>
                        <a:spcAft>
                          <a:spcPts val="0"/>
                        </a:spcAft>
                        <a:buNone/>
                      </a:pPr>
                      <a:r>
                        <a:t/>
                      </a:r>
                      <a:endParaRPr sz="100" u="none" cap="none" strike="noStrike">
                        <a:latin typeface="Questrial"/>
                        <a:ea typeface="Questrial"/>
                        <a:cs typeface="Questrial"/>
                        <a:sym typeface="Questrial"/>
                      </a:endParaRPr>
                    </a:p>
                  </a:txBody>
                  <a:tcPr marT="0" marB="0" marR="0" marL="0">
                    <a:lnT cap="flat" cmpd="sng" w="53975">
                      <a:solidFill>
                        <a:srgbClr val="FFFFFF"/>
                      </a:solidFill>
                      <a:prstDash val="solid"/>
                      <a:round/>
                      <a:headEnd len="sm" w="sm" type="none"/>
                      <a:tailEnd len="sm" w="sm" type="none"/>
                    </a:lnT>
                    <a:solidFill>
                      <a:srgbClr val="D6D6D6"/>
                    </a:solidFill>
                  </a:tcPr>
                </a:tc>
                <a:tc>
                  <a:txBody>
                    <a:bodyPr/>
                    <a:lstStyle/>
                    <a:p>
                      <a:pPr indent="0" lvl="0" marL="0" marR="0" rtl="0" algn="l">
                        <a:lnSpc>
                          <a:spcPct val="100000"/>
                        </a:lnSpc>
                        <a:spcBef>
                          <a:spcPts val="0"/>
                        </a:spcBef>
                        <a:spcAft>
                          <a:spcPts val="0"/>
                        </a:spcAft>
                        <a:buNone/>
                      </a:pPr>
                      <a:r>
                        <a:t/>
                      </a:r>
                      <a:endParaRPr sz="100" u="none" cap="none" strike="noStrike">
                        <a:latin typeface="Questrial"/>
                        <a:ea typeface="Questrial"/>
                        <a:cs typeface="Questrial"/>
                        <a:sym typeface="Questrial"/>
                      </a:endParaRPr>
                    </a:p>
                  </a:txBody>
                  <a:tcPr marT="0" marB="0" marR="0" marL="0">
                    <a:lnT cap="flat" cmpd="sng" w="53975">
                      <a:solidFill>
                        <a:srgbClr val="FFFFFF"/>
                      </a:solidFill>
                      <a:prstDash val="solid"/>
                      <a:round/>
                      <a:headEnd len="sm" w="sm" type="none"/>
                      <a:tailEnd len="sm" w="sm" type="none"/>
                    </a:lnT>
                    <a:solidFill>
                      <a:srgbClr val="D6D6D6"/>
                    </a:solidFill>
                  </a:tcPr>
                </a:tc>
                <a:tc>
                  <a:txBody>
                    <a:bodyPr/>
                    <a:lstStyle/>
                    <a:p>
                      <a:pPr indent="0" lvl="0" marL="0" marR="0" rtl="0" algn="l">
                        <a:lnSpc>
                          <a:spcPct val="100000"/>
                        </a:lnSpc>
                        <a:spcBef>
                          <a:spcPts val="0"/>
                        </a:spcBef>
                        <a:spcAft>
                          <a:spcPts val="0"/>
                        </a:spcAft>
                        <a:buNone/>
                      </a:pPr>
                      <a:r>
                        <a:t/>
                      </a:r>
                      <a:endParaRPr sz="100" u="none" cap="none" strike="noStrike">
                        <a:latin typeface="Questrial"/>
                        <a:ea typeface="Questrial"/>
                        <a:cs typeface="Questrial"/>
                        <a:sym typeface="Questrial"/>
                      </a:endParaRPr>
                    </a:p>
                  </a:txBody>
                  <a:tcPr marT="0" marB="0" marR="0" marL="0">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solidFill>
                      <a:srgbClr val="D6D6D6"/>
                    </a:solidFill>
                  </a:tcPr>
                </a:tc>
              </a:tr>
            </a:tbl>
          </a:graphicData>
        </a:graphic>
      </p:graphicFrame>
      <p:sp>
        <p:nvSpPr>
          <p:cNvPr id="2154" name="Google Shape;2154;p265"/>
          <p:cNvSpPr txBox="1"/>
          <p:nvPr/>
        </p:nvSpPr>
        <p:spPr>
          <a:xfrm>
            <a:off x="2773675" y="2257858"/>
            <a:ext cx="15819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solidFill>
                  <a:srgbClr val="A6AAA9"/>
                </a:solidFill>
                <a:latin typeface="Questrial"/>
                <a:ea typeface="Questrial"/>
                <a:cs typeface="Questrial"/>
                <a:sym typeface="Questrial"/>
              </a:rPr>
              <a:t>babynames</a:t>
            </a:r>
            <a:endParaRPr sz="1900">
              <a:latin typeface="Questrial"/>
              <a:ea typeface="Questrial"/>
              <a:cs typeface="Questrial"/>
              <a:sym typeface="Questrial"/>
            </a:endParaRPr>
          </a:p>
        </p:txBody>
      </p:sp>
      <p:sp>
        <p:nvSpPr>
          <p:cNvPr id="2155" name="Google Shape;2155;p265"/>
          <p:cNvSpPr txBox="1"/>
          <p:nvPr>
            <p:ph idx="4294967295" type="title"/>
          </p:nvPr>
        </p:nvSpPr>
        <p:spPr>
          <a:xfrm>
            <a:off x="650763" y="446773"/>
            <a:ext cx="38400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n()</a:t>
            </a:r>
            <a:endParaRPr b="1" sz="3000">
              <a:solidFill>
                <a:srgbClr val="000000"/>
              </a:solidFill>
              <a:latin typeface="Questrial"/>
              <a:ea typeface="Questrial"/>
              <a:cs typeface="Questrial"/>
              <a:sym typeface="Questrial"/>
            </a:endParaRPr>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159" name="Shape 2159"/>
        <p:cNvGrpSpPr/>
        <p:nvPr/>
      </p:nvGrpSpPr>
      <p:grpSpPr>
        <a:xfrm>
          <a:off x="0" y="0"/>
          <a:ext cx="0" cy="0"/>
          <a:chOff x="0" y="0"/>
          <a:chExt cx="0" cy="0"/>
        </a:xfrm>
      </p:grpSpPr>
      <p:sp>
        <p:nvSpPr>
          <p:cNvPr id="2160" name="Google Shape;2160;p266"/>
          <p:cNvSpPr txBox="1"/>
          <p:nvPr/>
        </p:nvSpPr>
        <p:spPr>
          <a:xfrm>
            <a:off x="623155" y="1007520"/>
            <a:ext cx="67197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The number of distinct values in a variable</a:t>
            </a:r>
            <a:endParaRPr sz="2300">
              <a:latin typeface="Questrial"/>
              <a:ea typeface="Questrial"/>
              <a:cs typeface="Questrial"/>
              <a:sym typeface="Questrial"/>
            </a:endParaRPr>
          </a:p>
        </p:txBody>
      </p:sp>
      <p:sp>
        <p:nvSpPr>
          <p:cNvPr id="2161" name="Google Shape;2161;p266"/>
          <p:cNvSpPr txBox="1"/>
          <p:nvPr/>
        </p:nvSpPr>
        <p:spPr>
          <a:xfrm>
            <a:off x="1849875" y="1579925"/>
            <a:ext cx="5832900" cy="6531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62875">
            <a:noAutofit/>
          </a:bodyPr>
          <a:lstStyle/>
          <a:p>
            <a:pPr indent="0" lvl="0" marL="0" marR="0" rtl="0" algn="l">
              <a:lnSpc>
                <a:spcPct val="100000"/>
              </a:lnSpc>
              <a:spcBef>
                <a:spcPts val="0"/>
              </a:spcBef>
              <a:spcAft>
                <a:spcPts val="0"/>
              </a:spcAft>
              <a:buNone/>
            </a:pPr>
            <a:r>
              <a:rPr lang="en">
                <a:latin typeface="Courier New"/>
                <a:ea typeface="Courier New"/>
                <a:cs typeface="Courier New"/>
                <a:sym typeface="Courier New"/>
              </a:rPr>
              <a:t>  </a:t>
            </a:r>
            <a:r>
              <a:rPr lang="en">
                <a:latin typeface="Courier New"/>
                <a:ea typeface="Courier New"/>
                <a:cs typeface="Courier New"/>
                <a:sym typeface="Courier New"/>
              </a:rPr>
              <a:t>babynames %&gt;% summarise(n = n(), </a:t>
            </a:r>
            <a:endParaRPr>
              <a:latin typeface="Courier New"/>
              <a:ea typeface="Courier New"/>
              <a:cs typeface="Courier New"/>
              <a:sym typeface="Courier New"/>
            </a:endParaRPr>
          </a:p>
          <a:p>
            <a:pPr indent="0" lvl="0" marL="0" marR="0" rtl="0" algn="l">
              <a:lnSpc>
                <a:spcPct val="100000"/>
              </a:lnSpc>
              <a:spcBef>
                <a:spcPts val="0"/>
              </a:spcBef>
              <a:spcAft>
                <a:spcPts val="0"/>
              </a:spcAft>
              <a:buNone/>
            </a:pPr>
            <a:r>
              <a:rPr lang="en">
                <a:latin typeface="Courier New"/>
                <a:ea typeface="Courier New"/>
                <a:cs typeface="Courier New"/>
                <a:sym typeface="Courier New"/>
              </a:rPr>
              <a:t> 					    nname = n_distinct(name))</a:t>
            </a:r>
            <a:endParaRPr>
              <a:latin typeface="Courier New"/>
              <a:ea typeface="Courier New"/>
              <a:cs typeface="Courier New"/>
              <a:sym typeface="Courier New"/>
            </a:endParaRPr>
          </a:p>
        </p:txBody>
      </p:sp>
      <p:graphicFrame>
        <p:nvGraphicFramePr>
          <p:cNvPr id="2162" name="Google Shape;2162;p266"/>
          <p:cNvGraphicFramePr/>
          <p:nvPr/>
        </p:nvGraphicFramePr>
        <p:xfrm>
          <a:off x="5826007" y="2640100"/>
          <a:ext cx="3000000" cy="3000000"/>
        </p:xfrm>
        <a:graphic>
          <a:graphicData uri="http://schemas.openxmlformats.org/drawingml/2006/table">
            <a:tbl>
              <a:tblPr bandRow="1" firstRow="1">
                <a:noFill/>
                <a:tableStyleId>{86380251-1022-4E59-A97C-39B196FD709A}</a:tableStyleId>
              </a:tblPr>
              <a:tblGrid>
                <a:gridCol w="928275"/>
                <a:gridCol w="964650"/>
              </a:tblGrid>
              <a:tr h="292875">
                <a:tc>
                  <a:txBody>
                    <a:bodyPr/>
                    <a:lstStyle/>
                    <a:p>
                      <a:pPr indent="0" lvl="0" marL="0" marR="12700" rtl="0" algn="ctr">
                        <a:lnSpc>
                          <a:spcPct val="100000"/>
                        </a:lnSpc>
                        <a:spcBef>
                          <a:spcPts val="0"/>
                        </a:spcBef>
                        <a:spcAft>
                          <a:spcPts val="0"/>
                        </a:spcAft>
                        <a:buNone/>
                      </a:pPr>
                      <a:r>
                        <a:rPr b="1" lang="en" sz="1200" u="none" cap="none" strike="noStrike">
                          <a:solidFill>
                            <a:srgbClr val="FFFFFF"/>
                          </a:solidFill>
                          <a:latin typeface="Questrial"/>
                          <a:ea typeface="Questrial"/>
                          <a:cs typeface="Questrial"/>
                          <a:sym typeface="Questrial"/>
                        </a:rPr>
                        <a:t>n</a:t>
                      </a:r>
                      <a:endParaRPr sz="1200" u="none" cap="none" strike="noStrike">
                        <a:latin typeface="Questrial"/>
                        <a:ea typeface="Questrial"/>
                        <a:cs typeface="Questrial"/>
                        <a:sym typeface="Questrial"/>
                      </a:endParaRPr>
                    </a:p>
                  </a:txBody>
                  <a:tcPr marT="21075" marB="0" marR="0" marL="0">
                    <a:lnR cap="flat" cmpd="sng" w="53975">
                      <a:solidFill>
                        <a:srgbClr val="FFFFFF"/>
                      </a:solidFill>
                      <a:prstDash val="solid"/>
                      <a:round/>
                      <a:headEnd len="sm" w="sm" type="none"/>
                      <a:tailEnd len="sm" w="sm" type="none"/>
                    </a:lnR>
                    <a:lnB cap="flat" cmpd="sng" w="53975">
                      <a:solidFill>
                        <a:srgbClr val="FFFFFF"/>
                      </a:solidFill>
                      <a:prstDash val="solid"/>
                      <a:round/>
                      <a:headEnd len="sm" w="sm" type="none"/>
                      <a:tailEnd len="sm" w="sm" type="none"/>
                    </a:lnB>
                    <a:solidFill>
                      <a:srgbClr val="767C85"/>
                    </a:solidFill>
                  </a:tcPr>
                </a:tc>
                <a:tc>
                  <a:txBody>
                    <a:bodyPr/>
                    <a:lstStyle/>
                    <a:p>
                      <a:pPr indent="0" lvl="0" marL="12700" marR="0" rtl="0" algn="ctr">
                        <a:lnSpc>
                          <a:spcPct val="100000"/>
                        </a:lnSpc>
                        <a:spcBef>
                          <a:spcPts val="0"/>
                        </a:spcBef>
                        <a:spcAft>
                          <a:spcPts val="0"/>
                        </a:spcAft>
                        <a:buNone/>
                      </a:pPr>
                      <a:r>
                        <a:rPr b="1" lang="en" sz="1200" u="none" cap="none" strike="noStrike">
                          <a:solidFill>
                            <a:srgbClr val="FFFFFF"/>
                          </a:solidFill>
                          <a:latin typeface="Questrial"/>
                          <a:ea typeface="Questrial"/>
                          <a:cs typeface="Questrial"/>
                          <a:sym typeface="Questrial"/>
                        </a:rPr>
                        <a:t>nname</a:t>
                      </a:r>
                      <a:endParaRPr sz="1200" u="none" cap="none" strike="noStrike">
                        <a:latin typeface="Questrial"/>
                        <a:ea typeface="Questrial"/>
                        <a:cs typeface="Questrial"/>
                        <a:sym typeface="Questrial"/>
                      </a:endParaRPr>
                    </a:p>
                  </a:txBody>
                  <a:tcPr marT="21075" marB="0" marR="0" marL="0">
                    <a:lnL cap="flat" cmpd="sng" w="53975">
                      <a:solidFill>
                        <a:srgbClr val="FFFFFF"/>
                      </a:solidFill>
                      <a:prstDash val="solid"/>
                      <a:round/>
                      <a:headEnd len="sm" w="sm" type="none"/>
                      <a:tailEnd len="sm" w="sm" type="none"/>
                    </a:lnL>
                    <a:lnB cap="flat" cmpd="sng" w="53975">
                      <a:solidFill>
                        <a:srgbClr val="FFFFFF"/>
                      </a:solidFill>
                      <a:prstDash val="solid"/>
                      <a:round/>
                      <a:headEnd len="sm" w="sm" type="none"/>
                      <a:tailEnd len="sm" w="sm" type="none"/>
                    </a:lnB>
                    <a:solidFill>
                      <a:srgbClr val="767C85"/>
                    </a:solidFill>
                  </a:tcPr>
                </a:tc>
              </a:tr>
              <a:tr h="304775">
                <a:tc>
                  <a:txBody>
                    <a:bodyPr/>
                    <a:lstStyle/>
                    <a:p>
                      <a:pPr indent="0" lvl="0" marL="0" marR="12700" rtl="0" algn="ctr">
                        <a:lnSpc>
                          <a:spcPct val="100000"/>
                        </a:lnSpc>
                        <a:spcBef>
                          <a:spcPts val="0"/>
                        </a:spcBef>
                        <a:spcAft>
                          <a:spcPts val="0"/>
                        </a:spcAft>
                        <a:buNone/>
                      </a:pPr>
                      <a:r>
                        <a:rPr lang="en" sz="1200" u="none" cap="none" strike="noStrike">
                          <a:latin typeface="Questrial"/>
                          <a:ea typeface="Questrial"/>
                          <a:cs typeface="Questrial"/>
                          <a:sym typeface="Questrial"/>
                        </a:rPr>
                        <a:t>1858689</a:t>
                      </a:r>
                      <a:endParaRPr sz="1200" u="none" cap="none" strike="noStrike">
                        <a:latin typeface="Questrial"/>
                        <a:ea typeface="Questrial"/>
                        <a:cs typeface="Questrial"/>
                        <a:sym typeface="Questrial"/>
                      </a:endParaRPr>
                    </a:p>
                  </a:txBody>
                  <a:tcPr marT="28300" marB="0" marR="0" marL="0">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12700" marR="0" rtl="0" algn="ctr">
                        <a:lnSpc>
                          <a:spcPct val="100000"/>
                        </a:lnSpc>
                        <a:spcBef>
                          <a:spcPts val="0"/>
                        </a:spcBef>
                        <a:spcAft>
                          <a:spcPts val="0"/>
                        </a:spcAft>
                        <a:buNone/>
                      </a:pPr>
                      <a:r>
                        <a:rPr lang="en" sz="1200" u="none" cap="none" strike="noStrike">
                          <a:latin typeface="Questrial"/>
                          <a:ea typeface="Questrial"/>
                          <a:cs typeface="Questrial"/>
                          <a:sym typeface="Questrial"/>
                        </a:rPr>
                        <a:t>95025</a:t>
                      </a:r>
                      <a:endParaRPr sz="1200" u="none" cap="none" strike="noStrike">
                        <a:latin typeface="Questrial"/>
                        <a:ea typeface="Questrial"/>
                        <a:cs typeface="Questrial"/>
                        <a:sym typeface="Questrial"/>
                      </a:endParaRPr>
                    </a:p>
                  </a:txBody>
                  <a:tcPr marT="28300" marB="0" marR="0" marL="0">
                    <a:lnL cap="flat" cmpd="sng" w="53975">
                      <a:solidFill>
                        <a:srgbClr val="FFFFFF"/>
                      </a:solidFill>
                      <a:prstDash val="solid"/>
                      <a:round/>
                      <a:headEnd len="sm" w="sm" type="none"/>
                      <a:tailEnd len="sm" w="sm" type="none"/>
                    </a:lnL>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8AAD6"/>
                    </a:solidFill>
                  </a:tcPr>
                </a:tc>
              </a:tr>
            </a:tbl>
          </a:graphicData>
        </a:graphic>
      </p:graphicFrame>
      <p:sp>
        <p:nvSpPr>
          <p:cNvPr id="2163" name="Google Shape;2163;p266"/>
          <p:cNvSpPr/>
          <p:nvPr/>
        </p:nvSpPr>
        <p:spPr>
          <a:xfrm>
            <a:off x="5260497" y="2847206"/>
            <a:ext cx="283146" cy="173933"/>
          </a:xfrm>
          <a:custGeom>
            <a:rect b="b" l="l" r="r" t="t"/>
            <a:pathLst>
              <a:path extrusionOk="0" h="382270" w="622300">
                <a:moveTo>
                  <a:pt x="357635" y="0"/>
                </a:moveTo>
                <a:lnTo>
                  <a:pt x="357635" y="133825"/>
                </a:lnTo>
                <a:lnTo>
                  <a:pt x="0" y="133825"/>
                </a:lnTo>
                <a:lnTo>
                  <a:pt x="0" y="247816"/>
                </a:lnTo>
                <a:lnTo>
                  <a:pt x="357635" y="247816"/>
                </a:lnTo>
                <a:lnTo>
                  <a:pt x="357635" y="381642"/>
                </a:lnTo>
                <a:lnTo>
                  <a:pt x="622084" y="190821"/>
                </a:lnTo>
                <a:lnTo>
                  <a:pt x="357635" y="0"/>
                </a:lnTo>
                <a:close/>
              </a:path>
            </a:pathLst>
          </a:custGeom>
          <a:solidFill>
            <a:srgbClr val="5358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latin typeface="Questrial"/>
              <a:ea typeface="Questrial"/>
              <a:cs typeface="Questrial"/>
              <a:sym typeface="Questrial"/>
            </a:endParaRPr>
          </a:p>
        </p:txBody>
      </p:sp>
      <p:graphicFrame>
        <p:nvGraphicFramePr>
          <p:cNvPr id="2164" name="Google Shape;2164;p266"/>
          <p:cNvGraphicFramePr/>
          <p:nvPr/>
        </p:nvGraphicFramePr>
        <p:xfrm>
          <a:off x="1910042" y="2642481"/>
          <a:ext cx="3000000" cy="3000000"/>
        </p:xfrm>
        <a:graphic>
          <a:graphicData uri="http://schemas.openxmlformats.org/drawingml/2006/table">
            <a:tbl>
              <a:tblPr bandRow="1" firstRow="1">
                <a:noFill/>
                <a:tableStyleId>{86380251-1022-4E59-A97C-39B196FD709A}</a:tableStyleId>
              </a:tblPr>
              <a:tblGrid>
                <a:gridCol w="530850"/>
                <a:gridCol w="421400"/>
                <a:gridCol w="809850"/>
                <a:gridCol w="560900"/>
                <a:gridCol w="731575"/>
              </a:tblGrid>
              <a:tr h="331800">
                <a:tc>
                  <a:txBody>
                    <a:bodyPr/>
                    <a:lstStyle/>
                    <a:p>
                      <a:pPr indent="0" lvl="0" marL="0" marR="0" rtl="0" algn="ctr">
                        <a:lnSpc>
                          <a:spcPct val="100000"/>
                        </a:lnSpc>
                        <a:spcBef>
                          <a:spcPts val="0"/>
                        </a:spcBef>
                        <a:spcAft>
                          <a:spcPts val="0"/>
                        </a:spcAft>
                        <a:buNone/>
                      </a:pPr>
                      <a:r>
                        <a:rPr b="1" lang="en" sz="1200" u="none" cap="none" strike="noStrike">
                          <a:solidFill>
                            <a:srgbClr val="FFFFFF"/>
                          </a:solidFill>
                          <a:latin typeface="Questrial"/>
                          <a:ea typeface="Questrial"/>
                          <a:cs typeface="Questrial"/>
                          <a:sym typeface="Questrial"/>
                        </a:rPr>
                        <a:t>year</a:t>
                      </a:r>
                      <a:endParaRPr sz="12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200" u="none" cap="none" strike="noStrike">
                          <a:solidFill>
                            <a:srgbClr val="FFFFFF"/>
                          </a:solidFill>
                          <a:latin typeface="Questrial"/>
                          <a:ea typeface="Questrial"/>
                          <a:cs typeface="Questrial"/>
                          <a:sym typeface="Questrial"/>
                        </a:rPr>
                        <a:t>sex</a:t>
                      </a:r>
                      <a:endParaRPr sz="12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177800" marR="0" rtl="0" algn="l">
                        <a:lnSpc>
                          <a:spcPct val="100000"/>
                        </a:lnSpc>
                        <a:spcBef>
                          <a:spcPts val="0"/>
                        </a:spcBef>
                        <a:spcAft>
                          <a:spcPts val="0"/>
                        </a:spcAft>
                        <a:buNone/>
                      </a:pPr>
                      <a:r>
                        <a:rPr b="1" lang="en" sz="1200" u="none" cap="none" strike="noStrike">
                          <a:solidFill>
                            <a:srgbClr val="FFFFFF"/>
                          </a:solidFill>
                          <a:latin typeface="Questrial"/>
                          <a:ea typeface="Questrial"/>
                          <a:cs typeface="Questrial"/>
                          <a:sym typeface="Questrial"/>
                        </a:rPr>
                        <a:t>name</a:t>
                      </a:r>
                      <a:endParaRPr sz="12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200" u="none" cap="none" strike="noStrike">
                          <a:solidFill>
                            <a:srgbClr val="FFFFFF"/>
                          </a:solidFill>
                          <a:latin typeface="Questrial"/>
                          <a:ea typeface="Questrial"/>
                          <a:cs typeface="Questrial"/>
                          <a:sym typeface="Questrial"/>
                        </a:rPr>
                        <a:t>n</a:t>
                      </a:r>
                      <a:endParaRPr sz="12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200" u="none" cap="none" strike="noStrike">
                          <a:solidFill>
                            <a:srgbClr val="FFFFFF"/>
                          </a:solidFill>
                          <a:latin typeface="Questrial"/>
                          <a:ea typeface="Questrial"/>
                          <a:cs typeface="Questrial"/>
                          <a:sym typeface="Questrial"/>
                        </a:rPr>
                        <a:t>prop</a:t>
                      </a:r>
                      <a:endParaRPr sz="1200" u="none" cap="none" strike="noStrike">
                        <a:latin typeface="Questrial"/>
                        <a:ea typeface="Questrial"/>
                        <a:cs typeface="Questrial"/>
                        <a:sym typeface="Questrial"/>
                      </a:endParaRPr>
                    </a:p>
                  </a:txBody>
                  <a:tcPr marT="42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31800">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1880</a:t>
                      </a:r>
                      <a:endParaRPr sz="12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M</a:t>
                      </a:r>
                      <a:endParaRPr sz="12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203200" marR="0" rtl="0" algn="l">
                        <a:lnSpc>
                          <a:spcPct val="100000"/>
                        </a:lnSpc>
                        <a:spcBef>
                          <a:spcPts val="0"/>
                        </a:spcBef>
                        <a:spcAft>
                          <a:spcPts val="0"/>
                        </a:spcAft>
                        <a:buNone/>
                      </a:pPr>
                      <a:r>
                        <a:rPr lang="en" sz="1200" u="none" cap="none" strike="noStrike">
                          <a:latin typeface="Questrial"/>
                          <a:ea typeface="Questrial"/>
                          <a:cs typeface="Questrial"/>
                          <a:sym typeface="Questrial"/>
                        </a:rPr>
                        <a:t>John</a:t>
                      </a:r>
                      <a:endParaRPr sz="12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9655</a:t>
                      </a:r>
                      <a:endParaRPr sz="12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0.0815</a:t>
                      </a:r>
                      <a:endParaRPr sz="12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1880</a:t>
                      </a:r>
                      <a:endParaRPr sz="12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M</a:t>
                      </a:r>
                      <a:endParaRPr sz="12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101600" rtl="0" algn="r">
                        <a:lnSpc>
                          <a:spcPct val="100000"/>
                        </a:lnSpc>
                        <a:spcBef>
                          <a:spcPts val="0"/>
                        </a:spcBef>
                        <a:spcAft>
                          <a:spcPts val="0"/>
                        </a:spcAft>
                        <a:buNone/>
                      </a:pPr>
                      <a:r>
                        <a:rPr lang="en" sz="1200" u="none" cap="none" strike="noStrike">
                          <a:latin typeface="Questrial"/>
                          <a:ea typeface="Questrial"/>
                          <a:cs typeface="Questrial"/>
                          <a:sym typeface="Questrial"/>
                        </a:rPr>
                        <a:t>William</a:t>
                      </a:r>
                      <a:endParaRPr sz="12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9532</a:t>
                      </a:r>
                      <a:endParaRPr sz="12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0.0805</a:t>
                      </a:r>
                      <a:endParaRPr sz="12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r>
              <a:tr h="331800">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1880</a:t>
                      </a:r>
                      <a:endParaRPr sz="12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M</a:t>
                      </a:r>
                      <a:endParaRPr sz="12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139700" marR="0" rtl="0" algn="l">
                        <a:lnSpc>
                          <a:spcPct val="100000"/>
                        </a:lnSpc>
                        <a:spcBef>
                          <a:spcPts val="0"/>
                        </a:spcBef>
                        <a:spcAft>
                          <a:spcPts val="0"/>
                        </a:spcAft>
                        <a:buNone/>
                      </a:pPr>
                      <a:r>
                        <a:rPr lang="en" sz="1200" u="none" cap="none" strike="noStrike">
                          <a:latin typeface="Questrial"/>
                          <a:ea typeface="Questrial"/>
                          <a:cs typeface="Questrial"/>
                          <a:sym typeface="Questrial"/>
                        </a:rPr>
                        <a:t>James</a:t>
                      </a:r>
                      <a:endParaRPr sz="12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5927</a:t>
                      </a:r>
                      <a:endParaRPr sz="12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0.0501</a:t>
                      </a:r>
                      <a:endParaRPr sz="1200" u="none" cap="none" strike="noStrike">
                        <a:latin typeface="Questrial"/>
                        <a:ea typeface="Questrial"/>
                        <a:cs typeface="Questrial"/>
                        <a:sym typeface="Questrial"/>
                      </a:endParaRPr>
                    </a:p>
                  </a:txBody>
                  <a:tcPr marT="42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1880</a:t>
                      </a:r>
                      <a:endParaRPr sz="12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M</a:t>
                      </a:r>
                      <a:endParaRPr sz="12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101600" rtl="0" algn="r">
                        <a:lnSpc>
                          <a:spcPct val="100000"/>
                        </a:lnSpc>
                        <a:spcBef>
                          <a:spcPts val="0"/>
                        </a:spcBef>
                        <a:spcAft>
                          <a:spcPts val="0"/>
                        </a:spcAft>
                        <a:buNone/>
                      </a:pPr>
                      <a:r>
                        <a:rPr lang="en" sz="1200" u="none" cap="none" strike="noStrike">
                          <a:latin typeface="Questrial"/>
                          <a:ea typeface="Questrial"/>
                          <a:cs typeface="Questrial"/>
                          <a:sym typeface="Questrial"/>
                        </a:rPr>
                        <a:t>Charles</a:t>
                      </a:r>
                      <a:endParaRPr sz="12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5348</a:t>
                      </a:r>
                      <a:endParaRPr sz="12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0.0451</a:t>
                      </a:r>
                      <a:endParaRPr sz="1200" u="none" cap="none" strike="noStrike">
                        <a:latin typeface="Questrial"/>
                        <a:ea typeface="Questrial"/>
                        <a:cs typeface="Questrial"/>
                        <a:sym typeface="Questrial"/>
                      </a:endParaRPr>
                    </a:p>
                  </a:txBody>
                  <a:tcPr marT="44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1880</a:t>
                      </a:r>
                      <a:endParaRPr sz="12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M</a:t>
                      </a:r>
                      <a:endParaRPr sz="12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114300" rtl="0" algn="r">
                        <a:lnSpc>
                          <a:spcPct val="100000"/>
                        </a:lnSpc>
                        <a:spcBef>
                          <a:spcPts val="0"/>
                        </a:spcBef>
                        <a:spcAft>
                          <a:spcPts val="0"/>
                        </a:spcAft>
                        <a:buNone/>
                      </a:pPr>
                      <a:r>
                        <a:rPr lang="en" sz="1200" u="none" cap="none" strike="noStrike">
                          <a:latin typeface="Questrial"/>
                          <a:ea typeface="Questrial"/>
                          <a:cs typeface="Questrial"/>
                          <a:sym typeface="Questrial"/>
                        </a:rPr>
                        <a:t>Garrett</a:t>
                      </a:r>
                      <a:endParaRPr sz="12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13</a:t>
                      </a:r>
                      <a:endParaRPr sz="12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200" u="none" cap="none" strike="noStrike">
                          <a:latin typeface="Questrial"/>
                          <a:ea typeface="Questrial"/>
                          <a:cs typeface="Questrial"/>
                          <a:sym typeface="Questrial"/>
                        </a:rPr>
                        <a:t>0.0001</a:t>
                      </a:r>
                      <a:endParaRPr sz="12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bl>
          </a:graphicData>
        </a:graphic>
      </p:graphicFrame>
      <p:sp>
        <p:nvSpPr>
          <p:cNvPr id="2165" name="Google Shape;2165;p266"/>
          <p:cNvSpPr txBox="1"/>
          <p:nvPr/>
        </p:nvSpPr>
        <p:spPr>
          <a:xfrm>
            <a:off x="2856758" y="2479570"/>
            <a:ext cx="18930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200">
                <a:solidFill>
                  <a:srgbClr val="A6AAA9"/>
                </a:solidFill>
                <a:latin typeface="Questrial"/>
                <a:ea typeface="Questrial"/>
                <a:cs typeface="Questrial"/>
                <a:sym typeface="Questrial"/>
              </a:rPr>
              <a:t>babynames</a:t>
            </a:r>
            <a:endParaRPr sz="1200">
              <a:latin typeface="Questrial"/>
              <a:ea typeface="Questrial"/>
              <a:cs typeface="Questrial"/>
              <a:sym typeface="Questrial"/>
            </a:endParaRPr>
          </a:p>
        </p:txBody>
      </p:sp>
      <p:sp>
        <p:nvSpPr>
          <p:cNvPr id="2166" name="Google Shape;2166;p266"/>
          <p:cNvSpPr txBox="1"/>
          <p:nvPr>
            <p:ph idx="4294967295" type="title"/>
          </p:nvPr>
        </p:nvSpPr>
        <p:spPr>
          <a:xfrm>
            <a:off x="650763" y="446773"/>
            <a:ext cx="38400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n_distinct()</a:t>
            </a:r>
            <a:endParaRPr b="1" sz="3000">
              <a:solidFill>
                <a:srgbClr val="000000"/>
              </a:solidFill>
              <a:latin typeface="Questrial"/>
              <a:ea typeface="Questrial"/>
              <a:cs typeface="Questrial"/>
              <a:sym typeface="Quest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0" name="Shape 360"/>
        <p:cNvGrpSpPr/>
        <p:nvPr/>
      </p:nvGrpSpPr>
      <p:grpSpPr>
        <a:xfrm>
          <a:off x="0" y="0"/>
          <a:ext cx="0" cy="0"/>
          <a:chOff x="0" y="0"/>
          <a:chExt cx="0" cy="0"/>
        </a:xfrm>
      </p:grpSpPr>
      <p:sp>
        <p:nvSpPr>
          <p:cNvPr id="361" name="Google Shape;361;p78"/>
          <p:cNvSpPr/>
          <p:nvPr/>
        </p:nvSpPr>
        <p:spPr>
          <a:xfrm>
            <a:off x="1836970" y="1234049"/>
            <a:ext cx="5475259" cy="3386639"/>
          </a:xfrm>
          <a:custGeom>
            <a:rect b="b" l="l" r="r" t="t"/>
            <a:pathLst>
              <a:path extrusionOk="0" h="8573770" w="13861415">
                <a:moveTo>
                  <a:pt x="13785391" y="0"/>
                </a:moveTo>
                <a:lnTo>
                  <a:pt x="75443" y="0"/>
                </a:lnTo>
                <a:lnTo>
                  <a:pt x="46077" y="5928"/>
                </a:lnTo>
                <a:lnTo>
                  <a:pt x="22096" y="22097"/>
                </a:lnTo>
                <a:lnTo>
                  <a:pt x="5928" y="46078"/>
                </a:lnTo>
                <a:lnTo>
                  <a:pt x="0" y="75444"/>
                </a:lnTo>
                <a:lnTo>
                  <a:pt x="0" y="8497926"/>
                </a:lnTo>
                <a:lnTo>
                  <a:pt x="5928" y="8527292"/>
                </a:lnTo>
                <a:lnTo>
                  <a:pt x="22096" y="8551273"/>
                </a:lnTo>
                <a:lnTo>
                  <a:pt x="46077" y="8567441"/>
                </a:lnTo>
                <a:lnTo>
                  <a:pt x="75443" y="8573370"/>
                </a:lnTo>
                <a:lnTo>
                  <a:pt x="13785391" y="8573370"/>
                </a:lnTo>
                <a:lnTo>
                  <a:pt x="13814756" y="8567441"/>
                </a:lnTo>
                <a:lnTo>
                  <a:pt x="13838737" y="8551273"/>
                </a:lnTo>
                <a:lnTo>
                  <a:pt x="13854905" y="8527292"/>
                </a:lnTo>
                <a:lnTo>
                  <a:pt x="13860834" y="8497926"/>
                </a:lnTo>
                <a:lnTo>
                  <a:pt x="13860834" y="75444"/>
                </a:lnTo>
                <a:lnTo>
                  <a:pt x="13854905" y="46078"/>
                </a:lnTo>
                <a:lnTo>
                  <a:pt x="13838737" y="22097"/>
                </a:lnTo>
                <a:lnTo>
                  <a:pt x="13814756" y="5928"/>
                </a:lnTo>
                <a:lnTo>
                  <a:pt x="13785391" y="0"/>
                </a:lnTo>
                <a:close/>
              </a:path>
            </a:pathLst>
          </a:custGeom>
          <a:solidFill>
            <a:srgbClr val="606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2" name="Google Shape;362;p78"/>
          <p:cNvSpPr/>
          <p:nvPr/>
        </p:nvSpPr>
        <p:spPr>
          <a:xfrm>
            <a:off x="1596781" y="1100663"/>
            <a:ext cx="5950500" cy="3838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3" name="Google Shape;363;p78"/>
          <p:cNvSpPr/>
          <p:nvPr/>
        </p:nvSpPr>
        <p:spPr>
          <a:xfrm>
            <a:off x="4803436" y="2017965"/>
            <a:ext cx="2504100" cy="946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4" name="Google Shape;364;p78"/>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 History tab</a:t>
            </a:r>
            <a:endParaRPr b="1" sz="3000">
              <a:solidFill>
                <a:srgbClr val="000000"/>
              </a:solidFill>
              <a:latin typeface="Questrial"/>
              <a:ea typeface="Questrial"/>
              <a:cs typeface="Questrial"/>
              <a:sym typeface="Questrial"/>
            </a:endParaRPr>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170" name="Shape 2170"/>
        <p:cNvGrpSpPr/>
        <p:nvPr/>
      </p:nvGrpSpPr>
      <p:grpSpPr>
        <a:xfrm>
          <a:off x="0" y="0"/>
          <a:ext cx="0" cy="0"/>
          <a:chOff x="0" y="0"/>
          <a:chExt cx="0" cy="0"/>
        </a:xfrm>
      </p:grpSpPr>
      <p:sp>
        <p:nvSpPr>
          <p:cNvPr id="2171" name="Google Shape;2171;p267"/>
          <p:cNvSpPr/>
          <p:nvPr/>
        </p:nvSpPr>
        <p:spPr>
          <a:xfrm>
            <a:off x="5253652" y="1889436"/>
            <a:ext cx="3589200" cy="2783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172" name="Google Shape;2172;p267"/>
          <p:cNvSpPr/>
          <p:nvPr/>
        </p:nvSpPr>
        <p:spPr>
          <a:xfrm>
            <a:off x="5277136" y="1901813"/>
            <a:ext cx="3543600" cy="2740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173" name="Google Shape;2173;p267"/>
          <p:cNvSpPr/>
          <p:nvPr/>
        </p:nvSpPr>
        <p:spPr>
          <a:xfrm>
            <a:off x="5277135" y="1901812"/>
            <a:ext cx="3557502" cy="2751201"/>
          </a:xfrm>
          <a:custGeom>
            <a:rect b="b" l="l" r="r" t="t"/>
            <a:pathLst>
              <a:path extrusionOk="0" h="6324600" w="8178165">
                <a:moveTo>
                  <a:pt x="0" y="0"/>
                </a:moveTo>
                <a:lnTo>
                  <a:pt x="8177761" y="0"/>
                </a:lnTo>
                <a:lnTo>
                  <a:pt x="8177761" y="6324414"/>
                </a:lnTo>
                <a:lnTo>
                  <a:pt x="0" y="6324414"/>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174" name="Google Shape;2174;p267"/>
          <p:cNvSpPr txBox="1"/>
          <p:nvPr/>
        </p:nvSpPr>
        <p:spPr>
          <a:xfrm>
            <a:off x="650766" y="1059140"/>
            <a:ext cx="7325400" cy="6921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1800">
                <a:latin typeface="Questrial"/>
                <a:ea typeface="Questrial"/>
                <a:cs typeface="Questrial"/>
                <a:sym typeface="Questrial"/>
              </a:rPr>
              <a:t>Take a vector as input. Return a single value as output.</a:t>
            </a:r>
            <a:endParaRPr sz="1800">
              <a:latin typeface="Questrial"/>
              <a:ea typeface="Questrial"/>
              <a:cs typeface="Questrial"/>
              <a:sym typeface="Questrial"/>
            </a:endParaRPr>
          </a:p>
        </p:txBody>
      </p:sp>
      <p:sp>
        <p:nvSpPr>
          <p:cNvPr id="2175" name="Google Shape;2175;p267"/>
          <p:cNvSpPr/>
          <p:nvPr/>
        </p:nvSpPr>
        <p:spPr>
          <a:xfrm>
            <a:off x="4673414" y="1687425"/>
            <a:ext cx="2378297" cy="3182112"/>
          </a:xfrm>
          <a:custGeom>
            <a:rect b="b" l="l" r="r" t="t"/>
            <a:pathLst>
              <a:path extrusionOk="0" h="7315200" w="5467350">
                <a:moveTo>
                  <a:pt x="0" y="0"/>
                </a:moveTo>
                <a:lnTo>
                  <a:pt x="11114" y="7314636"/>
                </a:lnTo>
                <a:lnTo>
                  <a:pt x="5464733" y="4960603"/>
                </a:lnTo>
                <a:lnTo>
                  <a:pt x="5467301" y="674290"/>
                </a:lnTo>
                <a:lnTo>
                  <a:pt x="0" y="0"/>
                </a:lnTo>
                <a:close/>
              </a:path>
            </a:pathLst>
          </a:custGeom>
          <a:solidFill>
            <a:srgbClr val="000000">
              <a:alpha val="3882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176" name="Google Shape;2176;p267"/>
          <p:cNvSpPr/>
          <p:nvPr/>
        </p:nvSpPr>
        <p:spPr>
          <a:xfrm>
            <a:off x="6194837" y="1977891"/>
            <a:ext cx="852707" cy="1862309"/>
          </a:xfrm>
          <a:custGeom>
            <a:rect b="b" l="l" r="r" t="t"/>
            <a:pathLst>
              <a:path extrusionOk="0" h="4281170" w="1960245">
                <a:moveTo>
                  <a:pt x="0" y="0"/>
                </a:moveTo>
                <a:lnTo>
                  <a:pt x="1960214" y="0"/>
                </a:lnTo>
                <a:lnTo>
                  <a:pt x="1960214" y="4280938"/>
                </a:lnTo>
                <a:lnTo>
                  <a:pt x="0" y="4280938"/>
                </a:lnTo>
                <a:lnTo>
                  <a:pt x="0" y="0"/>
                </a:lnTo>
                <a:close/>
              </a:path>
            </a:pathLst>
          </a:custGeom>
          <a:solidFill>
            <a:srgbClr val="53585F">
              <a:alpha val="6039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177" name="Google Shape;2177;p267"/>
          <p:cNvSpPr/>
          <p:nvPr/>
        </p:nvSpPr>
        <p:spPr>
          <a:xfrm>
            <a:off x="3153707" y="1688577"/>
            <a:ext cx="1533300" cy="3166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178" name="Google Shape;2178;p267"/>
          <p:cNvSpPr/>
          <p:nvPr/>
        </p:nvSpPr>
        <p:spPr>
          <a:xfrm>
            <a:off x="3153707" y="1688577"/>
            <a:ext cx="1539678" cy="3179350"/>
          </a:xfrm>
          <a:custGeom>
            <a:rect b="b" l="l" r="r" t="t"/>
            <a:pathLst>
              <a:path extrusionOk="0" h="7308850" w="3539490">
                <a:moveTo>
                  <a:pt x="0" y="0"/>
                </a:moveTo>
                <a:lnTo>
                  <a:pt x="3539159" y="0"/>
                </a:lnTo>
                <a:lnTo>
                  <a:pt x="3539159" y="7308677"/>
                </a:lnTo>
                <a:lnTo>
                  <a:pt x="0" y="7308677"/>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179" name="Google Shape;2179;p267"/>
          <p:cNvSpPr txBox="1"/>
          <p:nvPr>
            <p:ph idx="4294967295" type="title"/>
          </p:nvPr>
        </p:nvSpPr>
        <p:spPr>
          <a:xfrm>
            <a:off x="650762" y="446773"/>
            <a:ext cx="56529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Summary functions</a:t>
            </a:r>
            <a:endParaRPr b="1" sz="3000">
              <a:solidFill>
                <a:srgbClr val="000000"/>
              </a:solidFill>
              <a:latin typeface="Questrial"/>
              <a:ea typeface="Questrial"/>
              <a:cs typeface="Questrial"/>
              <a:sym typeface="Questrial"/>
            </a:endParaRPr>
          </a:p>
        </p:txBody>
      </p:sp>
      <p:sp>
        <p:nvSpPr>
          <p:cNvPr id="2180" name="Google Shape;2180;p267"/>
          <p:cNvSpPr txBox="1"/>
          <p:nvPr/>
        </p:nvSpPr>
        <p:spPr>
          <a:xfrm>
            <a:off x="650763" y="2164226"/>
            <a:ext cx="2238300" cy="1422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500">
                <a:latin typeface="Questrial"/>
                <a:ea typeface="Questrial"/>
                <a:cs typeface="Questrial"/>
                <a:sym typeface="Questrial"/>
              </a:rPr>
              <a:t>View cheat sheet </a:t>
            </a:r>
            <a:r>
              <a:rPr lang="en" sz="1500" u="sng">
                <a:solidFill>
                  <a:schemeClr val="hlink"/>
                </a:solidFill>
                <a:latin typeface="Questrial"/>
                <a:ea typeface="Questrial"/>
                <a:cs typeface="Questrial"/>
                <a:sym typeface="Questrial"/>
                <a:hlinkClick r:id="rId6"/>
              </a:rPr>
              <a:t>here</a:t>
            </a:r>
            <a:endParaRPr sz="1500">
              <a:latin typeface="Questrial"/>
              <a:ea typeface="Questrial"/>
              <a:cs typeface="Questrial"/>
              <a:sym typeface="Questrial"/>
            </a:endParaRPr>
          </a:p>
        </p:txBody>
      </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84" name="Shape 2184"/>
        <p:cNvGrpSpPr/>
        <p:nvPr/>
      </p:nvGrpSpPr>
      <p:grpSpPr>
        <a:xfrm>
          <a:off x="0" y="0"/>
          <a:ext cx="0" cy="0"/>
          <a:chOff x="0" y="0"/>
          <a:chExt cx="0" cy="0"/>
        </a:xfrm>
      </p:grpSpPr>
      <p:sp>
        <p:nvSpPr>
          <p:cNvPr id="2185" name="Google Shape;2185;p268"/>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Grouping cases</a:t>
            </a:r>
            <a:endParaRPr/>
          </a:p>
        </p:txBody>
      </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2189" name="Shape 2189"/>
        <p:cNvGrpSpPr/>
        <p:nvPr/>
      </p:nvGrpSpPr>
      <p:grpSpPr>
        <a:xfrm>
          <a:off x="0" y="0"/>
          <a:ext cx="0" cy="0"/>
          <a:chOff x="0" y="0"/>
          <a:chExt cx="0" cy="0"/>
        </a:xfrm>
      </p:grpSpPr>
      <p:sp>
        <p:nvSpPr>
          <p:cNvPr id="2190" name="Google Shape;2190;p269"/>
          <p:cNvSpPr txBox="1"/>
          <p:nvPr>
            <p:ph type="ctrTitle"/>
          </p:nvPr>
        </p:nvSpPr>
        <p:spPr>
          <a:xfrm>
            <a:off x="483756" y="418428"/>
            <a:ext cx="3475500" cy="583200"/>
          </a:xfrm>
          <a:prstGeom prst="rect">
            <a:avLst/>
          </a:prstGeom>
          <a:noFill/>
          <a:ln>
            <a:noFill/>
          </a:ln>
        </p:spPr>
        <p:txBody>
          <a:bodyPr anchorCtr="0" anchor="t" bIns="0" lIns="0" spcFirstLastPara="1" rIns="0" wrap="square" tIns="5475">
            <a:noAutofit/>
          </a:bodyPr>
          <a:lstStyle/>
          <a:p>
            <a:pPr indent="0" lvl="0" marL="1270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2191" name="Google Shape;2191;p269"/>
          <p:cNvSpPr txBox="1"/>
          <p:nvPr/>
        </p:nvSpPr>
        <p:spPr>
          <a:xfrm>
            <a:off x="483759" y="1266415"/>
            <a:ext cx="5352600" cy="354600"/>
          </a:xfrm>
          <a:prstGeom prst="rect">
            <a:avLst/>
          </a:prstGeom>
          <a:noFill/>
          <a:ln>
            <a:noFill/>
          </a:ln>
        </p:spPr>
        <p:txBody>
          <a:bodyPr anchorCtr="0" anchor="t" bIns="0" lIns="0" spcFirstLastPara="1" rIns="0" wrap="square" tIns="5475">
            <a:noAutofit/>
          </a:bodyPr>
          <a:lstStyle/>
          <a:p>
            <a:pPr indent="-374650" lvl="0" marL="457200" marR="0" rtl="0" algn="l">
              <a:lnSpc>
                <a:spcPct val="100000"/>
              </a:lnSpc>
              <a:spcBef>
                <a:spcPts val="0"/>
              </a:spcBef>
              <a:spcAft>
                <a:spcPts val="0"/>
              </a:spcAft>
              <a:buSzPts val="2300"/>
              <a:buFont typeface="Questrial"/>
              <a:buChar char="●"/>
            </a:pPr>
            <a:r>
              <a:rPr lang="en" sz="2300">
                <a:latin typeface="Questrial"/>
                <a:ea typeface="Questrial"/>
                <a:cs typeface="Questrial"/>
                <a:sym typeface="Questrial"/>
              </a:rPr>
              <a:t>Read in the toy dataset pollution.csv</a:t>
            </a:r>
            <a:endParaRPr sz="2300">
              <a:latin typeface="Questrial"/>
              <a:ea typeface="Questrial"/>
              <a:cs typeface="Questrial"/>
              <a:sym typeface="Questrial"/>
            </a:endParaRPr>
          </a:p>
        </p:txBody>
      </p:sp>
      <p:sp>
        <p:nvSpPr>
          <p:cNvPr id="2192" name="Google Shape;2192;p269"/>
          <p:cNvSpPr txBox="1"/>
          <p:nvPr/>
        </p:nvSpPr>
        <p:spPr>
          <a:xfrm>
            <a:off x="2260400" y="2079346"/>
            <a:ext cx="9222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solidFill>
                  <a:srgbClr val="A6AAA9"/>
                </a:solidFill>
                <a:latin typeface="Questrial"/>
                <a:ea typeface="Questrial"/>
                <a:cs typeface="Questrial"/>
                <a:sym typeface="Questrial"/>
              </a:rPr>
              <a:t>pollution</a:t>
            </a:r>
            <a:endParaRPr sz="1900">
              <a:latin typeface="Questrial"/>
              <a:ea typeface="Questrial"/>
              <a:cs typeface="Questrial"/>
              <a:sym typeface="Questrial"/>
            </a:endParaRPr>
          </a:p>
        </p:txBody>
      </p:sp>
      <p:graphicFrame>
        <p:nvGraphicFramePr>
          <p:cNvPr id="2193" name="Google Shape;2193;p269"/>
          <p:cNvGraphicFramePr/>
          <p:nvPr/>
        </p:nvGraphicFramePr>
        <p:xfrm>
          <a:off x="1430358" y="2439904"/>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city</a:t>
                      </a:r>
                      <a:endParaRPr sz="1300" u="none" cap="none" strike="noStrike">
                        <a:latin typeface="Questrial"/>
                        <a:ea typeface="Questrial"/>
                        <a:cs typeface="Questrial"/>
                        <a:sym typeface="Questrial"/>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139700" lvl="0" marL="279400" marR="139700" rtl="0" algn="l">
                        <a:lnSpc>
                          <a:spcPct val="97966"/>
                        </a:lnSpc>
                        <a:spcBef>
                          <a:spcPts val="0"/>
                        </a:spcBef>
                        <a:spcAft>
                          <a:spcPts val="0"/>
                        </a:spcAft>
                        <a:buNone/>
                      </a:pPr>
                      <a:r>
                        <a:rPr b="1" lang="en" sz="1300" u="none" cap="none" strike="noStrike">
                          <a:solidFill>
                            <a:srgbClr val="FFFFFF"/>
                          </a:solidFill>
                          <a:latin typeface="Questrial"/>
                          <a:ea typeface="Questrial"/>
                          <a:cs typeface="Questrial"/>
                          <a:sym typeface="Questrial"/>
                        </a:rPr>
                        <a:t>particle  size</a:t>
                      </a:r>
                      <a:endParaRPr sz="1300" u="none" cap="none" strike="noStrike">
                        <a:latin typeface="Questrial"/>
                        <a:ea typeface="Questrial"/>
                        <a:cs typeface="Questrial"/>
                        <a:sym typeface="Questrial"/>
                      </a:endParaRPr>
                    </a:p>
                  </a:txBody>
                  <a:tcPr marT="51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8983"/>
                        </a:lnSpc>
                        <a:spcBef>
                          <a:spcPts val="0"/>
                        </a:spcBef>
                        <a:spcAft>
                          <a:spcPts val="0"/>
                        </a:spcAft>
                        <a:buNone/>
                      </a:pPr>
                      <a:r>
                        <a:rPr b="1" lang="en" sz="1300" u="none" cap="none" strike="noStrike">
                          <a:solidFill>
                            <a:srgbClr val="FFFFFF"/>
                          </a:solidFill>
                          <a:latin typeface="Questrial"/>
                          <a:ea typeface="Questrial"/>
                          <a:cs typeface="Questrial"/>
                          <a:sym typeface="Questrial"/>
                        </a:rPr>
                        <a:t>amount</a:t>
                      </a:r>
                      <a:endParaRPr sz="1300" u="none" cap="none" strike="noStrike">
                        <a:latin typeface="Questrial"/>
                        <a:ea typeface="Questrial"/>
                        <a:cs typeface="Questrial"/>
                        <a:sym typeface="Questrial"/>
                      </a:endParaRPr>
                    </a:p>
                    <a:p>
                      <a:pPr indent="0" lvl="0" marL="50800" marR="0" rtl="0" algn="ctr">
                        <a:lnSpc>
                          <a:spcPct val="105227"/>
                        </a:lnSpc>
                        <a:spcBef>
                          <a:spcPts val="0"/>
                        </a:spcBef>
                        <a:spcAft>
                          <a:spcPts val="0"/>
                        </a:spcAft>
                        <a:buNone/>
                      </a:pPr>
                      <a:r>
                        <a:rPr lang="en" sz="1000" u="none" cap="none" strike="noStrike">
                          <a:solidFill>
                            <a:srgbClr val="FFFFFF"/>
                          </a:solidFill>
                          <a:latin typeface="Questrial"/>
                          <a:ea typeface="Questrial"/>
                          <a:cs typeface="Questrial"/>
                          <a:sym typeface="Questrial"/>
                        </a:rPr>
                        <a:t>(µg/m</a:t>
                      </a:r>
                      <a:r>
                        <a:rPr baseline="30000" lang="en" sz="1000" u="none" cap="none" strike="noStrike">
                          <a:solidFill>
                            <a:srgbClr val="FFFFFF"/>
                          </a:solidFill>
                          <a:latin typeface="Questrial"/>
                          <a:ea typeface="Questrial"/>
                          <a:cs typeface="Questrial"/>
                          <a:sym typeface="Questrial"/>
                        </a:rPr>
                        <a:t>3</a:t>
                      </a:r>
                      <a:r>
                        <a:rPr lang="en" sz="1000" u="none" cap="none" strike="noStrike">
                          <a:solidFill>
                            <a:srgbClr val="FFFFFF"/>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9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23</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14</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22</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16</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121</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56</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197" name="Shape 2197"/>
        <p:cNvGrpSpPr/>
        <p:nvPr/>
      </p:nvGrpSpPr>
      <p:grpSpPr>
        <a:xfrm>
          <a:off x="0" y="0"/>
          <a:ext cx="0" cy="0"/>
          <a:chOff x="0" y="0"/>
          <a:chExt cx="0" cy="0"/>
        </a:xfrm>
      </p:grpSpPr>
      <p:sp>
        <p:nvSpPr>
          <p:cNvPr id="2198" name="Google Shape;2198;p270"/>
          <p:cNvSpPr/>
          <p:nvPr/>
        </p:nvSpPr>
        <p:spPr>
          <a:xfrm>
            <a:off x="6658373" y="2928605"/>
            <a:ext cx="476437" cy="254832"/>
          </a:xfrm>
          <a:custGeom>
            <a:rect b="b" l="l" r="r" t="t"/>
            <a:pathLst>
              <a:path extrusionOk="0" h="560070" w="1047115">
                <a:moveTo>
                  <a:pt x="674743" y="0"/>
                </a:moveTo>
                <a:lnTo>
                  <a:pt x="674743" y="190280"/>
                </a:lnTo>
                <a:lnTo>
                  <a:pt x="0" y="190280"/>
                </a:lnTo>
                <a:lnTo>
                  <a:pt x="0" y="369367"/>
                </a:lnTo>
                <a:lnTo>
                  <a:pt x="674743" y="369367"/>
                </a:lnTo>
                <a:lnTo>
                  <a:pt x="674743" y="559647"/>
                </a:lnTo>
                <a:lnTo>
                  <a:pt x="1047088" y="279823"/>
                </a:lnTo>
                <a:lnTo>
                  <a:pt x="674743" y="0"/>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199" name="Google Shape;2199;p270"/>
          <p:cNvGraphicFramePr/>
          <p:nvPr/>
        </p:nvGraphicFramePr>
        <p:xfrm>
          <a:off x="7207554" y="2751191"/>
          <a:ext cx="3000000" cy="3000000"/>
        </p:xfrm>
        <a:graphic>
          <a:graphicData uri="http://schemas.openxmlformats.org/drawingml/2006/table">
            <a:tbl>
              <a:tblPr bandRow="1" firstRow="1">
                <a:noFill/>
                <a:tableStyleId>{86380251-1022-4E59-A97C-39B196FD709A}</a:tableStyleId>
              </a:tblPr>
              <a:tblGrid>
                <a:gridCol w="561000"/>
                <a:gridCol w="566700"/>
                <a:gridCol w="587925"/>
              </a:tblGrid>
              <a:tr h="3047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mean</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sum</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n</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42</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252</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6</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2200" name="Google Shape;2200;p270"/>
          <p:cNvGraphicFramePr/>
          <p:nvPr/>
        </p:nvGraphicFramePr>
        <p:xfrm>
          <a:off x="3951417" y="1936861"/>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city</a:t>
                      </a:r>
                      <a:endParaRPr sz="1300" u="none" cap="none" strike="noStrike">
                        <a:latin typeface="Questrial"/>
                        <a:ea typeface="Questrial"/>
                        <a:cs typeface="Questrial"/>
                        <a:sym typeface="Questrial"/>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139700" lvl="0" marL="279400" marR="139700" rtl="0" algn="l">
                        <a:lnSpc>
                          <a:spcPct val="97966"/>
                        </a:lnSpc>
                        <a:spcBef>
                          <a:spcPts val="0"/>
                        </a:spcBef>
                        <a:spcAft>
                          <a:spcPts val="0"/>
                        </a:spcAft>
                        <a:buNone/>
                      </a:pPr>
                      <a:r>
                        <a:rPr b="1" lang="en" sz="1300" u="none" cap="none" strike="noStrike">
                          <a:solidFill>
                            <a:srgbClr val="FFFFFF"/>
                          </a:solidFill>
                          <a:latin typeface="Questrial"/>
                          <a:ea typeface="Questrial"/>
                          <a:cs typeface="Questrial"/>
                          <a:sym typeface="Questrial"/>
                        </a:rPr>
                        <a:t>particle  size</a:t>
                      </a:r>
                      <a:endParaRPr sz="1300" u="none" cap="none" strike="noStrike">
                        <a:latin typeface="Questrial"/>
                        <a:ea typeface="Questrial"/>
                        <a:cs typeface="Questrial"/>
                        <a:sym typeface="Questrial"/>
                      </a:endParaRPr>
                    </a:p>
                  </a:txBody>
                  <a:tcPr marT="51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8983"/>
                        </a:lnSpc>
                        <a:spcBef>
                          <a:spcPts val="0"/>
                        </a:spcBef>
                        <a:spcAft>
                          <a:spcPts val="0"/>
                        </a:spcAft>
                        <a:buNone/>
                      </a:pPr>
                      <a:r>
                        <a:rPr b="1" lang="en" sz="1300" u="none" cap="none" strike="noStrike">
                          <a:solidFill>
                            <a:srgbClr val="FFFFFF"/>
                          </a:solidFill>
                          <a:latin typeface="Questrial"/>
                          <a:ea typeface="Questrial"/>
                          <a:cs typeface="Questrial"/>
                          <a:sym typeface="Questrial"/>
                        </a:rPr>
                        <a:t>amount</a:t>
                      </a:r>
                      <a:endParaRPr sz="1300" u="none" cap="none" strike="noStrike">
                        <a:latin typeface="Questrial"/>
                        <a:ea typeface="Questrial"/>
                        <a:cs typeface="Questrial"/>
                        <a:sym typeface="Questrial"/>
                      </a:endParaRPr>
                    </a:p>
                    <a:p>
                      <a:pPr indent="0" lvl="0" marL="50800" marR="0" rtl="0" algn="ctr">
                        <a:lnSpc>
                          <a:spcPct val="105227"/>
                        </a:lnSpc>
                        <a:spcBef>
                          <a:spcPts val="0"/>
                        </a:spcBef>
                        <a:spcAft>
                          <a:spcPts val="0"/>
                        </a:spcAft>
                        <a:buNone/>
                      </a:pPr>
                      <a:r>
                        <a:rPr lang="en" sz="1000" u="none" cap="none" strike="noStrike">
                          <a:solidFill>
                            <a:srgbClr val="FFFFFF"/>
                          </a:solidFill>
                          <a:latin typeface="Questrial"/>
                          <a:ea typeface="Questrial"/>
                          <a:cs typeface="Questrial"/>
                          <a:sym typeface="Questrial"/>
                        </a:rPr>
                        <a:t>(µg/m</a:t>
                      </a:r>
                      <a:r>
                        <a:rPr baseline="30000" lang="en" sz="1000" u="none" cap="none" strike="noStrike">
                          <a:solidFill>
                            <a:srgbClr val="FFFFFF"/>
                          </a:solidFill>
                          <a:latin typeface="Questrial"/>
                          <a:ea typeface="Questrial"/>
                          <a:cs typeface="Questrial"/>
                          <a:sym typeface="Questrial"/>
                        </a:rPr>
                        <a:t>3</a:t>
                      </a:r>
                      <a:r>
                        <a:rPr lang="en" sz="1000" u="none" cap="none" strike="noStrike">
                          <a:solidFill>
                            <a:srgbClr val="FFFFFF"/>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9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23</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14</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22</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16</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121</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56</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201" name="Google Shape;2201;p270"/>
          <p:cNvSpPr txBox="1"/>
          <p:nvPr/>
        </p:nvSpPr>
        <p:spPr>
          <a:xfrm>
            <a:off x="169950" y="2022575"/>
            <a:ext cx="3588900" cy="14283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05125">
            <a:noAutofit/>
          </a:bodyPr>
          <a:lstStyle/>
          <a:p>
            <a:pPr indent="0" lvl="0" marL="101600" marR="0" rtl="0" algn="l">
              <a:lnSpc>
                <a:spcPct val="100000"/>
              </a:lnSpc>
              <a:spcBef>
                <a:spcPts val="0"/>
              </a:spcBef>
              <a:spcAft>
                <a:spcPts val="0"/>
              </a:spcAft>
              <a:buNone/>
            </a:pPr>
            <a:r>
              <a:rPr lang="en" sz="1400">
                <a:latin typeface="Courier New"/>
                <a:ea typeface="Courier New"/>
                <a:cs typeface="Courier New"/>
                <a:sym typeface="Courier New"/>
              </a:rPr>
              <a:t>pollution %&gt;%</a:t>
            </a:r>
            <a:endParaRPr sz="1400">
              <a:latin typeface="Courier New"/>
              <a:ea typeface="Courier New"/>
              <a:cs typeface="Courier New"/>
              <a:sym typeface="Courier New"/>
            </a:endParaRPr>
          </a:p>
          <a:p>
            <a:pPr indent="0" lvl="0" marL="228600" marR="0" rtl="0" algn="l">
              <a:lnSpc>
                <a:spcPct val="100000"/>
              </a:lnSpc>
              <a:spcBef>
                <a:spcPts val="600"/>
              </a:spcBef>
              <a:spcAft>
                <a:spcPts val="0"/>
              </a:spcAft>
              <a:buNone/>
            </a:pPr>
            <a:r>
              <a:rPr lang="en" sz="1400">
                <a:latin typeface="Courier New"/>
                <a:ea typeface="Courier New"/>
                <a:cs typeface="Courier New"/>
                <a:sym typeface="Courier New"/>
              </a:rPr>
              <a:t>summarise(mean =</a:t>
            </a:r>
            <a:r>
              <a:rPr lang="en">
                <a:latin typeface="Courier New"/>
                <a:ea typeface="Courier New"/>
                <a:cs typeface="Courier New"/>
                <a:sym typeface="Courier New"/>
              </a:rPr>
              <a:t> </a:t>
            </a:r>
            <a:r>
              <a:rPr lang="en" sz="1400">
                <a:latin typeface="Courier New"/>
                <a:ea typeface="Courier New"/>
                <a:cs typeface="Courier New"/>
                <a:sym typeface="Courier New"/>
              </a:rPr>
              <a:t>mean(amount), </a:t>
            </a:r>
            <a:endParaRPr sz="1400">
              <a:latin typeface="Courier New"/>
              <a:ea typeface="Courier New"/>
              <a:cs typeface="Courier New"/>
              <a:sym typeface="Courier New"/>
            </a:endParaRPr>
          </a:p>
          <a:p>
            <a:pPr indent="0" lvl="0" marL="228600" marR="0" rtl="0" algn="l">
              <a:lnSpc>
                <a:spcPct val="100000"/>
              </a:lnSpc>
              <a:spcBef>
                <a:spcPts val="600"/>
              </a:spcBef>
              <a:spcAft>
                <a:spcPts val="0"/>
              </a:spcAft>
              <a:buNone/>
            </a:pPr>
            <a:r>
              <a:rPr lang="en" sz="1400">
                <a:latin typeface="Courier New"/>
                <a:ea typeface="Courier New"/>
                <a:cs typeface="Courier New"/>
                <a:sym typeface="Courier New"/>
              </a:rPr>
              <a:t>          sum = sum(amount), </a:t>
            </a:r>
            <a:endParaRPr sz="1400">
              <a:latin typeface="Courier New"/>
              <a:ea typeface="Courier New"/>
              <a:cs typeface="Courier New"/>
              <a:sym typeface="Courier New"/>
            </a:endParaRPr>
          </a:p>
          <a:p>
            <a:pPr indent="0" lvl="0" marL="228600" marR="0" rtl="0" algn="l">
              <a:lnSpc>
                <a:spcPct val="100000"/>
              </a:lnSpc>
              <a:spcBef>
                <a:spcPts val="600"/>
              </a:spcBef>
              <a:spcAft>
                <a:spcPts val="0"/>
              </a:spcAft>
              <a:buNone/>
            </a:pPr>
            <a:r>
              <a:rPr lang="en" sz="1400">
                <a:latin typeface="Courier New"/>
                <a:ea typeface="Courier New"/>
                <a:cs typeface="Courier New"/>
                <a:sym typeface="Courier New"/>
              </a:rPr>
              <a:t>          n = n())</a:t>
            </a:r>
            <a:endParaRPr sz="1400">
              <a:latin typeface="Courier New"/>
              <a:ea typeface="Courier New"/>
              <a:cs typeface="Courier New"/>
              <a:sym typeface="Courier New"/>
            </a:endParaRPr>
          </a:p>
        </p:txBody>
      </p:sp>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205" name="Shape 2205"/>
        <p:cNvGrpSpPr/>
        <p:nvPr/>
      </p:nvGrpSpPr>
      <p:grpSpPr>
        <a:xfrm>
          <a:off x="0" y="0"/>
          <a:ext cx="0" cy="0"/>
          <a:chOff x="0" y="0"/>
          <a:chExt cx="0" cy="0"/>
        </a:xfrm>
      </p:grpSpPr>
      <p:sp>
        <p:nvSpPr>
          <p:cNvPr id="2206" name="Google Shape;2206;p271"/>
          <p:cNvSpPr txBox="1"/>
          <p:nvPr/>
        </p:nvSpPr>
        <p:spPr>
          <a:xfrm>
            <a:off x="5991225" y="3125272"/>
            <a:ext cx="3339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Questrial"/>
                <a:ea typeface="Questrial"/>
                <a:cs typeface="Questrial"/>
                <a:sym typeface="Questrial"/>
              </a:rPr>
              <a:t>19.0</a:t>
            </a:r>
            <a:endParaRPr sz="1300">
              <a:latin typeface="Questrial"/>
              <a:ea typeface="Questrial"/>
              <a:cs typeface="Questrial"/>
              <a:sym typeface="Questrial"/>
            </a:endParaRPr>
          </a:p>
        </p:txBody>
      </p:sp>
      <p:sp>
        <p:nvSpPr>
          <p:cNvPr id="2207" name="Google Shape;2207;p271"/>
          <p:cNvSpPr txBox="1"/>
          <p:nvPr/>
        </p:nvSpPr>
        <p:spPr>
          <a:xfrm>
            <a:off x="6829424" y="3125272"/>
            <a:ext cx="1908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Questrial"/>
                <a:ea typeface="Questrial"/>
                <a:cs typeface="Questrial"/>
                <a:sym typeface="Questrial"/>
              </a:rPr>
              <a:t>38</a:t>
            </a:r>
            <a:endParaRPr sz="1300">
              <a:latin typeface="Questrial"/>
              <a:ea typeface="Questrial"/>
              <a:cs typeface="Questrial"/>
              <a:sym typeface="Questrial"/>
            </a:endParaRPr>
          </a:p>
        </p:txBody>
      </p:sp>
      <p:sp>
        <p:nvSpPr>
          <p:cNvPr id="2208" name="Google Shape;2208;p271"/>
          <p:cNvSpPr txBox="1"/>
          <p:nvPr/>
        </p:nvSpPr>
        <p:spPr>
          <a:xfrm>
            <a:off x="5991225" y="1958541"/>
            <a:ext cx="3339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Questrial"/>
                <a:ea typeface="Questrial"/>
                <a:cs typeface="Questrial"/>
                <a:sym typeface="Questrial"/>
              </a:rPr>
              <a:t>18.5</a:t>
            </a:r>
            <a:endParaRPr sz="1300">
              <a:latin typeface="Questrial"/>
              <a:ea typeface="Questrial"/>
              <a:cs typeface="Questrial"/>
              <a:sym typeface="Questrial"/>
            </a:endParaRPr>
          </a:p>
        </p:txBody>
      </p:sp>
      <p:sp>
        <p:nvSpPr>
          <p:cNvPr id="2209" name="Google Shape;2209;p271"/>
          <p:cNvSpPr txBox="1"/>
          <p:nvPr/>
        </p:nvSpPr>
        <p:spPr>
          <a:xfrm>
            <a:off x="6829424" y="1958541"/>
            <a:ext cx="1908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Questrial"/>
                <a:ea typeface="Questrial"/>
                <a:cs typeface="Questrial"/>
                <a:sym typeface="Questrial"/>
              </a:rPr>
              <a:t>37</a:t>
            </a:r>
            <a:endParaRPr sz="1300">
              <a:latin typeface="Questrial"/>
              <a:ea typeface="Questrial"/>
              <a:cs typeface="Questrial"/>
              <a:sym typeface="Questrial"/>
            </a:endParaRPr>
          </a:p>
        </p:txBody>
      </p:sp>
      <p:sp>
        <p:nvSpPr>
          <p:cNvPr id="2210" name="Google Shape;2210;p271"/>
          <p:cNvSpPr txBox="1"/>
          <p:nvPr/>
        </p:nvSpPr>
        <p:spPr>
          <a:xfrm>
            <a:off x="5991225" y="4144375"/>
            <a:ext cx="3339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Questrial"/>
                <a:ea typeface="Questrial"/>
                <a:cs typeface="Questrial"/>
                <a:sym typeface="Questrial"/>
              </a:rPr>
              <a:t>88.5</a:t>
            </a:r>
            <a:endParaRPr sz="1300">
              <a:latin typeface="Questrial"/>
              <a:ea typeface="Questrial"/>
              <a:cs typeface="Questrial"/>
              <a:sym typeface="Questrial"/>
            </a:endParaRPr>
          </a:p>
        </p:txBody>
      </p:sp>
      <p:sp>
        <p:nvSpPr>
          <p:cNvPr id="2211" name="Google Shape;2211;p271"/>
          <p:cNvSpPr txBox="1"/>
          <p:nvPr/>
        </p:nvSpPr>
        <p:spPr>
          <a:xfrm>
            <a:off x="6781800" y="4144375"/>
            <a:ext cx="2862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Questrial"/>
                <a:ea typeface="Questrial"/>
                <a:cs typeface="Questrial"/>
                <a:sym typeface="Questrial"/>
              </a:rPr>
              <a:t>177</a:t>
            </a:r>
            <a:endParaRPr sz="1300">
              <a:latin typeface="Questrial"/>
              <a:ea typeface="Questrial"/>
              <a:cs typeface="Questrial"/>
              <a:sym typeface="Questrial"/>
            </a:endParaRPr>
          </a:p>
        </p:txBody>
      </p:sp>
      <p:graphicFrame>
        <p:nvGraphicFramePr>
          <p:cNvPr id="2212" name="Google Shape;2212;p271"/>
          <p:cNvGraphicFramePr/>
          <p:nvPr/>
        </p:nvGraphicFramePr>
        <p:xfrm>
          <a:off x="1650206" y="3907318"/>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04775">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Beijing</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large</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121</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Beijing</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small</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56</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2213" name="Google Shape;2213;p271"/>
          <p:cNvGraphicFramePr/>
          <p:nvPr/>
        </p:nvGraphicFramePr>
        <p:xfrm>
          <a:off x="1650206" y="1369083"/>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400025">
                <a:tc>
                  <a:txBody>
                    <a:bodyPr/>
                    <a:lstStyle/>
                    <a:p>
                      <a:pPr indent="0" lvl="0" marL="0" marR="0" rtl="0" algn="ctr">
                        <a:lnSpc>
                          <a:spcPct val="100000"/>
                        </a:lnSpc>
                        <a:spcBef>
                          <a:spcPts val="0"/>
                        </a:spcBef>
                        <a:spcAft>
                          <a:spcPts val="0"/>
                        </a:spcAft>
                        <a:buNone/>
                      </a:pPr>
                      <a:r>
                        <a:rPr b="1" lang="en" sz="1300" u="none" cap="none" strike="noStrike">
                          <a:solidFill>
                            <a:srgbClr val="000000"/>
                          </a:solidFill>
                          <a:latin typeface="Questrial"/>
                          <a:ea typeface="Questrial"/>
                          <a:cs typeface="Questrial"/>
                          <a:sym typeface="Questrial"/>
                        </a:rPr>
                        <a:t>city</a:t>
                      </a:r>
                      <a:endParaRPr sz="1300" u="none" cap="none" strike="noStrike">
                        <a:solidFill>
                          <a:srgbClr val="000000"/>
                        </a:solidFill>
                        <a:latin typeface="Questrial"/>
                        <a:ea typeface="Questrial"/>
                        <a:cs typeface="Questrial"/>
                        <a:sym typeface="Questrial"/>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139700" lvl="0" marL="279400" marR="139700" rtl="0" algn="l">
                        <a:lnSpc>
                          <a:spcPct val="97966"/>
                        </a:lnSpc>
                        <a:spcBef>
                          <a:spcPts val="0"/>
                        </a:spcBef>
                        <a:spcAft>
                          <a:spcPts val="0"/>
                        </a:spcAft>
                        <a:buNone/>
                      </a:pPr>
                      <a:r>
                        <a:rPr b="1" lang="en" sz="1300" u="none" cap="none" strike="noStrike">
                          <a:solidFill>
                            <a:srgbClr val="000000"/>
                          </a:solidFill>
                          <a:latin typeface="Questrial"/>
                          <a:ea typeface="Questrial"/>
                          <a:cs typeface="Questrial"/>
                          <a:sym typeface="Questrial"/>
                        </a:rPr>
                        <a:t>particle  size</a:t>
                      </a:r>
                      <a:endParaRPr sz="1300" u="none" cap="none" strike="noStrike">
                        <a:solidFill>
                          <a:srgbClr val="000000"/>
                        </a:solidFill>
                        <a:latin typeface="Questrial"/>
                        <a:ea typeface="Questrial"/>
                        <a:cs typeface="Questrial"/>
                        <a:sym typeface="Questrial"/>
                      </a:endParaRPr>
                    </a:p>
                  </a:txBody>
                  <a:tcPr marT="51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8983"/>
                        </a:lnSpc>
                        <a:spcBef>
                          <a:spcPts val="0"/>
                        </a:spcBef>
                        <a:spcAft>
                          <a:spcPts val="0"/>
                        </a:spcAft>
                        <a:buNone/>
                      </a:pPr>
                      <a:r>
                        <a:rPr b="1" lang="en" sz="1300" u="none" cap="none" strike="noStrike">
                          <a:solidFill>
                            <a:srgbClr val="000000"/>
                          </a:solidFill>
                          <a:latin typeface="Questrial"/>
                          <a:ea typeface="Questrial"/>
                          <a:cs typeface="Questrial"/>
                          <a:sym typeface="Questrial"/>
                        </a:rPr>
                        <a:t>amount</a:t>
                      </a:r>
                      <a:endParaRPr sz="1300" u="none" cap="none" strike="noStrike">
                        <a:solidFill>
                          <a:srgbClr val="000000"/>
                        </a:solidFill>
                        <a:latin typeface="Questrial"/>
                        <a:ea typeface="Questrial"/>
                        <a:cs typeface="Questrial"/>
                        <a:sym typeface="Questrial"/>
                      </a:endParaRPr>
                    </a:p>
                    <a:p>
                      <a:pPr indent="0" lvl="0" marL="50800" marR="0" rtl="0" algn="ctr">
                        <a:lnSpc>
                          <a:spcPct val="105227"/>
                        </a:lnSpc>
                        <a:spcBef>
                          <a:spcPts val="0"/>
                        </a:spcBef>
                        <a:spcAft>
                          <a:spcPts val="0"/>
                        </a:spcAft>
                        <a:buNone/>
                      </a:pPr>
                      <a:r>
                        <a:rPr lang="en" sz="1000" u="none" cap="none" strike="noStrike">
                          <a:solidFill>
                            <a:srgbClr val="000000"/>
                          </a:solidFill>
                          <a:latin typeface="Questrial"/>
                          <a:ea typeface="Questrial"/>
                          <a:cs typeface="Questrial"/>
                          <a:sym typeface="Questrial"/>
                        </a:rPr>
                        <a:t>(µg/m</a:t>
                      </a:r>
                      <a:r>
                        <a:rPr baseline="30000" lang="en" sz="1000" u="none" cap="none" strike="noStrike">
                          <a:solidFill>
                            <a:srgbClr val="000000"/>
                          </a:solidFill>
                          <a:latin typeface="Questrial"/>
                          <a:ea typeface="Questrial"/>
                          <a:cs typeface="Questrial"/>
                          <a:sym typeface="Questrial"/>
                        </a:rPr>
                        <a:t>3</a:t>
                      </a:r>
                      <a:r>
                        <a:rPr lang="en" sz="1000" u="none" cap="none" strike="noStrike">
                          <a:solidFill>
                            <a:srgbClr val="000000"/>
                          </a:solidFill>
                          <a:latin typeface="Questrial"/>
                          <a:ea typeface="Questrial"/>
                          <a:cs typeface="Questrial"/>
                          <a:sym typeface="Questrial"/>
                        </a:rPr>
                        <a:t>)</a:t>
                      </a:r>
                      <a:endParaRPr sz="1000" u="none" cap="none" strike="noStrike">
                        <a:solidFill>
                          <a:srgbClr val="000000"/>
                        </a:solidFill>
                        <a:latin typeface="Questrial"/>
                        <a:ea typeface="Questrial"/>
                        <a:cs typeface="Questrial"/>
                        <a:sym typeface="Questrial"/>
                      </a:endParaRPr>
                    </a:p>
                  </a:txBody>
                  <a:tcPr marT="29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4775">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New York</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large</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23</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New York</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small</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14</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2214" name="Google Shape;2214;p271"/>
          <p:cNvGraphicFramePr/>
          <p:nvPr/>
        </p:nvGraphicFramePr>
        <p:xfrm>
          <a:off x="1650206" y="2831068"/>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04775">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London</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large</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22</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London</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small</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16</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215" name="Google Shape;2215;p271"/>
          <p:cNvSpPr/>
          <p:nvPr/>
        </p:nvSpPr>
        <p:spPr>
          <a:xfrm>
            <a:off x="1439489" y="3732339"/>
            <a:ext cx="3010887" cy="943340"/>
          </a:xfrm>
          <a:custGeom>
            <a:rect b="b" l="l" r="r" t="t"/>
            <a:pathLst>
              <a:path extrusionOk="0" h="2073275" w="6617334">
                <a:moveTo>
                  <a:pt x="0" y="1296841"/>
                </a:moveTo>
                <a:lnTo>
                  <a:pt x="0" y="776394"/>
                </a:lnTo>
                <a:lnTo>
                  <a:pt x="1416" y="729098"/>
                </a:lnTo>
                <a:lnTo>
                  <a:pt x="5613" y="682552"/>
                </a:lnTo>
                <a:lnTo>
                  <a:pt x="12508" y="636836"/>
                </a:lnTo>
                <a:lnTo>
                  <a:pt x="22021" y="592032"/>
                </a:lnTo>
                <a:lnTo>
                  <a:pt x="34069" y="548221"/>
                </a:lnTo>
                <a:lnTo>
                  <a:pt x="48573" y="505485"/>
                </a:lnTo>
                <a:lnTo>
                  <a:pt x="65450" y="463904"/>
                </a:lnTo>
                <a:lnTo>
                  <a:pt x="84619" y="423559"/>
                </a:lnTo>
                <a:lnTo>
                  <a:pt x="106000" y="384533"/>
                </a:lnTo>
                <a:lnTo>
                  <a:pt x="129511" y="346905"/>
                </a:lnTo>
                <a:lnTo>
                  <a:pt x="155071" y="310758"/>
                </a:lnTo>
                <a:lnTo>
                  <a:pt x="182598" y="276173"/>
                </a:lnTo>
                <a:lnTo>
                  <a:pt x="212011" y="243230"/>
                </a:lnTo>
                <a:lnTo>
                  <a:pt x="243230" y="212011"/>
                </a:lnTo>
                <a:lnTo>
                  <a:pt x="276173" y="182598"/>
                </a:lnTo>
                <a:lnTo>
                  <a:pt x="310758" y="155071"/>
                </a:lnTo>
                <a:lnTo>
                  <a:pt x="346905" y="129511"/>
                </a:lnTo>
                <a:lnTo>
                  <a:pt x="384533" y="106000"/>
                </a:lnTo>
                <a:lnTo>
                  <a:pt x="423559" y="84619"/>
                </a:lnTo>
                <a:lnTo>
                  <a:pt x="463904" y="65450"/>
                </a:lnTo>
                <a:lnTo>
                  <a:pt x="505485" y="48573"/>
                </a:lnTo>
                <a:lnTo>
                  <a:pt x="548221" y="34069"/>
                </a:lnTo>
                <a:lnTo>
                  <a:pt x="592032" y="22021"/>
                </a:lnTo>
                <a:lnTo>
                  <a:pt x="636836" y="12508"/>
                </a:lnTo>
                <a:lnTo>
                  <a:pt x="682552" y="5613"/>
                </a:lnTo>
                <a:lnTo>
                  <a:pt x="729098" y="1416"/>
                </a:lnTo>
                <a:lnTo>
                  <a:pt x="776394" y="0"/>
                </a:lnTo>
                <a:lnTo>
                  <a:pt x="5840526" y="0"/>
                </a:lnTo>
                <a:lnTo>
                  <a:pt x="5887822" y="1416"/>
                </a:lnTo>
                <a:lnTo>
                  <a:pt x="5934369" y="5613"/>
                </a:lnTo>
                <a:lnTo>
                  <a:pt x="5980084" y="12508"/>
                </a:lnTo>
                <a:lnTo>
                  <a:pt x="6024888" y="22021"/>
                </a:lnTo>
                <a:lnTo>
                  <a:pt x="6068699" y="34069"/>
                </a:lnTo>
                <a:lnTo>
                  <a:pt x="6111436" y="48573"/>
                </a:lnTo>
                <a:lnTo>
                  <a:pt x="6153017" y="65450"/>
                </a:lnTo>
                <a:lnTo>
                  <a:pt x="6193361" y="84619"/>
                </a:lnTo>
                <a:lnTo>
                  <a:pt x="6232388" y="106000"/>
                </a:lnTo>
                <a:lnTo>
                  <a:pt x="6270015" y="129511"/>
                </a:lnTo>
                <a:lnTo>
                  <a:pt x="6306162" y="155071"/>
                </a:lnTo>
                <a:lnTo>
                  <a:pt x="6340747" y="182598"/>
                </a:lnTo>
                <a:lnTo>
                  <a:pt x="6373690" y="212011"/>
                </a:lnTo>
                <a:lnTo>
                  <a:pt x="6404909" y="243230"/>
                </a:lnTo>
                <a:lnTo>
                  <a:pt x="6434323" y="276173"/>
                </a:lnTo>
                <a:lnTo>
                  <a:pt x="6461850" y="310758"/>
                </a:lnTo>
                <a:lnTo>
                  <a:pt x="6487409" y="346905"/>
                </a:lnTo>
                <a:lnTo>
                  <a:pt x="6510920" y="384533"/>
                </a:lnTo>
                <a:lnTo>
                  <a:pt x="6532301" y="423559"/>
                </a:lnTo>
                <a:lnTo>
                  <a:pt x="6551470" y="463904"/>
                </a:lnTo>
                <a:lnTo>
                  <a:pt x="6568347" y="505485"/>
                </a:lnTo>
                <a:lnTo>
                  <a:pt x="6582851" y="548221"/>
                </a:lnTo>
                <a:lnTo>
                  <a:pt x="6594899" y="592032"/>
                </a:lnTo>
                <a:lnTo>
                  <a:pt x="6604412" y="636836"/>
                </a:lnTo>
                <a:lnTo>
                  <a:pt x="6611307" y="682552"/>
                </a:lnTo>
                <a:lnTo>
                  <a:pt x="6615504" y="729098"/>
                </a:lnTo>
                <a:lnTo>
                  <a:pt x="6616921" y="776394"/>
                </a:lnTo>
                <a:lnTo>
                  <a:pt x="6616921" y="1296841"/>
                </a:lnTo>
                <a:lnTo>
                  <a:pt x="6615504" y="1344136"/>
                </a:lnTo>
                <a:lnTo>
                  <a:pt x="6611307" y="1390683"/>
                </a:lnTo>
                <a:lnTo>
                  <a:pt x="6604412" y="1436398"/>
                </a:lnTo>
                <a:lnTo>
                  <a:pt x="6594899" y="1481202"/>
                </a:lnTo>
                <a:lnTo>
                  <a:pt x="6582851" y="1525013"/>
                </a:lnTo>
                <a:lnTo>
                  <a:pt x="6568347" y="1567749"/>
                </a:lnTo>
                <a:lnTo>
                  <a:pt x="6551470" y="1609331"/>
                </a:lnTo>
                <a:lnTo>
                  <a:pt x="6532301" y="1649675"/>
                </a:lnTo>
                <a:lnTo>
                  <a:pt x="6510920" y="1688701"/>
                </a:lnTo>
                <a:lnTo>
                  <a:pt x="6487409" y="1726329"/>
                </a:lnTo>
                <a:lnTo>
                  <a:pt x="6461850" y="1762476"/>
                </a:lnTo>
                <a:lnTo>
                  <a:pt x="6434323" y="1797061"/>
                </a:lnTo>
                <a:lnTo>
                  <a:pt x="6404909" y="1830004"/>
                </a:lnTo>
                <a:lnTo>
                  <a:pt x="6373690" y="1861223"/>
                </a:lnTo>
                <a:lnTo>
                  <a:pt x="6340747" y="1890636"/>
                </a:lnTo>
                <a:lnTo>
                  <a:pt x="6306162" y="1918164"/>
                </a:lnTo>
                <a:lnTo>
                  <a:pt x="6270015" y="1943723"/>
                </a:lnTo>
                <a:lnTo>
                  <a:pt x="6232388" y="1967234"/>
                </a:lnTo>
                <a:lnTo>
                  <a:pt x="6193361" y="1988615"/>
                </a:lnTo>
                <a:lnTo>
                  <a:pt x="6153017" y="2007784"/>
                </a:lnTo>
                <a:lnTo>
                  <a:pt x="6111436" y="2024662"/>
                </a:lnTo>
                <a:lnTo>
                  <a:pt x="6068699" y="2039165"/>
                </a:lnTo>
                <a:lnTo>
                  <a:pt x="6024888" y="2051214"/>
                </a:lnTo>
                <a:lnTo>
                  <a:pt x="5980084" y="2060726"/>
                </a:lnTo>
                <a:lnTo>
                  <a:pt x="5934369" y="2067621"/>
                </a:lnTo>
                <a:lnTo>
                  <a:pt x="5887822" y="2071818"/>
                </a:lnTo>
                <a:lnTo>
                  <a:pt x="5840526" y="2073235"/>
                </a:lnTo>
                <a:lnTo>
                  <a:pt x="776394" y="2073235"/>
                </a:lnTo>
                <a:lnTo>
                  <a:pt x="729098" y="2071818"/>
                </a:lnTo>
                <a:lnTo>
                  <a:pt x="682552" y="2067621"/>
                </a:lnTo>
                <a:lnTo>
                  <a:pt x="636836" y="2060726"/>
                </a:lnTo>
                <a:lnTo>
                  <a:pt x="592032" y="2051214"/>
                </a:lnTo>
                <a:lnTo>
                  <a:pt x="548221" y="2039165"/>
                </a:lnTo>
                <a:lnTo>
                  <a:pt x="505485" y="2024662"/>
                </a:lnTo>
                <a:lnTo>
                  <a:pt x="463904" y="2007784"/>
                </a:lnTo>
                <a:lnTo>
                  <a:pt x="423559" y="1988615"/>
                </a:lnTo>
                <a:lnTo>
                  <a:pt x="384533" y="1967234"/>
                </a:lnTo>
                <a:lnTo>
                  <a:pt x="346905" y="1943723"/>
                </a:lnTo>
                <a:lnTo>
                  <a:pt x="310758" y="1918164"/>
                </a:lnTo>
                <a:lnTo>
                  <a:pt x="276173" y="1890636"/>
                </a:lnTo>
                <a:lnTo>
                  <a:pt x="243230" y="1861223"/>
                </a:lnTo>
                <a:lnTo>
                  <a:pt x="212011" y="1830004"/>
                </a:lnTo>
                <a:lnTo>
                  <a:pt x="182598" y="1797061"/>
                </a:lnTo>
                <a:lnTo>
                  <a:pt x="155071" y="1762476"/>
                </a:lnTo>
                <a:lnTo>
                  <a:pt x="129511" y="1726329"/>
                </a:lnTo>
                <a:lnTo>
                  <a:pt x="106000" y="1688701"/>
                </a:lnTo>
                <a:lnTo>
                  <a:pt x="84619" y="1649675"/>
                </a:lnTo>
                <a:lnTo>
                  <a:pt x="65450" y="1609331"/>
                </a:lnTo>
                <a:lnTo>
                  <a:pt x="48573" y="1567749"/>
                </a:lnTo>
                <a:lnTo>
                  <a:pt x="34069" y="1525013"/>
                </a:lnTo>
                <a:lnTo>
                  <a:pt x="22021" y="1481202"/>
                </a:lnTo>
                <a:lnTo>
                  <a:pt x="12508" y="1436398"/>
                </a:lnTo>
                <a:lnTo>
                  <a:pt x="5613" y="1390683"/>
                </a:lnTo>
                <a:lnTo>
                  <a:pt x="1416" y="1344136"/>
                </a:lnTo>
                <a:lnTo>
                  <a:pt x="0" y="1296841"/>
                </a:lnTo>
                <a:close/>
              </a:path>
            </a:pathLst>
          </a:custGeom>
          <a:noFill/>
          <a:ln cap="flat" cmpd="sng" w="762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216" name="Google Shape;2216;p271"/>
          <p:cNvSpPr/>
          <p:nvPr/>
        </p:nvSpPr>
        <p:spPr>
          <a:xfrm>
            <a:off x="1439489" y="2666773"/>
            <a:ext cx="3010887" cy="943340"/>
          </a:xfrm>
          <a:custGeom>
            <a:rect b="b" l="l" r="r" t="t"/>
            <a:pathLst>
              <a:path extrusionOk="0" h="2073275" w="6617334">
                <a:moveTo>
                  <a:pt x="0" y="1296841"/>
                </a:moveTo>
                <a:lnTo>
                  <a:pt x="0" y="776394"/>
                </a:lnTo>
                <a:lnTo>
                  <a:pt x="1416" y="729098"/>
                </a:lnTo>
                <a:lnTo>
                  <a:pt x="5613" y="682552"/>
                </a:lnTo>
                <a:lnTo>
                  <a:pt x="12508" y="636836"/>
                </a:lnTo>
                <a:lnTo>
                  <a:pt x="22021" y="592032"/>
                </a:lnTo>
                <a:lnTo>
                  <a:pt x="34069" y="548221"/>
                </a:lnTo>
                <a:lnTo>
                  <a:pt x="48573" y="505485"/>
                </a:lnTo>
                <a:lnTo>
                  <a:pt x="65450" y="463904"/>
                </a:lnTo>
                <a:lnTo>
                  <a:pt x="84619" y="423559"/>
                </a:lnTo>
                <a:lnTo>
                  <a:pt x="106000" y="384533"/>
                </a:lnTo>
                <a:lnTo>
                  <a:pt x="129511" y="346905"/>
                </a:lnTo>
                <a:lnTo>
                  <a:pt x="155071" y="310758"/>
                </a:lnTo>
                <a:lnTo>
                  <a:pt x="182598" y="276173"/>
                </a:lnTo>
                <a:lnTo>
                  <a:pt x="212011" y="243230"/>
                </a:lnTo>
                <a:lnTo>
                  <a:pt x="243230" y="212011"/>
                </a:lnTo>
                <a:lnTo>
                  <a:pt x="276173" y="182598"/>
                </a:lnTo>
                <a:lnTo>
                  <a:pt x="310758" y="155071"/>
                </a:lnTo>
                <a:lnTo>
                  <a:pt x="346905" y="129511"/>
                </a:lnTo>
                <a:lnTo>
                  <a:pt x="384533" y="106000"/>
                </a:lnTo>
                <a:lnTo>
                  <a:pt x="423559" y="84619"/>
                </a:lnTo>
                <a:lnTo>
                  <a:pt x="463904" y="65450"/>
                </a:lnTo>
                <a:lnTo>
                  <a:pt x="505485" y="48573"/>
                </a:lnTo>
                <a:lnTo>
                  <a:pt x="548221" y="34069"/>
                </a:lnTo>
                <a:lnTo>
                  <a:pt x="592032" y="22021"/>
                </a:lnTo>
                <a:lnTo>
                  <a:pt x="636836" y="12508"/>
                </a:lnTo>
                <a:lnTo>
                  <a:pt x="682552" y="5613"/>
                </a:lnTo>
                <a:lnTo>
                  <a:pt x="729098" y="1416"/>
                </a:lnTo>
                <a:lnTo>
                  <a:pt x="776394" y="0"/>
                </a:lnTo>
                <a:lnTo>
                  <a:pt x="5840526" y="0"/>
                </a:lnTo>
                <a:lnTo>
                  <a:pt x="5887822" y="1416"/>
                </a:lnTo>
                <a:lnTo>
                  <a:pt x="5934369" y="5613"/>
                </a:lnTo>
                <a:lnTo>
                  <a:pt x="5980084" y="12508"/>
                </a:lnTo>
                <a:lnTo>
                  <a:pt x="6024888" y="22021"/>
                </a:lnTo>
                <a:lnTo>
                  <a:pt x="6068699" y="34069"/>
                </a:lnTo>
                <a:lnTo>
                  <a:pt x="6111436" y="48573"/>
                </a:lnTo>
                <a:lnTo>
                  <a:pt x="6153017" y="65450"/>
                </a:lnTo>
                <a:lnTo>
                  <a:pt x="6193361" y="84619"/>
                </a:lnTo>
                <a:lnTo>
                  <a:pt x="6232388" y="106000"/>
                </a:lnTo>
                <a:lnTo>
                  <a:pt x="6270015" y="129511"/>
                </a:lnTo>
                <a:lnTo>
                  <a:pt x="6306162" y="155071"/>
                </a:lnTo>
                <a:lnTo>
                  <a:pt x="6340747" y="182598"/>
                </a:lnTo>
                <a:lnTo>
                  <a:pt x="6373690" y="212011"/>
                </a:lnTo>
                <a:lnTo>
                  <a:pt x="6404909" y="243230"/>
                </a:lnTo>
                <a:lnTo>
                  <a:pt x="6434323" y="276173"/>
                </a:lnTo>
                <a:lnTo>
                  <a:pt x="6461850" y="310758"/>
                </a:lnTo>
                <a:lnTo>
                  <a:pt x="6487409" y="346905"/>
                </a:lnTo>
                <a:lnTo>
                  <a:pt x="6510920" y="384533"/>
                </a:lnTo>
                <a:lnTo>
                  <a:pt x="6532301" y="423559"/>
                </a:lnTo>
                <a:lnTo>
                  <a:pt x="6551470" y="463904"/>
                </a:lnTo>
                <a:lnTo>
                  <a:pt x="6568347" y="505485"/>
                </a:lnTo>
                <a:lnTo>
                  <a:pt x="6582851" y="548221"/>
                </a:lnTo>
                <a:lnTo>
                  <a:pt x="6594899" y="592032"/>
                </a:lnTo>
                <a:lnTo>
                  <a:pt x="6604412" y="636836"/>
                </a:lnTo>
                <a:lnTo>
                  <a:pt x="6611307" y="682552"/>
                </a:lnTo>
                <a:lnTo>
                  <a:pt x="6615504" y="729098"/>
                </a:lnTo>
                <a:lnTo>
                  <a:pt x="6616921" y="776394"/>
                </a:lnTo>
                <a:lnTo>
                  <a:pt x="6616921" y="1296841"/>
                </a:lnTo>
                <a:lnTo>
                  <a:pt x="6615504" y="1344136"/>
                </a:lnTo>
                <a:lnTo>
                  <a:pt x="6611307" y="1390683"/>
                </a:lnTo>
                <a:lnTo>
                  <a:pt x="6604412" y="1436398"/>
                </a:lnTo>
                <a:lnTo>
                  <a:pt x="6594899" y="1481202"/>
                </a:lnTo>
                <a:lnTo>
                  <a:pt x="6582851" y="1525013"/>
                </a:lnTo>
                <a:lnTo>
                  <a:pt x="6568347" y="1567749"/>
                </a:lnTo>
                <a:lnTo>
                  <a:pt x="6551470" y="1609331"/>
                </a:lnTo>
                <a:lnTo>
                  <a:pt x="6532301" y="1649675"/>
                </a:lnTo>
                <a:lnTo>
                  <a:pt x="6510920" y="1688701"/>
                </a:lnTo>
                <a:lnTo>
                  <a:pt x="6487409" y="1726329"/>
                </a:lnTo>
                <a:lnTo>
                  <a:pt x="6461850" y="1762476"/>
                </a:lnTo>
                <a:lnTo>
                  <a:pt x="6434323" y="1797061"/>
                </a:lnTo>
                <a:lnTo>
                  <a:pt x="6404909" y="1830004"/>
                </a:lnTo>
                <a:lnTo>
                  <a:pt x="6373690" y="1861223"/>
                </a:lnTo>
                <a:lnTo>
                  <a:pt x="6340747" y="1890636"/>
                </a:lnTo>
                <a:lnTo>
                  <a:pt x="6306162" y="1918164"/>
                </a:lnTo>
                <a:lnTo>
                  <a:pt x="6270015" y="1943723"/>
                </a:lnTo>
                <a:lnTo>
                  <a:pt x="6232388" y="1967234"/>
                </a:lnTo>
                <a:lnTo>
                  <a:pt x="6193361" y="1988615"/>
                </a:lnTo>
                <a:lnTo>
                  <a:pt x="6153017" y="2007784"/>
                </a:lnTo>
                <a:lnTo>
                  <a:pt x="6111436" y="2024662"/>
                </a:lnTo>
                <a:lnTo>
                  <a:pt x="6068699" y="2039165"/>
                </a:lnTo>
                <a:lnTo>
                  <a:pt x="6024888" y="2051214"/>
                </a:lnTo>
                <a:lnTo>
                  <a:pt x="5980084" y="2060726"/>
                </a:lnTo>
                <a:lnTo>
                  <a:pt x="5934369" y="2067621"/>
                </a:lnTo>
                <a:lnTo>
                  <a:pt x="5887822" y="2071818"/>
                </a:lnTo>
                <a:lnTo>
                  <a:pt x="5840526" y="2073235"/>
                </a:lnTo>
                <a:lnTo>
                  <a:pt x="776394" y="2073235"/>
                </a:lnTo>
                <a:lnTo>
                  <a:pt x="729098" y="2071818"/>
                </a:lnTo>
                <a:lnTo>
                  <a:pt x="682552" y="2067621"/>
                </a:lnTo>
                <a:lnTo>
                  <a:pt x="636836" y="2060726"/>
                </a:lnTo>
                <a:lnTo>
                  <a:pt x="592032" y="2051214"/>
                </a:lnTo>
                <a:lnTo>
                  <a:pt x="548221" y="2039165"/>
                </a:lnTo>
                <a:lnTo>
                  <a:pt x="505485" y="2024662"/>
                </a:lnTo>
                <a:lnTo>
                  <a:pt x="463904" y="2007784"/>
                </a:lnTo>
                <a:lnTo>
                  <a:pt x="423559" y="1988615"/>
                </a:lnTo>
                <a:lnTo>
                  <a:pt x="384533" y="1967234"/>
                </a:lnTo>
                <a:lnTo>
                  <a:pt x="346905" y="1943723"/>
                </a:lnTo>
                <a:lnTo>
                  <a:pt x="310758" y="1918164"/>
                </a:lnTo>
                <a:lnTo>
                  <a:pt x="276173" y="1890636"/>
                </a:lnTo>
                <a:lnTo>
                  <a:pt x="243230" y="1861223"/>
                </a:lnTo>
                <a:lnTo>
                  <a:pt x="212011" y="1830004"/>
                </a:lnTo>
                <a:lnTo>
                  <a:pt x="182598" y="1797061"/>
                </a:lnTo>
                <a:lnTo>
                  <a:pt x="155071" y="1762476"/>
                </a:lnTo>
                <a:lnTo>
                  <a:pt x="129511" y="1726329"/>
                </a:lnTo>
                <a:lnTo>
                  <a:pt x="106000" y="1688701"/>
                </a:lnTo>
                <a:lnTo>
                  <a:pt x="84619" y="1649675"/>
                </a:lnTo>
                <a:lnTo>
                  <a:pt x="65450" y="1609331"/>
                </a:lnTo>
                <a:lnTo>
                  <a:pt x="48573" y="1567749"/>
                </a:lnTo>
                <a:lnTo>
                  <a:pt x="34069" y="1525013"/>
                </a:lnTo>
                <a:lnTo>
                  <a:pt x="22021" y="1481202"/>
                </a:lnTo>
                <a:lnTo>
                  <a:pt x="12508" y="1436398"/>
                </a:lnTo>
                <a:lnTo>
                  <a:pt x="5613" y="1390683"/>
                </a:lnTo>
                <a:lnTo>
                  <a:pt x="1416" y="1344136"/>
                </a:lnTo>
                <a:lnTo>
                  <a:pt x="0" y="1296841"/>
                </a:lnTo>
                <a:close/>
              </a:path>
            </a:pathLst>
          </a:custGeom>
          <a:noFill/>
          <a:ln cap="flat" cmpd="sng" w="762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217" name="Google Shape;2217;p271"/>
          <p:cNvSpPr/>
          <p:nvPr/>
        </p:nvSpPr>
        <p:spPr>
          <a:xfrm>
            <a:off x="1439489" y="1208392"/>
            <a:ext cx="3010887" cy="1336567"/>
          </a:xfrm>
          <a:custGeom>
            <a:rect b="b" l="l" r="r" t="t"/>
            <a:pathLst>
              <a:path extrusionOk="0" h="2937510" w="6617334">
                <a:moveTo>
                  <a:pt x="0" y="2160550"/>
                </a:moveTo>
                <a:lnTo>
                  <a:pt x="0" y="776394"/>
                </a:lnTo>
                <a:lnTo>
                  <a:pt x="1416" y="729098"/>
                </a:lnTo>
                <a:lnTo>
                  <a:pt x="5613" y="682552"/>
                </a:lnTo>
                <a:lnTo>
                  <a:pt x="12508" y="636836"/>
                </a:lnTo>
                <a:lnTo>
                  <a:pt x="22021" y="592032"/>
                </a:lnTo>
                <a:lnTo>
                  <a:pt x="34069" y="548221"/>
                </a:lnTo>
                <a:lnTo>
                  <a:pt x="48573" y="505485"/>
                </a:lnTo>
                <a:lnTo>
                  <a:pt x="65450" y="463904"/>
                </a:lnTo>
                <a:lnTo>
                  <a:pt x="84619" y="423559"/>
                </a:lnTo>
                <a:lnTo>
                  <a:pt x="106000" y="384533"/>
                </a:lnTo>
                <a:lnTo>
                  <a:pt x="129511" y="346905"/>
                </a:lnTo>
                <a:lnTo>
                  <a:pt x="155071" y="310758"/>
                </a:lnTo>
                <a:lnTo>
                  <a:pt x="182598" y="276173"/>
                </a:lnTo>
                <a:lnTo>
                  <a:pt x="212011" y="243230"/>
                </a:lnTo>
                <a:lnTo>
                  <a:pt x="243230" y="212011"/>
                </a:lnTo>
                <a:lnTo>
                  <a:pt x="276173" y="182598"/>
                </a:lnTo>
                <a:lnTo>
                  <a:pt x="310758" y="155071"/>
                </a:lnTo>
                <a:lnTo>
                  <a:pt x="346905" y="129511"/>
                </a:lnTo>
                <a:lnTo>
                  <a:pt x="384533" y="106000"/>
                </a:lnTo>
                <a:lnTo>
                  <a:pt x="423559" y="84619"/>
                </a:lnTo>
                <a:lnTo>
                  <a:pt x="463904" y="65450"/>
                </a:lnTo>
                <a:lnTo>
                  <a:pt x="505485" y="48573"/>
                </a:lnTo>
                <a:lnTo>
                  <a:pt x="548221" y="34069"/>
                </a:lnTo>
                <a:lnTo>
                  <a:pt x="592032" y="22021"/>
                </a:lnTo>
                <a:lnTo>
                  <a:pt x="636836" y="12508"/>
                </a:lnTo>
                <a:lnTo>
                  <a:pt x="682552" y="5613"/>
                </a:lnTo>
                <a:lnTo>
                  <a:pt x="729098" y="1416"/>
                </a:lnTo>
                <a:lnTo>
                  <a:pt x="776394" y="0"/>
                </a:lnTo>
                <a:lnTo>
                  <a:pt x="5840526" y="0"/>
                </a:lnTo>
                <a:lnTo>
                  <a:pt x="5887822" y="1416"/>
                </a:lnTo>
                <a:lnTo>
                  <a:pt x="5934369" y="5613"/>
                </a:lnTo>
                <a:lnTo>
                  <a:pt x="5980084" y="12508"/>
                </a:lnTo>
                <a:lnTo>
                  <a:pt x="6024888" y="22021"/>
                </a:lnTo>
                <a:lnTo>
                  <a:pt x="6068699" y="34069"/>
                </a:lnTo>
                <a:lnTo>
                  <a:pt x="6111436" y="48573"/>
                </a:lnTo>
                <a:lnTo>
                  <a:pt x="6153017" y="65450"/>
                </a:lnTo>
                <a:lnTo>
                  <a:pt x="6193361" y="84619"/>
                </a:lnTo>
                <a:lnTo>
                  <a:pt x="6232388" y="106000"/>
                </a:lnTo>
                <a:lnTo>
                  <a:pt x="6270015" y="129511"/>
                </a:lnTo>
                <a:lnTo>
                  <a:pt x="6306162" y="155071"/>
                </a:lnTo>
                <a:lnTo>
                  <a:pt x="6340747" y="182598"/>
                </a:lnTo>
                <a:lnTo>
                  <a:pt x="6373690" y="212011"/>
                </a:lnTo>
                <a:lnTo>
                  <a:pt x="6404909" y="243230"/>
                </a:lnTo>
                <a:lnTo>
                  <a:pt x="6434323" y="276173"/>
                </a:lnTo>
                <a:lnTo>
                  <a:pt x="6461850" y="310758"/>
                </a:lnTo>
                <a:lnTo>
                  <a:pt x="6487409" y="346905"/>
                </a:lnTo>
                <a:lnTo>
                  <a:pt x="6510920" y="384533"/>
                </a:lnTo>
                <a:lnTo>
                  <a:pt x="6532301" y="423559"/>
                </a:lnTo>
                <a:lnTo>
                  <a:pt x="6551470" y="463904"/>
                </a:lnTo>
                <a:lnTo>
                  <a:pt x="6568347" y="505485"/>
                </a:lnTo>
                <a:lnTo>
                  <a:pt x="6582851" y="548221"/>
                </a:lnTo>
                <a:lnTo>
                  <a:pt x="6594899" y="592032"/>
                </a:lnTo>
                <a:lnTo>
                  <a:pt x="6604412" y="636836"/>
                </a:lnTo>
                <a:lnTo>
                  <a:pt x="6611307" y="682552"/>
                </a:lnTo>
                <a:lnTo>
                  <a:pt x="6615504" y="729098"/>
                </a:lnTo>
                <a:lnTo>
                  <a:pt x="6616921" y="776394"/>
                </a:lnTo>
                <a:lnTo>
                  <a:pt x="6616921" y="2160550"/>
                </a:lnTo>
                <a:lnTo>
                  <a:pt x="6615504" y="2207846"/>
                </a:lnTo>
                <a:lnTo>
                  <a:pt x="6611307" y="2254393"/>
                </a:lnTo>
                <a:lnTo>
                  <a:pt x="6604412" y="2300108"/>
                </a:lnTo>
                <a:lnTo>
                  <a:pt x="6594899" y="2344912"/>
                </a:lnTo>
                <a:lnTo>
                  <a:pt x="6582851" y="2388723"/>
                </a:lnTo>
                <a:lnTo>
                  <a:pt x="6568347" y="2431460"/>
                </a:lnTo>
                <a:lnTo>
                  <a:pt x="6551470" y="2473041"/>
                </a:lnTo>
                <a:lnTo>
                  <a:pt x="6532301" y="2513385"/>
                </a:lnTo>
                <a:lnTo>
                  <a:pt x="6510920" y="2552412"/>
                </a:lnTo>
                <a:lnTo>
                  <a:pt x="6487409" y="2590039"/>
                </a:lnTo>
                <a:lnTo>
                  <a:pt x="6461850" y="2626186"/>
                </a:lnTo>
                <a:lnTo>
                  <a:pt x="6434323" y="2660772"/>
                </a:lnTo>
                <a:lnTo>
                  <a:pt x="6404909" y="2693714"/>
                </a:lnTo>
                <a:lnTo>
                  <a:pt x="6373690" y="2724933"/>
                </a:lnTo>
                <a:lnTo>
                  <a:pt x="6340747" y="2754347"/>
                </a:lnTo>
                <a:lnTo>
                  <a:pt x="6306162" y="2781874"/>
                </a:lnTo>
                <a:lnTo>
                  <a:pt x="6270015" y="2807433"/>
                </a:lnTo>
                <a:lnTo>
                  <a:pt x="6232388" y="2830944"/>
                </a:lnTo>
                <a:lnTo>
                  <a:pt x="6193361" y="2852325"/>
                </a:lnTo>
                <a:lnTo>
                  <a:pt x="6153017" y="2871494"/>
                </a:lnTo>
                <a:lnTo>
                  <a:pt x="6111436" y="2888372"/>
                </a:lnTo>
                <a:lnTo>
                  <a:pt x="6068699" y="2902875"/>
                </a:lnTo>
                <a:lnTo>
                  <a:pt x="6024888" y="2914923"/>
                </a:lnTo>
                <a:lnTo>
                  <a:pt x="5980084" y="2924436"/>
                </a:lnTo>
                <a:lnTo>
                  <a:pt x="5934369" y="2931331"/>
                </a:lnTo>
                <a:lnTo>
                  <a:pt x="5887822" y="2935528"/>
                </a:lnTo>
                <a:lnTo>
                  <a:pt x="5840526" y="2936945"/>
                </a:lnTo>
                <a:lnTo>
                  <a:pt x="776394" y="2936945"/>
                </a:lnTo>
                <a:lnTo>
                  <a:pt x="729098" y="2935528"/>
                </a:lnTo>
                <a:lnTo>
                  <a:pt x="682552" y="2931331"/>
                </a:lnTo>
                <a:lnTo>
                  <a:pt x="636836" y="2924436"/>
                </a:lnTo>
                <a:lnTo>
                  <a:pt x="592032" y="2914923"/>
                </a:lnTo>
                <a:lnTo>
                  <a:pt x="548221" y="2902875"/>
                </a:lnTo>
                <a:lnTo>
                  <a:pt x="505485" y="2888372"/>
                </a:lnTo>
                <a:lnTo>
                  <a:pt x="463904" y="2871494"/>
                </a:lnTo>
                <a:lnTo>
                  <a:pt x="423559" y="2852325"/>
                </a:lnTo>
                <a:lnTo>
                  <a:pt x="384533" y="2830944"/>
                </a:lnTo>
                <a:lnTo>
                  <a:pt x="346905" y="2807433"/>
                </a:lnTo>
                <a:lnTo>
                  <a:pt x="310758" y="2781874"/>
                </a:lnTo>
                <a:lnTo>
                  <a:pt x="276173" y="2754347"/>
                </a:lnTo>
                <a:lnTo>
                  <a:pt x="243230" y="2724933"/>
                </a:lnTo>
                <a:lnTo>
                  <a:pt x="212011" y="2693714"/>
                </a:lnTo>
                <a:lnTo>
                  <a:pt x="182598" y="2660772"/>
                </a:lnTo>
                <a:lnTo>
                  <a:pt x="155071" y="2626186"/>
                </a:lnTo>
                <a:lnTo>
                  <a:pt x="129511" y="2590039"/>
                </a:lnTo>
                <a:lnTo>
                  <a:pt x="106000" y="2552412"/>
                </a:lnTo>
                <a:lnTo>
                  <a:pt x="84619" y="2513385"/>
                </a:lnTo>
                <a:lnTo>
                  <a:pt x="65450" y="2473041"/>
                </a:lnTo>
                <a:lnTo>
                  <a:pt x="48573" y="2431460"/>
                </a:lnTo>
                <a:lnTo>
                  <a:pt x="34069" y="2388723"/>
                </a:lnTo>
                <a:lnTo>
                  <a:pt x="22021" y="2344912"/>
                </a:lnTo>
                <a:lnTo>
                  <a:pt x="12508" y="2300108"/>
                </a:lnTo>
                <a:lnTo>
                  <a:pt x="5613" y="2254393"/>
                </a:lnTo>
                <a:lnTo>
                  <a:pt x="1416" y="2207846"/>
                </a:lnTo>
                <a:lnTo>
                  <a:pt x="0" y="2160550"/>
                </a:lnTo>
                <a:close/>
              </a:path>
            </a:pathLst>
          </a:custGeom>
          <a:noFill/>
          <a:ln cap="flat" cmpd="sng" w="762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218" name="Google Shape;2218;p271"/>
          <p:cNvSpPr/>
          <p:nvPr/>
        </p:nvSpPr>
        <p:spPr>
          <a:xfrm>
            <a:off x="4765610" y="1748990"/>
            <a:ext cx="476437" cy="254831"/>
          </a:xfrm>
          <a:custGeom>
            <a:rect b="b" l="l" r="r" t="t"/>
            <a:pathLst>
              <a:path extrusionOk="0" h="560069" w="1047115">
                <a:moveTo>
                  <a:pt x="674743" y="0"/>
                </a:moveTo>
                <a:lnTo>
                  <a:pt x="674743" y="190280"/>
                </a:lnTo>
                <a:lnTo>
                  <a:pt x="0" y="190280"/>
                </a:lnTo>
                <a:lnTo>
                  <a:pt x="0" y="369367"/>
                </a:lnTo>
                <a:lnTo>
                  <a:pt x="674743" y="369367"/>
                </a:lnTo>
                <a:lnTo>
                  <a:pt x="674743" y="559647"/>
                </a:lnTo>
                <a:lnTo>
                  <a:pt x="1047088" y="279823"/>
                </a:lnTo>
                <a:lnTo>
                  <a:pt x="674743" y="0"/>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219" name="Google Shape;2219;p271"/>
          <p:cNvSpPr/>
          <p:nvPr/>
        </p:nvSpPr>
        <p:spPr>
          <a:xfrm>
            <a:off x="4766800" y="3010964"/>
            <a:ext cx="476437" cy="254832"/>
          </a:xfrm>
          <a:custGeom>
            <a:rect b="b" l="l" r="r" t="t"/>
            <a:pathLst>
              <a:path extrusionOk="0" h="560070" w="1047115">
                <a:moveTo>
                  <a:pt x="674743" y="0"/>
                </a:moveTo>
                <a:lnTo>
                  <a:pt x="674743" y="190280"/>
                </a:lnTo>
                <a:lnTo>
                  <a:pt x="0" y="190280"/>
                </a:lnTo>
                <a:lnTo>
                  <a:pt x="0" y="369367"/>
                </a:lnTo>
                <a:lnTo>
                  <a:pt x="674743" y="369367"/>
                </a:lnTo>
                <a:lnTo>
                  <a:pt x="674743" y="559647"/>
                </a:lnTo>
                <a:lnTo>
                  <a:pt x="1047088" y="279823"/>
                </a:lnTo>
                <a:lnTo>
                  <a:pt x="674743" y="0"/>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220" name="Google Shape;2220;p271"/>
          <p:cNvSpPr/>
          <p:nvPr/>
        </p:nvSpPr>
        <p:spPr>
          <a:xfrm>
            <a:off x="4766800" y="4085390"/>
            <a:ext cx="476437" cy="254832"/>
          </a:xfrm>
          <a:custGeom>
            <a:rect b="b" l="l" r="r" t="t"/>
            <a:pathLst>
              <a:path extrusionOk="0" h="560070" w="1047115">
                <a:moveTo>
                  <a:pt x="674743" y="0"/>
                </a:moveTo>
                <a:lnTo>
                  <a:pt x="674743" y="190280"/>
                </a:lnTo>
                <a:lnTo>
                  <a:pt x="0" y="190280"/>
                </a:lnTo>
                <a:lnTo>
                  <a:pt x="0" y="369367"/>
                </a:lnTo>
                <a:lnTo>
                  <a:pt x="674743" y="369367"/>
                </a:lnTo>
                <a:lnTo>
                  <a:pt x="674743" y="559647"/>
                </a:lnTo>
                <a:lnTo>
                  <a:pt x="1047088" y="279823"/>
                </a:lnTo>
                <a:lnTo>
                  <a:pt x="674743" y="0"/>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221" name="Google Shape;2221;p271"/>
          <p:cNvGraphicFramePr/>
          <p:nvPr/>
        </p:nvGraphicFramePr>
        <p:xfrm>
          <a:off x="5769769" y="1569094"/>
          <a:ext cx="3000000" cy="3000000"/>
        </p:xfrm>
        <a:graphic>
          <a:graphicData uri="http://schemas.openxmlformats.org/drawingml/2006/table">
            <a:tbl>
              <a:tblPr bandRow="1" firstRow="1">
                <a:noFill/>
                <a:tableStyleId>{86380251-1022-4E59-A97C-39B196FD709A}</a:tableStyleId>
              </a:tblPr>
              <a:tblGrid>
                <a:gridCol w="763650"/>
                <a:gridCol w="771425"/>
                <a:gridCol w="801475"/>
              </a:tblGrid>
              <a:tr h="3047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mean</a:t>
                      </a:r>
                      <a:endParaRPr b="1" sz="1300" u="none" cap="none" strike="noStrike">
                        <a:solidFill>
                          <a:srgbClr val="FFFFFF"/>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sum</a:t>
                      </a:r>
                      <a:endParaRPr b="1" sz="1300" u="none" cap="none" strike="noStrike">
                        <a:solidFill>
                          <a:srgbClr val="FFFFFF"/>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n</a:t>
                      </a:r>
                      <a:endParaRPr b="1" sz="1300" u="none" cap="none" strike="noStrike">
                        <a:solidFill>
                          <a:srgbClr val="FFFFFF"/>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04775">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18.5</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37</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2</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2222" name="Google Shape;2222;p271"/>
          <p:cNvGraphicFramePr/>
          <p:nvPr/>
        </p:nvGraphicFramePr>
        <p:xfrm>
          <a:off x="5769769" y="4057884"/>
          <a:ext cx="3000000" cy="3000000"/>
        </p:xfrm>
        <a:graphic>
          <a:graphicData uri="http://schemas.openxmlformats.org/drawingml/2006/table">
            <a:tbl>
              <a:tblPr bandRow="1" firstRow="1">
                <a:noFill/>
                <a:tableStyleId>{86380251-1022-4E59-A97C-39B196FD709A}</a:tableStyleId>
              </a:tblPr>
              <a:tblGrid>
                <a:gridCol w="763650"/>
                <a:gridCol w="771425"/>
                <a:gridCol w="800300"/>
              </a:tblGrid>
              <a:tr h="304775">
                <a:tc>
                  <a:txBody>
                    <a:bodyPr/>
                    <a:lstStyle/>
                    <a:p>
                      <a:pPr indent="0" lvl="0" marL="215900" marR="0" rtl="0" algn="l">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88.5</a:t>
                      </a:r>
                      <a:endParaRPr sz="1300" u="none" cap="none" strike="noStrike">
                        <a:solidFill>
                          <a:srgbClr val="000000"/>
                        </a:solidFill>
                        <a:latin typeface="Questrial"/>
                        <a:ea typeface="Questrial"/>
                        <a:cs typeface="Questrial"/>
                        <a:sym typeface="Questrial"/>
                      </a:endParaRPr>
                    </a:p>
                  </a:txBody>
                  <a:tcPr marT="4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8AAD6"/>
                    </a:solidFill>
                  </a:tcPr>
                </a:tc>
                <a:tc>
                  <a:txBody>
                    <a:bodyPr/>
                    <a:lstStyle/>
                    <a:p>
                      <a:pPr indent="0" lvl="0" marL="241300" marR="0" rtl="0" algn="l">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177</a:t>
                      </a:r>
                      <a:endParaRPr sz="1300" u="none" cap="none" strike="noStrike">
                        <a:solidFill>
                          <a:srgbClr val="000000"/>
                        </a:solidFill>
                        <a:latin typeface="Questrial"/>
                        <a:ea typeface="Questrial"/>
                        <a:cs typeface="Questrial"/>
                        <a:sym typeface="Questrial"/>
                      </a:endParaRPr>
                    </a:p>
                  </a:txBody>
                  <a:tcPr marT="4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2</a:t>
                      </a:r>
                      <a:endParaRPr sz="1300" u="none" cap="none" strike="noStrike">
                        <a:solidFill>
                          <a:srgbClr val="000000"/>
                        </a:solidFill>
                        <a:latin typeface="Questrial"/>
                        <a:ea typeface="Questrial"/>
                        <a:cs typeface="Questrial"/>
                        <a:sym typeface="Questrial"/>
                      </a:endParaRPr>
                    </a:p>
                  </a:txBody>
                  <a:tcPr marT="44775" marB="0" marR="0" marL="0">
                    <a:lnL cap="flat" cmpd="sng" w="1905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9050">
                      <a:solidFill>
                        <a:srgbClr val="FFFFFF"/>
                      </a:solidFill>
                      <a:prstDash val="solid"/>
                      <a:round/>
                      <a:headEnd len="sm" w="sm" type="none"/>
                      <a:tailEnd len="sm" w="sm" type="none"/>
                    </a:lnT>
                    <a:lnB cap="flat" cmpd="sng" w="19050">
                      <a:solidFill>
                        <a:srgbClr val="FFFFFF"/>
                      </a:solidFill>
                      <a:prstDash val="solid"/>
                      <a:round/>
                      <a:headEnd len="sm" w="sm" type="none"/>
                      <a:tailEnd len="sm" w="sm" type="none"/>
                    </a:lnB>
                    <a:solidFill>
                      <a:srgbClr val="78AAD6"/>
                    </a:solidFill>
                  </a:tcPr>
                </a:tc>
              </a:tr>
            </a:tbl>
          </a:graphicData>
        </a:graphic>
      </p:graphicFrame>
      <p:graphicFrame>
        <p:nvGraphicFramePr>
          <p:cNvPr id="2223" name="Google Shape;2223;p271"/>
          <p:cNvGraphicFramePr/>
          <p:nvPr/>
        </p:nvGraphicFramePr>
        <p:xfrm>
          <a:off x="5769769" y="3040603"/>
          <a:ext cx="3000000" cy="3000000"/>
        </p:xfrm>
        <a:graphic>
          <a:graphicData uri="http://schemas.openxmlformats.org/drawingml/2006/table">
            <a:tbl>
              <a:tblPr bandRow="1" firstRow="1">
                <a:noFill/>
                <a:tableStyleId>{86380251-1022-4E59-A97C-39B196FD709A}</a:tableStyleId>
              </a:tblPr>
              <a:tblGrid>
                <a:gridCol w="763650"/>
                <a:gridCol w="771425"/>
                <a:gridCol w="801475"/>
              </a:tblGrid>
              <a:tr h="304775">
                <a:tc>
                  <a:txBody>
                    <a:bodyPr/>
                    <a:lstStyle/>
                    <a:p>
                      <a:pPr indent="0" lvl="0" marL="215900" marR="0" rtl="0" algn="l">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19.0</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38</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solidFill>
                            <a:srgbClr val="000000"/>
                          </a:solidFill>
                          <a:latin typeface="Questrial"/>
                          <a:ea typeface="Questrial"/>
                          <a:cs typeface="Questrial"/>
                          <a:sym typeface="Questrial"/>
                        </a:rPr>
                        <a:t>2</a:t>
                      </a:r>
                      <a:endParaRPr sz="1300" u="none" cap="none" strike="noStrike">
                        <a:solidFill>
                          <a:srgbClr val="000000"/>
                        </a:solidFill>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905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2224" name="Google Shape;2224;p271"/>
          <p:cNvSpPr txBox="1"/>
          <p:nvPr>
            <p:ph idx="4294967295" type="title"/>
          </p:nvPr>
        </p:nvSpPr>
        <p:spPr>
          <a:xfrm>
            <a:off x="252409" y="300237"/>
            <a:ext cx="51333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group_by() + summarise()</a:t>
            </a:r>
            <a:endParaRPr b="1" sz="3000">
              <a:latin typeface="Questrial"/>
              <a:ea typeface="Questrial"/>
              <a:cs typeface="Questrial"/>
              <a:sym typeface="Questrial"/>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228" name="Shape 2228"/>
        <p:cNvGrpSpPr/>
        <p:nvPr/>
      </p:nvGrpSpPr>
      <p:grpSpPr>
        <a:xfrm>
          <a:off x="0" y="0"/>
          <a:ext cx="0" cy="0"/>
          <a:chOff x="0" y="0"/>
          <a:chExt cx="0" cy="0"/>
        </a:xfrm>
      </p:grpSpPr>
      <p:sp>
        <p:nvSpPr>
          <p:cNvPr id="2229" name="Google Shape;2229;p272"/>
          <p:cNvSpPr txBox="1"/>
          <p:nvPr>
            <p:ph idx="4294967295" type="title"/>
          </p:nvPr>
        </p:nvSpPr>
        <p:spPr>
          <a:xfrm>
            <a:off x="252411" y="300237"/>
            <a:ext cx="3770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group_by()</a:t>
            </a:r>
            <a:endParaRPr b="1" sz="3000">
              <a:latin typeface="Questrial"/>
              <a:ea typeface="Questrial"/>
              <a:cs typeface="Questrial"/>
              <a:sym typeface="Questrial"/>
            </a:endParaRPr>
          </a:p>
        </p:txBody>
      </p:sp>
      <p:graphicFrame>
        <p:nvGraphicFramePr>
          <p:cNvPr id="2230" name="Google Shape;2230;p272"/>
          <p:cNvGraphicFramePr/>
          <p:nvPr/>
        </p:nvGraphicFramePr>
        <p:xfrm>
          <a:off x="252412" y="1302452"/>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400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city</a:t>
                      </a:r>
                      <a:endParaRPr sz="1300" u="none" cap="none" strike="noStrike">
                        <a:latin typeface="Questrial"/>
                        <a:ea typeface="Questrial"/>
                        <a:cs typeface="Questrial"/>
                        <a:sym typeface="Questrial"/>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139700" lvl="0" marL="279400" marR="139700" rtl="0" algn="l">
                        <a:lnSpc>
                          <a:spcPct val="97966"/>
                        </a:lnSpc>
                        <a:spcBef>
                          <a:spcPts val="0"/>
                        </a:spcBef>
                        <a:spcAft>
                          <a:spcPts val="0"/>
                        </a:spcAft>
                        <a:buNone/>
                      </a:pPr>
                      <a:r>
                        <a:rPr b="1" lang="en" sz="1300" u="none" cap="none" strike="noStrike">
                          <a:solidFill>
                            <a:srgbClr val="FFFFFF"/>
                          </a:solidFill>
                          <a:latin typeface="Questrial"/>
                          <a:ea typeface="Questrial"/>
                          <a:cs typeface="Questrial"/>
                          <a:sym typeface="Questrial"/>
                        </a:rPr>
                        <a:t>particle  size</a:t>
                      </a:r>
                      <a:endParaRPr sz="1300" u="none" cap="none" strike="noStrike">
                        <a:latin typeface="Questrial"/>
                        <a:ea typeface="Questrial"/>
                        <a:cs typeface="Questrial"/>
                        <a:sym typeface="Questrial"/>
                      </a:endParaRPr>
                    </a:p>
                  </a:txBody>
                  <a:tcPr marT="51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8983"/>
                        </a:lnSpc>
                        <a:spcBef>
                          <a:spcPts val="0"/>
                        </a:spcBef>
                        <a:spcAft>
                          <a:spcPts val="0"/>
                        </a:spcAft>
                        <a:buNone/>
                      </a:pPr>
                      <a:r>
                        <a:rPr b="1" lang="en" sz="1300" u="none" cap="none" strike="noStrike">
                          <a:solidFill>
                            <a:srgbClr val="FFFFFF"/>
                          </a:solidFill>
                          <a:latin typeface="Questrial"/>
                          <a:ea typeface="Questrial"/>
                          <a:cs typeface="Questrial"/>
                          <a:sym typeface="Questrial"/>
                        </a:rPr>
                        <a:t>amount</a:t>
                      </a:r>
                      <a:endParaRPr sz="1300" u="none" cap="none" strike="noStrike">
                        <a:latin typeface="Questrial"/>
                        <a:ea typeface="Questrial"/>
                        <a:cs typeface="Questrial"/>
                        <a:sym typeface="Questrial"/>
                      </a:endParaRPr>
                    </a:p>
                    <a:p>
                      <a:pPr indent="0" lvl="0" marL="50800" marR="0" rtl="0" algn="ctr">
                        <a:lnSpc>
                          <a:spcPct val="105227"/>
                        </a:lnSpc>
                        <a:spcBef>
                          <a:spcPts val="0"/>
                        </a:spcBef>
                        <a:spcAft>
                          <a:spcPts val="0"/>
                        </a:spcAft>
                        <a:buNone/>
                      </a:pPr>
                      <a:r>
                        <a:rPr lang="en" sz="1000" u="none" cap="none" strike="noStrike">
                          <a:solidFill>
                            <a:srgbClr val="FFFFFF"/>
                          </a:solidFill>
                          <a:latin typeface="Questrial"/>
                          <a:ea typeface="Questrial"/>
                          <a:cs typeface="Questrial"/>
                          <a:sym typeface="Questrial"/>
                        </a:rPr>
                        <a:t>(µg/m</a:t>
                      </a:r>
                      <a:r>
                        <a:rPr baseline="30000" lang="en" sz="1000" u="none" cap="none" strike="noStrike">
                          <a:solidFill>
                            <a:srgbClr val="FFFFFF"/>
                          </a:solidFill>
                          <a:latin typeface="Questrial"/>
                          <a:ea typeface="Questrial"/>
                          <a:cs typeface="Questrial"/>
                          <a:sym typeface="Questrial"/>
                        </a:rPr>
                        <a:t>3</a:t>
                      </a:r>
                      <a:r>
                        <a:rPr lang="en" sz="1000" u="none" cap="none" strike="noStrike">
                          <a:solidFill>
                            <a:srgbClr val="FFFFFF"/>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9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254000" rtl="0" algn="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23</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002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241300" rtl="0" algn="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14</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254000" rtl="0" algn="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12700" marR="0" rtl="0" algn="ctr">
                        <a:lnSpc>
                          <a:spcPct val="100000"/>
                        </a:lnSpc>
                        <a:spcBef>
                          <a:spcPts val="0"/>
                        </a:spcBef>
                        <a:spcAft>
                          <a:spcPts val="0"/>
                        </a:spcAft>
                        <a:buNone/>
                      </a:pPr>
                      <a:r>
                        <a:rPr lang="en" sz="1300" u="none" cap="none" strike="noStrike">
                          <a:latin typeface="Questrial"/>
                          <a:ea typeface="Questrial"/>
                          <a:cs typeface="Questrial"/>
                          <a:sym typeface="Questrial"/>
                        </a:rPr>
                        <a:t>22</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241300" rtl="0" algn="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12700" marR="0" rtl="0" algn="ctr">
                        <a:lnSpc>
                          <a:spcPct val="100000"/>
                        </a:lnSpc>
                        <a:spcBef>
                          <a:spcPts val="0"/>
                        </a:spcBef>
                        <a:spcAft>
                          <a:spcPts val="0"/>
                        </a:spcAft>
                        <a:buNone/>
                      </a:pPr>
                      <a:r>
                        <a:rPr lang="en" sz="1300" u="none" cap="none" strike="noStrike">
                          <a:latin typeface="Questrial"/>
                          <a:ea typeface="Questrial"/>
                          <a:cs typeface="Questrial"/>
                          <a:sym typeface="Questrial"/>
                        </a:rPr>
                        <a:t>16</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254000" rtl="0" algn="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12700" marR="0" rtl="0" algn="ctr">
                        <a:lnSpc>
                          <a:spcPct val="100000"/>
                        </a:lnSpc>
                        <a:spcBef>
                          <a:spcPts val="0"/>
                        </a:spcBef>
                        <a:spcAft>
                          <a:spcPts val="0"/>
                        </a:spcAft>
                        <a:buNone/>
                      </a:pPr>
                      <a:r>
                        <a:rPr lang="en" sz="1300" u="none" cap="none" strike="noStrike">
                          <a:latin typeface="Questrial"/>
                          <a:ea typeface="Questrial"/>
                          <a:cs typeface="Questrial"/>
                          <a:sym typeface="Questrial"/>
                        </a:rPr>
                        <a:t>121</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241300" rtl="0" algn="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12700" marR="0" rtl="0" algn="ctr">
                        <a:lnSpc>
                          <a:spcPct val="100000"/>
                        </a:lnSpc>
                        <a:spcBef>
                          <a:spcPts val="0"/>
                        </a:spcBef>
                        <a:spcAft>
                          <a:spcPts val="0"/>
                        </a:spcAft>
                        <a:buNone/>
                      </a:pPr>
                      <a:r>
                        <a:rPr lang="en" sz="1300" u="none" cap="none" strike="noStrike">
                          <a:latin typeface="Questrial"/>
                          <a:ea typeface="Questrial"/>
                          <a:cs typeface="Questrial"/>
                          <a:sym typeface="Questrial"/>
                        </a:rPr>
                        <a:t>56</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2231" name="Google Shape;2231;p272"/>
          <p:cNvGraphicFramePr/>
          <p:nvPr/>
        </p:nvGraphicFramePr>
        <p:xfrm>
          <a:off x="3402806" y="3073978"/>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04775">
                <a:tc>
                  <a:txBody>
                    <a:bodyPr/>
                    <a:lstStyle/>
                    <a:p>
                      <a:pPr indent="0" lvl="0" marL="0" marR="190500" rtl="0" algn="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121</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190500" rtl="0" algn="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56</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2232" name="Google Shape;2232;p272"/>
          <p:cNvGraphicFramePr/>
          <p:nvPr/>
        </p:nvGraphicFramePr>
        <p:xfrm>
          <a:off x="3402806" y="883382"/>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400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city</a:t>
                      </a:r>
                      <a:endParaRPr sz="1300" u="none" cap="none" strike="noStrike">
                        <a:latin typeface="Questrial"/>
                        <a:ea typeface="Questrial"/>
                        <a:cs typeface="Questrial"/>
                        <a:sym typeface="Questrial"/>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139700" lvl="0" marL="279400" marR="139700" rtl="0" algn="l">
                        <a:lnSpc>
                          <a:spcPct val="97966"/>
                        </a:lnSpc>
                        <a:spcBef>
                          <a:spcPts val="0"/>
                        </a:spcBef>
                        <a:spcAft>
                          <a:spcPts val="0"/>
                        </a:spcAft>
                        <a:buNone/>
                      </a:pPr>
                      <a:r>
                        <a:rPr b="1" lang="en" sz="1300" u="none" cap="none" strike="noStrike">
                          <a:solidFill>
                            <a:srgbClr val="FFFFFF"/>
                          </a:solidFill>
                          <a:latin typeface="Questrial"/>
                          <a:ea typeface="Questrial"/>
                          <a:cs typeface="Questrial"/>
                          <a:sym typeface="Questrial"/>
                        </a:rPr>
                        <a:t>particle  size</a:t>
                      </a:r>
                      <a:endParaRPr sz="1300" u="none" cap="none" strike="noStrike">
                        <a:latin typeface="Questrial"/>
                        <a:ea typeface="Questrial"/>
                        <a:cs typeface="Questrial"/>
                        <a:sym typeface="Questrial"/>
                      </a:endParaRPr>
                    </a:p>
                  </a:txBody>
                  <a:tcPr marT="51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8983"/>
                        </a:lnSpc>
                        <a:spcBef>
                          <a:spcPts val="0"/>
                        </a:spcBef>
                        <a:spcAft>
                          <a:spcPts val="0"/>
                        </a:spcAft>
                        <a:buNone/>
                      </a:pPr>
                      <a:r>
                        <a:rPr b="1" lang="en" sz="1300" u="none" cap="none" strike="noStrike">
                          <a:solidFill>
                            <a:srgbClr val="FFFFFF"/>
                          </a:solidFill>
                          <a:latin typeface="Questrial"/>
                          <a:ea typeface="Questrial"/>
                          <a:cs typeface="Questrial"/>
                          <a:sym typeface="Questrial"/>
                        </a:rPr>
                        <a:t>amount</a:t>
                      </a:r>
                      <a:endParaRPr sz="1300" u="none" cap="none" strike="noStrike">
                        <a:latin typeface="Questrial"/>
                        <a:ea typeface="Questrial"/>
                        <a:cs typeface="Questrial"/>
                        <a:sym typeface="Questrial"/>
                      </a:endParaRPr>
                    </a:p>
                    <a:p>
                      <a:pPr indent="0" lvl="0" marL="50800" marR="0" rtl="0" algn="ctr">
                        <a:lnSpc>
                          <a:spcPct val="105227"/>
                        </a:lnSpc>
                        <a:spcBef>
                          <a:spcPts val="0"/>
                        </a:spcBef>
                        <a:spcAft>
                          <a:spcPts val="0"/>
                        </a:spcAft>
                        <a:buNone/>
                      </a:pPr>
                      <a:r>
                        <a:rPr lang="en" sz="1000" u="none" cap="none" strike="noStrike">
                          <a:solidFill>
                            <a:srgbClr val="FFFFFF"/>
                          </a:solidFill>
                          <a:latin typeface="Questrial"/>
                          <a:ea typeface="Questrial"/>
                          <a:cs typeface="Questrial"/>
                          <a:sym typeface="Questrial"/>
                        </a:rPr>
                        <a:t>(µg/m</a:t>
                      </a:r>
                      <a:r>
                        <a:rPr baseline="30000" lang="en" sz="1000" u="none" cap="none" strike="noStrike">
                          <a:solidFill>
                            <a:srgbClr val="FFFFFF"/>
                          </a:solidFill>
                          <a:latin typeface="Questrial"/>
                          <a:ea typeface="Questrial"/>
                          <a:cs typeface="Questrial"/>
                          <a:sym typeface="Questrial"/>
                        </a:rPr>
                        <a:t>3</a:t>
                      </a:r>
                      <a:r>
                        <a:rPr lang="en" sz="1000" u="none" cap="none" strike="noStrike">
                          <a:solidFill>
                            <a:srgbClr val="FFFFFF"/>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9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23</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14</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2233" name="Google Shape;2233;p272"/>
          <p:cNvGraphicFramePr/>
          <p:nvPr/>
        </p:nvGraphicFramePr>
        <p:xfrm>
          <a:off x="3402806" y="2178691"/>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22</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16</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234" name="Google Shape;2234;p272"/>
          <p:cNvSpPr/>
          <p:nvPr/>
        </p:nvSpPr>
        <p:spPr>
          <a:xfrm>
            <a:off x="6101705" y="2514433"/>
            <a:ext cx="377047" cy="119326"/>
          </a:xfrm>
          <a:custGeom>
            <a:rect b="b" l="l" r="r" t="t"/>
            <a:pathLst>
              <a:path extrusionOk="0" h="262254" w="828675">
                <a:moveTo>
                  <a:pt x="566705" y="0"/>
                </a:moveTo>
                <a:lnTo>
                  <a:pt x="566705" y="89002"/>
                </a:lnTo>
                <a:lnTo>
                  <a:pt x="0" y="89002"/>
                </a:lnTo>
                <a:lnTo>
                  <a:pt x="0" y="172769"/>
                </a:lnTo>
                <a:lnTo>
                  <a:pt x="566705" y="172769"/>
                </a:lnTo>
                <a:lnTo>
                  <a:pt x="566705" y="261772"/>
                </a:lnTo>
                <a:lnTo>
                  <a:pt x="828477" y="130886"/>
                </a:lnTo>
                <a:lnTo>
                  <a:pt x="566705" y="0"/>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235" name="Google Shape;2235;p272"/>
          <p:cNvGraphicFramePr/>
          <p:nvPr/>
        </p:nvGraphicFramePr>
        <p:xfrm>
          <a:off x="6546056" y="1802480"/>
          <a:ext cx="3000000" cy="3000000"/>
        </p:xfrm>
        <a:graphic>
          <a:graphicData uri="http://schemas.openxmlformats.org/drawingml/2006/table">
            <a:tbl>
              <a:tblPr bandRow="1" firstRow="1">
                <a:noFill/>
                <a:tableStyleId>{86380251-1022-4E59-A97C-39B196FD709A}</a:tableStyleId>
              </a:tblPr>
              <a:tblGrid>
                <a:gridCol w="806975"/>
                <a:gridCol w="599575"/>
                <a:gridCol w="535475"/>
                <a:gridCol w="392800"/>
              </a:tblGrid>
              <a:tr h="3047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city</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mean</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sum</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139700" rtl="0" algn="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n</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18.5</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37</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139700" rtl="0" algn="r">
                        <a:lnSpc>
                          <a:spcPct val="100000"/>
                        </a:lnSpc>
                        <a:spcBef>
                          <a:spcPts val="0"/>
                        </a:spcBef>
                        <a:spcAft>
                          <a:spcPts val="0"/>
                        </a:spcAft>
                        <a:buNone/>
                      </a:pPr>
                      <a:r>
                        <a:rPr lang="en" sz="1300" u="none" cap="none" strike="noStrike">
                          <a:latin typeface="Questrial"/>
                          <a:ea typeface="Questrial"/>
                          <a:cs typeface="Questrial"/>
                          <a:sym typeface="Questrial"/>
                        </a:rPr>
                        <a:t>2</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19.0</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38</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139700" rtl="0" algn="r">
                        <a:lnSpc>
                          <a:spcPct val="100000"/>
                        </a:lnSpc>
                        <a:spcBef>
                          <a:spcPts val="0"/>
                        </a:spcBef>
                        <a:spcAft>
                          <a:spcPts val="0"/>
                        </a:spcAft>
                        <a:buNone/>
                      </a:pPr>
                      <a:r>
                        <a:rPr lang="en" sz="1300" u="none" cap="none" strike="noStrike">
                          <a:latin typeface="Questrial"/>
                          <a:ea typeface="Questrial"/>
                          <a:cs typeface="Questrial"/>
                          <a:sym typeface="Questrial"/>
                        </a:rPr>
                        <a:t>2</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88.5</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177</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139700" rtl="0" algn="r">
                        <a:lnSpc>
                          <a:spcPct val="100000"/>
                        </a:lnSpc>
                        <a:spcBef>
                          <a:spcPts val="0"/>
                        </a:spcBef>
                        <a:spcAft>
                          <a:spcPts val="0"/>
                        </a:spcAft>
                        <a:buNone/>
                      </a:pPr>
                      <a:r>
                        <a:rPr lang="en" sz="1300" u="none" cap="none" strike="noStrike">
                          <a:latin typeface="Questrial"/>
                          <a:ea typeface="Questrial"/>
                          <a:cs typeface="Questrial"/>
                          <a:sym typeface="Questrial"/>
                        </a:rPr>
                        <a:t>2</a:t>
                      </a:r>
                      <a:endParaRPr sz="1300" u="none" cap="none" strike="noStrike">
                        <a:latin typeface="Questrial"/>
                        <a:ea typeface="Questrial"/>
                        <a:cs typeface="Questrial"/>
                        <a:sym typeface="Questrial"/>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2236" name="Google Shape;2236;p272"/>
          <p:cNvSpPr/>
          <p:nvPr/>
        </p:nvSpPr>
        <p:spPr>
          <a:xfrm>
            <a:off x="6087565" y="2974098"/>
            <a:ext cx="370691" cy="288058"/>
          </a:xfrm>
          <a:custGeom>
            <a:rect b="b" l="l" r="r" t="t"/>
            <a:pathLst>
              <a:path extrusionOk="0" h="633095" w="814705">
                <a:moveTo>
                  <a:pt x="814226" y="0"/>
                </a:moveTo>
                <a:lnTo>
                  <a:pt x="526622" y="54225"/>
                </a:lnTo>
                <a:lnTo>
                  <a:pt x="580484" y="125078"/>
                </a:lnTo>
                <a:lnTo>
                  <a:pt x="0" y="566375"/>
                </a:lnTo>
                <a:lnTo>
                  <a:pt x="50689" y="633060"/>
                </a:lnTo>
                <a:lnTo>
                  <a:pt x="631184" y="191763"/>
                </a:lnTo>
                <a:lnTo>
                  <a:pt x="719899" y="191763"/>
                </a:lnTo>
                <a:lnTo>
                  <a:pt x="814226" y="0"/>
                </a:lnTo>
                <a:close/>
              </a:path>
              <a:path extrusionOk="0" h="633095" w="814705">
                <a:moveTo>
                  <a:pt x="719899" y="191763"/>
                </a:moveTo>
                <a:lnTo>
                  <a:pt x="631184" y="191763"/>
                </a:lnTo>
                <a:lnTo>
                  <a:pt x="685047" y="262617"/>
                </a:lnTo>
                <a:lnTo>
                  <a:pt x="719899" y="191763"/>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237" name="Google Shape;2237;p272"/>
          <p:cNvSpPr/>
          <p:nvPr/>
        </p:nvSpPr>
        <p:spPr>
          <a:xfrm>
            <a:off x="6146821" y="1885379"/>
            <a:ext cx="333997" cy="331397"/>
          </a:xfrm>
          <a:custGeom>
            <a:rect b="b" l="l" r="r" t="t"/>
            <a:pathLst>
              <a:path extrusionOk="0" h="728345" w="734059">
                <a:moveTo>
                  <a:pt x="60050" y="0"/>
                </a:moveTo>
                <a:lnTo>
                  <a:pt x="0" y="60537"/>
                </a:lnTo>
                <a:lnTo>
                  <a:pt x="520968" y="577303"/>
                </a:lnTo>
                <a:lnTo>
                  <a:pt x="457169" y="641625"/>
                </a:lnTo>
                <a:lnTo>
                  <a:pt x="733569" y="728140"/>
                </a:lnTo>
                <a:lnTo>
                  <a:pt x="665524" y="516766"/>
                </a:lnTo>
                <a:lnTo>
                  <a:pt x="581018" y="516766"/>
                </a:lnTo>
                <a:lnTo>
                  <a:pt x="60050" y="0"/>
                </a:lnTo>
                <a:close/>
              </a:path>
              <a:path extrusionOk="0" h="728345" w="734059">
                <a:moveTo>
                  <a:pt x="644818" y="452445"/>
                </a:moveTo>
                <a:lnTo>
                  <a:pt x="581018" y="516766"/>
                </a:lnTo>
                <a:lnTo>
                  <a:pt x="665524" y="516766"/>
                </a:lnTo>
                <a:lnTo>
                  <a:pt x="644818" y="452445"/>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238" name="Google Shape;2238;p272"/>
          <p:cNvSpPr/>
          <p:nvPr/>
        </p:nvSpPr>
        <p:spPr>
          <a:xfrm>
            <a:off x="2937266" y="1704557"/>
            <a:ext cx="370690" cy="288058"/>
          </a:xfrm>
          <a:custGeom>
            <a:rect b="b" l="l" r="r" t="t"/>
            <a:pathLst>
              <a:path extrusionOk="0" h="633095" w="814704">
                <a:moveTo>
                  <a:pt x="814232" y="0"/>
                </a:moveTo>
                <a:lnTo>
                  <a:pt x="526630" y="54225"/>
                </a:lnTo>
                <a:lnTo>
                  <a:pt x="580493" y="125078"/>
                </a:lnTo>
                <a:lnTo>
                  <a:pt x="0" y="566375"/>
                </a:lnTo>
                <a:lnTo>
                  <a:pt x="50694" y="633060"/>
                </a:lnTo>
                <a:lnTo>
                  <a:pt x="631188" y="191763"/>
                </a:lnTo>
                <a:lnTo>
                  <a:pt x="719904" y="191763"/>
                </a:lnTo>
                <a:lnTo>
                  <a:pt x="814232" y="0"/>
                </a:lnTo>
                <a:close/>
              </a:path>
              <a:path extrusionOk="0" h="633095" w="814704">
                <a:moveTo>
                  <a:pt x="719904" y="191763"/>
                </a:moveTo>
                <a:lnTo>
                  <a:pt x="631188" y="191763"/>
                </a:lnTo>
                <a:lnTo>
                  <a:pt x="685051" y="262617"/>
                </a:lnTo>
                <a:lnTo>
                  <a:pt x="719904" y="191763"/>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239" name="Google Shape;2239;p272"/>
          <p:cNvSpPr/>
          <p:nvPr/>
        </p:nvSpPr>
        <p:spPr>
          <a:xfrm>
            <a:off x="2934027" y="2512032"/>
            <a:ext cx="377047" cy="119326"/>
          </a:xfrm>
          <a:custGeom>
            <a:rect b="b" l="l" r="r" t="t"/>
            <a:pathLst>
              <a:path extrusionOk="0" h="262254" w="828675">
                <a:moveTo>
                  <a:pt x="566703" y="0"/>
                </a:moveTo>
                <a:lnTo>
                  <a:pt x="566703" y="89002"/>
                </a:lnTo>
                <a:lnTo>
                  <a:pt x="0" y="89002"/>
                </a:lnTo>
                <a:lnTo>
                  <a:pt x="0" y="172769"/>
                </a:lnTo>
                <a:lnTo>
                  <a:pt x="566703" y="172769"/>
                </a:lnTo>
                <a:lnTo>
                  <a:pt x="566703" y="261772"/>
                </a:lnTo>
                <a:lnTo>
                  <a:pt x="828475" y="130886"/>
                </a:lnTo>
                <a:lnTo>
                  <a:pt x="566703" y="0"/>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240" name="Google Shape;2240;p272"/>
          <p:cNvSpPr/>
          <p:nvPr/>
        </p:nvSpPr>
        <p:spPr>
          <a:xfrm>
            <a:off x="2916802" y="3148232"/>
            <a:ext cx="382537" cy="197625"/>
          </a:xfrm>
          <a:custGeom>
            <a:rect b="b" l="l" r="r" t="t"/>
            <a:pathLst>
              <a:path extrusionOk="0" h="434340" w="840740">
                <a:moveTo>
                  <a:pt x="36014" y="0"/>
                </a:moveTo>
                <a:lnTo>
                  <a:pt x="0" y="77288"/>
                </a:lnTo>
                <a:lnTo>
                  <a:pt x="589199" y="351844"/>
                </a:lnTo>
                <a:lnTo>
                  <a:pt x="550932" y="433963"/>
                </a:lnTo>
                <a:lnTo>
                  <a:pt x="840306" y="421819"/>
                </a:lnTo>
                <a:lnTo>
                  <a:pt x="726784" y="274556"/>
                </a:lnTo>
                <a:lnTo>
                  <a:pt x="625214" y="274556"/>
                </a:lnTo>
                <a:lnTo>
                  <a:pt x="36014" y="0"/>
                </a:lnTo>
                <a:close/>
              </a:path>
              <a:path extrusionOk="0" h="434340" w="840740">
                <a:moveTo>
                  <a:pt x="663480" y="192436"/>
                </a:moveTo>
                <a:lnTo>
                  <a:pt x="625214" y="274556"/>
                </a:lnTo>
                <a:lnTo>
                  <a:pt x="726784" y="274556"/>
                </a:lnTo>
                <a:lnTo>
                  <a:pt x="663480" y="192436"/>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241" name="Google Shape;2241;p272"/>
          <p:cNvSpPr txBox="1"/>
          <p:nvPr/>
        </p:nvSpPr>
        <p:spPr>
          <a:xfrm>
            <a:off x="254375" y="3893100"/>
            <a:ext cx="8635500" cy="8952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43600">
            <a:noAutofit/>
          </a:bodyPr>
          <a:lstStyle/>
          <a:p>
            <a:pPr indent="-266700" lvl="0" marL="368300" marR="5842000" rtl="0" algn="l">
              <a:lnSpc>
                <a:spcPct val="100000"/>
              </a:lnSpc>
              <a:spcBef>
                <a:spcPts val="0"/>
              </a:spcBef>
              <a:spcAft>
                <a:spcPts val="0"/>
              </a:spcAft>
              <a:buNone/>
            </a:pPr>
            <a:r>
              <a:rPr lang="en">
                <a:latin typeface="Courier New"/>
                <a:ea typeface="Courier New"/>
                <a:cs typeface="Courier New"/>
                <a:sym typeface="Courier New"/>
              </a:rPr>
              <a:t>pollution %&gt;%  </a:t>
            </a:r>
            <a:r>
              <a:rPr lang="en">
                <a:solidFill>
                  <a:srgbClr val="0365C0"/>
                </a:solidFill>
                <a:latin typeface="Courier New"/>
                <a:ea typeface="Courier New"/>
                <a:cs typeface="Courier New"/>
                <a:sym typeface="Courier New"/>
              </a:rPr>
              <a:t>group_by(city)%&gt;%</a:t>
            </a:r>
            <a:endParaRPr>
              <a:latin typeface="Courier New"/>
              <a:ea typeface="Courier New"/>
              <a:cs typeface="Courier New"/>
              <a:sym typeface="Courier New"/>
            </a:endParaRPr>
          </a:p>
          <a:p>
            <a:pPr indent="0" lvl="0" marL="368300" marR="0" rtl="0" algn="l">
              <a:lnSpc>
                <a:spcPct val="100000"/>
              </a:lnSpc>
              <a:spcBef>
                <a:spcPts val="600"/>
              </a:spcBef>
              <a:spcAft>
                <a:spcPts val="0"/>
              </a:spcAft>
              <a:buNone/>
            </a:pPr>
            <a:r>
              <a:rPr lang="en">
                <a:latin typeface="Courier New"/>
                <a:ea typeface="Courier New"/>
                <a:cs typeface="Courier New"/>
                <a:sym typeface="Courier New"/>
              </a:rPr>
              <a:t>summarise(mean = mean(amount), sum = sum(amount), n = n())</a:t>
            </a:r>
            <a:endParaRPr>
              <a:latin typeface="Courier New"/>
              <a:ea typeface="Courier New"/>
              <a:cs typeface="Courier New"/>
              <a:sym typeface="Courier New"/>
            </a:endParaRPr>
          </a:p>
        </p:txBody>
      </p:sp>
    </p:spTree>
  </p:cSld>
  <p:clrMapOvr>
    <a:masterClrMapping/>
  </p:clrMapOvr>
</p:sld>
</file>

<file path=ppt/slides/slide2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245" name="Shape 2245"/>
        <p:cNvGrpSpPr/>
        <p:nvPr/>
      </p:nvGrpSpPr>
      <p:grpSpPr>
        <a:xfrm>
          <a:off x="0" y="0"/>
          <a:ext cx="0" cy="0"/>
          <a:chOff x="0" y="0"/>
          <a:chExt cx="0" cy="0"/>
        </a:xfrm>
      </p:grpSpPr>
      <p:sp>
        <p:nvSpPr>
          <p:cNvPr id="2246" name="Google Shape;2246;p273"/>
          <p:cNvSpPr txBox="1"/>
          <p:nvPr>
            <p:ph idx="4294967295" type="title"/>
          </p:nvPr>
        </p:nvSpPr>
        <p:spPr>
          <a:xfrm>
            <a:off x="410366" y="328974"/>
            <a:ext cx="28431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group_by()</a:t>
            </a:r>
            <a:endParaRPr b="1" sz="3000">
              <a:latin typeface="Questrial"/>
              <a:ea typeface="Questrial"/>
              <a:cs typeface="Questrial"/>
              <a:sym typeface="Questrial"/>
            </a:endParaRPr>
          </a:p>
        </p:txBody>
      </p:sp>
      <p:sp>
        <p:nvSpPr>
          <p:cNvPr id="2247" name="Google Shape;2247;p273"/>
          <p:cNvSpPr txBox="1"/>
          <p:nvPr/>
        </p:nvSpPr>
        <p:spPr>
          <a:xfrm>
            <a:off x="410370" y="998001"/>
            <a:ext cx="6582300" cy="330600"/>
          </a:xfrm>
          <a:prstGeom prst="rect">
            <a:avLst/>
          </a:prstGeom>
          <a:noFill/>
          <a:ln>
            <a:noFill/>
          </a:ln>
        </p:spPr>
        <p:txBody>
          <a:bodyPr anchorCtr="0" anchor="t" bIns="0" lIns="0" spcFirstLastPara="1" rIns="0" wrap="square" tIns="577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Groups cases by common values of one or more columns.</a:t>
            </a:r>
            <a:endParaRPr sz="1900">
              <a:latin typeface="Questrial"/>
              <a:ea typeface="Questrial"/>
              <a:cs typeface="Questrial"/>
              <a:sym typeface="Questrial"/>
            </a:endParaRPr>
          </a:p>
        </p:txBody>
      </p:sp>
      <p:sp>
        <p:nvSpPr>
          <p:cNvPr id="2248" name="Google Shape;2248;p273"/>
          <p:cNvSpPr txBox="1"/>
          <p:nvPr/>
        </p:nvSpPr>
        <p:spPr>
          <a:xfrm>
            <a:off x="1519237" y="1895342"/>
            <a:ext cx="3627000" cy="279900"/>
          </a:xfrm>
          <a:prstGeom prst="rect">
            <a:avLst/>
          </a:prstGeom>
          <a:noFill/>
          <a:ln>
            <a:noFill/>
          </a:ln>
        </p:spPr>
        <p:txBody>
          <a:bodyPr anchorCtr="0" anchor="t" bIns="0" lIns="0" spcFirstLastPara="1" rIns="0" wrap="square" tIns="1450">
            <a:noAutofit/>
          </a:bodyPr>
          <a:lstStyle/>
          <a:p>
            <a:pPr indent="0" lvl="0" marL="0" marR="0" rtl="0" algn="l">
              <a:lnSpc>
                <a:spcPct val="100000"/>
              </a:lnSpc>
              <a:spcBef>
                <a:spcPts val="0"/>
              </a:spcBef>
              <a:spcAft>
                <a:spcPts val="0"/>
              </a:spcAft>
              <a:buNone/>
            </a:pPr>
            <a:r>
              <a:rPr lang="en" sz="1800">
                <a:solidFill>
                  <a:srgbClr val="0365C0"/>
                </a:solidFill>
                <a:latin typeface="Questrial"/>
                <a:ea typeface="Questrial"/>
                <a:cs typeface="Questrial"/>
                <a:sym typeface="Questrial"/>
              </a:rPr>
              <a:t>babynames %&gt;% </a:t>
            </a:r>
            <a:r>
              <a:rPr lang="en" sz="1800">
                <a:latin typeface="Questrial"/>
                <a:ea typeface="Questrial"/>
                <a:cs typeface="Questrial"/>
                <a:sym typeface="Questrial"/>
              </a:rPr>
              <a:t>group_by(</a:t>
            </a:r>
            <a:r>
              <a:rPr lang="en" sz="1800">
                <a:solidFill>
                  <a:srgbClr val="0365C0"/>
                </a:solidFill>
                <a:latin typeface="Questrial"/>
                <a:ea typeface="Questrial"/>
                <a:cs typeface="Questrial"/>
                <a:sym typeface="Questrial"/>
              </a:rPr>
              <a:t>sex</a:t>
            </a:r>
            <a:r>
              <a:rPr lang="en" sz="1800">
                <a:latin typeface="Questrial"/>
                <a:ea typeface="Questrial"/>
                <a:cs typeface="Questrial"/>
                <a:sym typeface="Questrial"/>
              </a:rPr>
              <a:t>)</a:t>
            </a:r>
            <a:endParaRPr sz="1800">
              <a:latin typeface="Questrial"/>
              <a:ea typeface="Questrial"/>
              <a:cs typeface="Questrial"/>
              <a:sym typeface="Questrial"/>
            </a:endParaRPr>
          </a:p>
        </p:txBody>
      </p:sp>
      <p:sp>
        <p:nvSpPr>
          <p:cNvPr id="2249" name="Google Shape;2249;p273"/>
          <p:cNvSpPr txBox="1"/>
          <p:nvPr/>
        </p:nvSpPr>
        <p:spPr>
          <a:xfrm>
            <a:off x="1461070" y="2984528"/>
            <a:ext cx="5383800" cy="754800"/>
          </a:xfrm>
          <a:prstGeom prst="rect">
            <a:avLst/>
          </a:prstGeom>
          <a:noFill/>
          <a:ln>
            <a:noFill/>
          </a:ln>
        </p:spPr>
        <p:txBody>
          <a:bodyPr anchorCtr="0" anchor="t" bIns="0" lIns="0" spcFirstLastPara="1" rIns="0" wrap="square" tIns="5475">
            <a:noAutofit/>
          </a:bodyPr>
          <a:lstStyle/>
          <a:p>
            <a:pPr indent="0" lvl="0" marL="0" marR="0" rtl="0" algn="l">
              <a:lnSpc>
                <a:spcPct val="139200"/>
              </a:lnSpc>
              <a:spcBef>
                <a:spcPts val="0"/>
              </a:spcBef>
              <a:spcAft>
                <a:spcPts val="0"/>
              </a:spcAft>
              <a:buNone/>
            </a:pPr>
            <a:r>
              <a:rPr lang="en">
                <a:latin typeface="Questrial"/>
                <a:ea typeface="Questrial"/>
                <a:cs typeface="Questrial"/>
                <a:sym typeface="Questrial"/>
              </a:rPr>
              <a:t>Source: local data frame [1,825,433 x 5]  </a:t>
            </a:r>
            <a:endParaRPr>
              <a:latin typeface="Questrial"/>
              <a:ea typeface="Questrial"/>
              <a:cs typeface="Questrial"/>
              <a:sym typeface="Questrial"/>
            </a:endParaRPr>
          </a:p>
          <a:p>
            <a:pPr indent="0" lvl="0" marL="0" marR="0" rtl="0" algn="l">
              <a:lnSpc>
                <a:spcPct val="139200"/>
              </a:lnSpc>
              <a:spcBef>
                <a:spcPts val="0"/>
              </a:spcBef>
              <a:spcAft>
                <a:spcPts val="0"/>
              </a:spcAft>
              <a:buNone/>
            </a:pPr>
            <a:r>
              <a:rPr lang="en">
                <a:latin typeface="Questrial"/>
                <a:ea typeface="Questrial"/>
                <a:cs typeface="Questrial"/>
                <a:sym typeface="Questrial"/>
              </a:rPr>
              <a:t>Groups: sex [2]</a:t>
            </a:r>
            <a:endParaRPr>
              <a:latin typeface="Questrial"/>
              <a:ea typeface="Questrial"/>
              <a:cs typeface="Questrial"/>
              <a:sym typeface="Questrial"/>
            </a:endParaRPr>
          </a:p>
        </p:txBody>
      </p:sp>
      <p:graphicFrame>
        <p:nvGraphicFramePr>
          <p:cNvPr id="2250" name="Google Shape;2250;p273"/>
          <p:cNvGraphicFramePr/>
          <p:nvPr/>
        </p:nvGraphicFramePr>
        <p:xfrm>
          <a:off x="1604809" y="3696520"/>
          <a:ext cx="3000000" cy="3000000"/>
        </p:xfrm>
        <a:graphic>
          <a:graphicData uri="http://schemas.openxmlformats.org/drawingml/2006/table">
            <a:tbl>
              <a:tblPr bandRow="1" firstRow="1">
                <a:noFill/>
                <a:tableStyleId>{86380251-1022-4E59-A97C-39B196FD709A}</a:tableStyleId>
              </a:tblPr>
              <a:tblGrid>
                <a:gridCol w="283050"/>
                <a:gridCol w="873100"/>
                <a:gridCol w="1074700"/>
                <a:gridCol w="1074700"/>
                <a:gridCol w="806100"/>
                <a:gridCol w="1425025"/>
              </a:tblGrid>
              <a:tr h="325625">
                <a:tc rowSpan="2">
                  <a:txBody>
                    <a:bodyPr/>
                    <a:lstStyle/>
                    <a:p>
                      <a:pPr indent="0" lvl="0" marL="0" marR="0" rtl="0" algn="l">
                        <a:lnSpc>
                          <a:spcPct val="100000"/>
                        </a:lnSpc>
                        <a:spcBef>
                          <a:spcPts val="0"/>
                        </a:spcBef>
                        <a:spcAft>
                          <a:spcPts val="0"/>
                        </a:spcAft>
                        <a:buNone/>
                      </a:pPr>
                      <a:r>
                        <a:t/>
                      </a:r>
                      <a:endParaRPr u="none" cap="none" strike="noStrike">
                        <a:latin typeface="Questrial"/>
                        <a:ea typeface="Questrial"/>
                        <a:cs typeface="Questrial"/>
                        <a:sym typeface="Questrial"/>
                      </a:endParaRPr>
                    </a:p>
                  </a:txBody>
                  <a:tcPr marT="0" marB="0" marR="0" marL="0"/>
                </a:tc>
                <a:tc>
                  <a:txBody>
                    <a:bodyPr/>
                    <a:lstStyle/>
                    <a:p>
                      <a:pPr indent="0" lvl="0" marL="0" marR="63500" rtl="0" algn="r">
                        <a:lnSpc>
                          <a:spcPct val="100000"/>
                        </a:lnSpc>
                        <a:spcBef>
                          <a:spcPts val="0"/>
                        </a:spcBef>
                        <a:spcAft>
                          <a:spcPts val="0"/>
                        </a:spcAft>
                        <a:buNone/>
                      </a:pPr>
                      <a:r>
                        <a:rPr lang="en" u="none" cap="none" strike="noStrike">
                          <a:latin typeface="Questrial"/>
                          <a:ea typeface="Questrial"/>
                          <a:cs typeface="Questrial"/>
                          <a:sym typeface="Questrial"/>
                        </a:rPr>
                        <a:t>year</a:t>
                      </a:r>
                      <a:endParaRPr u="none" cap="none" strike="noStrike">
                        <a:latin typeface="Questrial"/>
                        <a:ea typeface="Questrial"/>
                        <a:cs typeface="Questrial"/>
                        <a:sym typeface="Questrial"/>
                      </a:endParaRPr>
                    </a:p>
                  </a:txBody>
                  <a:tcPr marT="1450" marB="0" marR="0" marL="0"/>
                </a:tc>
                <a:tc>
                  <a:txBody>
                    <a:bodyPr/>
                    <a:lstStyle/>
                    <a:p>
                      <a:pPr indent="0" lvl="0" marL="0" marR="330200" rtl="0" algn="r">
                        <a:lnSpc>
                          <a:spcPct val="100000"/>
                        </a:lnSpc>
                        <a:spcBef>
                          <a:spcPts val="0"/>
                        </a:spcBef>
                        <a:spcAft>
                          <a:spcPts val="0"/>
                        </a:spcAft>
                        <a:buNone/>
                      </a:pPr>
                      <a:r>
                        <a:rPr lang="en" u="none" cap="none" strike="noStrike">
                          <a:latin typeface="Questrial"/>
                          <a:ea typeface="Questrial"/>
                          <a:cs typeface="Questrial"/>
                          <a:sym typeface="Questrial"/>
                        </a:rPr>
                        <a:t>sex</a:t>
                      </a:r>
                      <a:endParaRPr u="none" cap="none" strike="noStrike">
                        <a:latin typeface="Questrial"/>
                        <a:ea typeface="Questrial"/>
                        <a:cs typeface="Questrial"/>
                        <a:sym typeface="Questrial"/>
                      </a:endParaRPr>
                    </a:p>
                  </a:txBody>
                  <a:tcPr marT="1450" marB="0" marR="0" marL="0"/>
                </a:tc>
                <a:tc>
                  <a:txBody>
                    <a:bodyPr/>
                    <a:lstStyle/>
                    <a:p>
                      <a:pPr indent="0" lvl="0" marL="0" marR="63500" rtl="0" algn="r">
                        <a:lnSpc>
                          <a:spcPct val="100000"/>
                        </a:lnSpc>
                        <a:spcBef>
                          <a:spcPts val="0"/>
                        </a:spcBef>
                        <a:spcAft>
                          <a:spcPts val="0"/>
                        </a:spcAft>
                        <a:buNone/>
                      </a:pPr>
                      <a:r>
                        <a:rPr lang="en" u="none" cap="none" strike="noStrike">
                          <a:latin typeface="Questrial"/>
                          <a:ea typeface="Questrial"/>
                          <a:cs typeface="Questrial"/>
                          <a:sym typeface="Questrial"/>
                        </a:rPr>
                        <a:t>name</a:t>
                      </a:r>
                      <a:endParaRPr u="none" cap="none" strike="noStrike">
                        <a:latin typeface="Questrial"/>
                        <a:ea typeface="Questrial"/>
                        <a:cs typeface="Questrial"/>
                        <a:sym typeface="Questrial"/>
                      </a:endParaRPr>
                    </a:p>
                  </a:txBody>
                  <a:tcPr marT="1450" marB="0" marR="0" marL="0"/>
                </a:tc>
                <a:tc>
                  <a:txBody>
                    <a:bodyPr/>
                    <a:lstStyle/>
                    <a:p>
                      <a:pPr indent="0" lvl="0" marL="0" marR="63500" rtl="0" algn="r">
                        <a:lnSpc>
                          <a:spcPct val="100000"/>
                        </a:lnSpc>
                        <a:spcBef>
                          <a:spcPts val="0"/>
                        </a:spcBef>
                        <a:spcAft>
                          <a:spcPts val="0"/>
                        </a:spcAft>
                        <a:buNone/>
                      </a:pPr>
                      <a:r>
                        <a:rPr lang="en" u="none" cap="none" strike="noStrike">
                          <a:latin typeface="Questrial"/>
                          <a:ea typeface="Questrial"/>
                          <a:cs typeface="Questrial"/>
                          <a:sym typeface="Questrial"/>
                        </a:rPr>
                        <a:t>n</a:t>
                      </a:r>
                      <a:endParaRPr u="none" cap="none" strike="noStrike">
                        <a:latin typeface="Questrial"/>
                        <a:ea typeface="Questrial"/>
                        <a:cs typeface="Questrial"/>
                        <a:sym typeface="Questrial"/>
                      </a:endParaRPr>
                    </a:p>
                  </a:txBody>
                  <a:tcPr marT="1450" marB="0" marR="0" marL="0"/>
                </a:tc>
                <a:tc>
                  <a:txBody>
                    <a:bodyPr/>
                    <a:lstStyle/>
                    <a:p>
                      <a:pPr indent="0" lvl="0" marL="0" marR="12700" rtl="0" algn="r">
                        <a:lnSpc>
                          <a:spcPct val="100000"/>
                        </a:lnSpc>
                        <a:spcBef>
                          <a:spcPts val="0"/>
                        </a:spcBef>
                        <a:spcAft>
                          <a:spcPts val="0"/>
                        </a:spcAft>
                        <a:buNone/>
                      </a:pPr>
                      <a:r>
                        <a:rPr lang="en" u="none" cap="none" strike="noStrike">
                          <a:latin typeface="Questrial"/>
                          <a:ea typeface="Questrial"/>
                          <a:cs typeface="Questrial"/>
                          <a:sym typeface="Questrial"/>
                        </a:rPr>
                        <a:t>prop</a:t>
                      </a:r>
                      <a:endParaRPr u="none" cap="none" strike="noStrike">
                        <a:latin typeface="Questrial"/>
                        <a:ea typeface="Questrial"/>
                        <a:cs typeface="Questrial"/>
                        <a:sym typeface="Questrial"/>
                      </a:endParaRPr>
                    </a:p>
                  </a:txBody>
                  <a:tcPr marT="1450" marB="0" marR="0" marL="0"/>
                </a:tc>
              </a:tr>
              <a:tr h="371450">
                <a:tc vMerge="1"/>
                <a:tc>
                  <a:txBody>
                    <a:bodyPr/>
                    <a:lstStyle/>
                    <a:p>
                      <a:pPr indent="0" lvl="0" marL="0" marR="63500" rtl="0" algn="r">
                        <a:lnSpc>
                          <a:spcPct val="100000"/>
                        </a:lnSpc>
                        <a:spcBef>
                          <a:spcPts val="0"/>
                        </a:spcBef>
                        <a:spcAft>
                          <a:spcPts val="0"/>
                        </a:spcAft>
                        <a:buNone/>
                      </a:pPr>
                      <a:r>
                        <a:rPr lang="en" u="none" cap="none" strike="noStrike">
                          <a:latin typeface="Questrial"/>
                          <a:ea typeface="Questrial"/>
                          <a:cs typeface="Questrial"/>
                          <a:sym typeface="Questrial"/>
                        </a:rPr>
                        <a:t>&lt;dbl&gt;</a:t>
                      </a:r>
                      <a:endParaRPr u="none" cap="none" strike="noStrike">
                        <a:latin typeface="Questrial"/>
                        <a:ea typeface="Questrial"/>
                        <a:cs typeface="Questrial"/>
                        <a:sym typeface="Questrial"/>
                      </a:endParaRPr>
                    </a:p>
                  </a:txBody>
                  <a:tcPr marT="47075" marB="0" marR="0" marL="0"/>
                </a:tc>
                <a:tc>
                  <a:txBody>
                    <a:bodyPr/>
                    <a:lstStyle/>
                    <a:p>
                      <a:pPr indent="0" lvl="0" marL="0" marR="330200" rtl="0" algn="r">
                        <a:lnSpc>
                          <a:spcPct val="100000"/>
                        </a:lnSpc>
                        <a:spcBef>
                          <a:spcPts val="0"/>
                        </a:spcBef>
                        <a:spcAft>
                          <a:spcPts val="0"/>
                        </a:spcAft>
                        <a:buNone/>
                      </a:pPr>
                      <a:r>
                        <a:rPr lang="en" u="none" cap="none" strike="noStrike">
                          <a:latin typeface="Questrial"/>
                          <a:ea typeface="Questrial"/>
                          <a:cs typeface="Questrial"/>
                          <a:sym typeface="Questrial"/>
                        </a:rPr>
                        <a:t>&lt;chr&gt;</a:t>
                      </a:r>
                      <a:endParaRPr u="none" cap="none" strike="noStrike">
                        <a:latin typeface="Questrial"/>
                        <a:ea typeface="Questrial"/>
                        <a:cs typeface="Questrial"/>
                        <a:sym typeface="Questrial"/>
                      </a:endParaRPr>
                    </a:p>
                  </a:txBody>
                  <a:tcPr marT="47075" marB="0" marR="0" marL="0"/>
                </a:tc>
                <a:tc>
                  <a:txBody>
                    <a:bodyPr/>
                    <a:lstStyle/>
                    <a:p>
                      <a:pPr indent="0" lvl="0" marL="0" marR="63500" rtl="0" algn="r">
                        <a:lnSpc>
                          <a:spcPct val="100000"/>
                        </a:lnSpc>
                        <a:spcBef>
                          <a:spcPts val="0"/>
                        </a:spcBef>
                        <a:spcAft>
                          <a:spcPts val="0"/>
                        </a:spcAft>
                        <a:buNone/>
                      </a:pPr>
                      <a:r>
                        <a:rPr lang="en" u="none" cap="none" strike="noStrike">
                          <a:latin typeface="Questrial"/>
                          <a:ea typeface="Questrial"/>
                          <a:cs typeface="Questrial"/>
                          <a:sym typeface="Questrial"/>
                        </a:rPr>
                        <a:t>&lt;chr&gt;</a:t>
                      </a:r>
                      <a:endParaRPr u="none" cap="none" strike="noStrike">
                        <a:latin typeface="Questrial"/>
                        <a:ea typeface="Questrial"/>
                        <a:cs typeface="Questrial"/>
                        <a:sym typeface="Questrial"/>
                      </a:endParaRPr>
                    </a:p>
                  </a:txBody>
                  <a:tcPr marT="47075" marB="0" marR="0" marL="0"/>
                </a:tc>
                <a:tc>
                  <a:txBody>
                    <a:bodyPr/>
                    <a:lstStyle/>
                    <a:p>
                      <a:pPr indent="0" lvl="0" marL="0" marR="63500" rtl="0" algn="r">
                        <a:lnSpc>
                          <a:spcPct val="100000"/>
                        </a:lnSpc>
                        <a:spcBef>
                          <a:spcPts val="0"/>
                        </a:spcBef>
                        <a:spcAft>
                          <a:spcPts val="0"/>
                        </a:spcAft>
                        <a:buNone/>
                      </a:pPr>
                      <a:r>
                        <a:rPr lang="en" u="none" cap="none" strike="noStrike">
                          <a:latin typeface="Questrial"/>
                          <a:ea typeface="Questrial"/>
                          <a:cs typeface="Questrial"/>
                          <a:sym typeface="Questrial"/>
                        </a:rPr>
                        <a:t>&lt;int&gt;</a:t>
                      </a:r>
                      <a:endParaRPr u="none" cap="none" strike="noStrike">
                        <a:latin typeface="Questrial"/>
                        <a:ea typeface="Questrial"/>
                        <a:cs typeface="Questrial"/>
                        <a:sym typeface="Questrial"/>
                      </a:endParaRPr>
                    </a:p>
                  </a:txBody>
                  <a:tcPr marT="47075" marB="0" marR="0" marL="0"/>
                </a:tc>
                <a:tc>
                  <a:txBody>
                    <a:bodyPr/>
                    <a:lstStyle/>
                    <a:p>
                      <a:pPr indent="0" lvl="0" marL="0" marR="12700" rtl="0" algn="r">
                        <a:lnSpc>
                          <a:spcPct val="100000"/>
                        </a:lnSpc>
                        <a:spcBef>
                          <a:spcPts val="0"/>
                        </a:spcBef>
                        <a:spcAft>
                          <a:spcPts val="0"/>
                        </a:spcAft>
                        <a:buNone/>
                      </a:pPr>
                      <a:r>
                        <a:rPr lang="en" u="none" cap="none" strike="noStrike">
                          <a:latin typeface="Questrial"/>
                          <a:ea typeface="Questrial"/>
                          <a:cs typeface="Questrial"/>
                          <a:sym typeface="Questrial"/>
                        </a:rPr>
                        <a:t>&lt;dbl&gt;</a:t>
                      </a:r>
                      <a:endParaRPr u="none" cap="none" strike="noStrike">
                        <a:latin typeface="Questrial"/>
                        <a:ea typeface="Questrial"/>
                        <a:cs typeface="Questrial"/>
                        <a:sym typeface="Questrial"/>
                      </a:endParaRPr>
                    </a:p>
                  </a:txBody>
                  <a:tcPr marT="47075" marB="0" marR="0" marL="0"/>
                </a:tc>
              </a:tr>
              <a:tr h="325625">
                <a:tc>
                  <a:txBody>
                    <a:bodyPr/>
                    <a:lstStyle/>
                    <a:p>
                      <a:pPr indent="0" lvl="0" marL="12700" marR="0" rtl="0" algn="l">
                        <a:lnSpc>
                          <a:spcPct val="100000"/>
                        </a:lnSpc>
                        <a:spcBef>
                          <a:spcPts val="0"/>
                        </a:spcBef>
                        <a:spcAft>
                          <a:spcPts val="0"/>
                        </a:spcAft>
                        <a:buNone/>
                      </a:pPr>
                      <a:r>
                        <a:rPr lang="en" u="none" cap="none" strike="noStrike">
                          <a:latin typeface="Questrial"/>
                          <a:ea typeface="Questrial"/>
                          <a:cs typeface="Questrial"/>
                          <a:sym typeface="Questrial"/>
                        </a:rPr>
                        <a:t>1</a:t>
                      </a:r>
                      <a:endParaRPr u="none" cap="none" strike="noStrike">
                        <a:latin typeface="Questrial"/>
                        <a:ea typeface="Questrial"/>
                        <a:cs typeface="Questrial"/>
                        <a:sym typeface="Questrial"/>
                      </a:endParaRPr>
                    </a:p>
                  </a:txBody>
                  <a:tcPr marT="47075" marB="0" marR="0" marL="0"/>
                </a:tc>
                <a:tc>
                  <a:txBody>
                    <a:bodyPr/>
                    <a:lstStyle/>
                    <a:p>
                      <a:pPr indent="0" lvl="0" marL="0" marR="63500" rtl="0" algn="r">
                        <a:lnSpc>
                          <a:spcPct val="100000"/>
                        </a:lnSpc>
                        <a:spcBef>
                          <a:spcPts val="0"/>
                        </a:spcBef>
                        <a:spcAft>
                          <a:spcPts val="0"/>
                        </a:spcAft>
                        <a:buNone/>
                      </a:pPr>
                      <a:r>
                        <a:rPr lang="en" u="none" cap="none" strike="noStrike">
                          <a:latin typeface="Questrial"/>
                          <a:ea typeface="Questrial"/>
                          <a:cs typeface="Questrial"/>
                          <a:sym typeface="Questrial"/>
                        </a:rPr>
                        <a:t>1880</a:t>
                      </a:r>
                      <a:endParaRPr u="none" cap="none" strike="noStrike">
                        <a:latin typeface="Questrial"/>
                        <a:ea typeface="Questrial"/>
                        <a:cs typeface="Questrial"/>
                        <a:sym typeface="Questrial"/>
                      </a:endParaRPr>
                    </a:p>
                  </a:txBody>
                  <a:tcPr marT="47075" marB="0" marR="0" marL="0"/>
                </a:tc>
                <a:tc>
                  <a:txBody>
                    <a:bodyPr/>
                    <a:lstStyle/>
                    <a:p>
                      <a:pPr indent="0" lvl="0" marL="0" marR="330200" rtl="0" algn="r">
                        <a:lnSpc>
                          <a:spcPct val="100000"/>
                        </a:lnSpc>
                        <a:spcBef>
                          <a:spcPts val="0"/>
                        </a:spcBef>
                        <a:spcAft>
                          <a:spcPts val="0"/>
                        </a:spcAft>
                        <a:buNone/>
                      </a:pPr>
                      <a:r>
                        <a:rPr lang="en" u="none" cap="none" strike="noStrike">
                          <a:latin typeface="Questrial"/>
                          <a:ea typeface="Questrial"/>
                          <a:cs typeface="Questrial"/>
                          <a:sym typeface="Questrial"/>
                        </a:rPr>
                        <a:t>F</a:t>
                      </a:r>
                      <a:endParaRPr u="none" cap="none" strike="noStrike">
                        <a:latin typeface="Questrial"/>
                        <a:ea typeface="Questrial"/>
                        <a:cs typeface="Questrial"/>
                        <a:sym typeface="Questrial"/>
                      </a:endParaRPr>
                    </a:p>
                  </a:txBody>
                  <a:tcPr marT="47075" marB="0" marR="0" marL="0"/>
                </a:tc>
                <a:tc>
                  <a:txBody>
                    <a:bodyPr/>
                    <a:lstStyle/>
                    <a:p>
                      <a:pPr indent="0" lvl="0" marL="0" marR="63500" rtl="0" algn="r">
                        <a:lnSpc>
                          <a:spcPct val="100000"/>
                        </a:lnSpc>
                        <a:spcBef>
                          <a:spcPts val="0"/>
                        </a:spcBef>
                        <a:spcAft>
                          <a:spcPts val="0"/>
                        </a:spcAft>
                        <a:buNone/>
                      </a:pPr>
                      <a:r>
                        <a:rPr lang="en" u="none" cap="none" strike="noStrike">
                          <a:latin typeface="Questrial"/>
                          <a:ea typeface="Questrial"/>
                          <a:cs typeface="Questrial"/>
                          <a:sym typeface="Questrial"/>
                        </a:rPr>
                        <a:t>Mary</a:t>
                      </a:r>
                      <a:endParaRPr u="none" cap="none" strike="noStrike">
                        <a:latin typeface="Questrial"/>
                        <a:ea typeface="Questrial"/>
                        <a:cs typeface="Questrial"/>
                        <a:sym typeface="Questrial"/>
                      </a:endParaRPr>
                    </a:p>
                  </a:txBody>
                  <a:tcPr marT="47075" marB="0" marR="0" marL="0"/>
                </a:tc>
                <a:tc>
                  <a:txBody>
                    <a:bodyPr/>
                    <a:lstStyle/>
                    <a:p>
                      <a:pPr indent="0" lvl="0" marL="0" marR="63500" rtl="0" algn="r">
                        <a:lnSpc>
                          <a:spcPct val="100000"/>
                        </a:lnSpc>
                        <a:spcBef>
                          <a:spcPts val="0"/>
                        </a:spcBef>
                        <a:spcAft>
                          <a:spcPts val="0"/>
                        </a:spcAft>
                        <a:buNone/>
                      </a:pPr>
                      <a:r>
                        <a:rPr lang="en" u="none" cap="none" strike="noStrike">
                          <a:latin typeface="Questrial"/>
                          <a:ea typeface="Questrial"/>
                          <a:cs typeface="Questrial"/>
                          <a:sym typeface="Questrial"/>
                        </a:rPr>
                        <a:t>7065</a:t>
                      </a:r>
                      <a:endParaRPr u="none" cap="none" strike="noStrike">
                        <a:latin typeface="Questrial"/>
                        <a:ea typeface="Questrial"/>
                        <a:cs typeface="Questrial"/>
                        <a:sym typeface="Questrial"/>
                      </a:endParaRPr>
                    </a:p>
                  </a:txBody>
                  <a:tcPr marT="47075" marB="0" marR="0" marL="0"/>
                </a:tc>
                <a:tc>
                  <a:txBody>
                    <a:bodyPr/>
                    <a:lstStyle/>
                    <a:p>
                      <a:pPr indent="0" lvl="0" marL="0" marR="12700" rtl="0" algn="r">
                        <a:lnSpc>
                          <a:spcPct val="100000"/>
                        </a:lnSpc>
                        <a:spcBef>
                          <a:spcPts val="0"/>
                        </a:spcBef>
                        <a:spcAft>
                          <a:spcPts val="0"/>
                        </a:spcAft>
                        <a:buNone/>
                      </a:pPr>
                      <a:r>
                        <a:rPr lang="en" u="none" cap="none" strike="noStrike">
                          <a:latin typeface="Questrial"/>
                          <a:ea typeface="Questrial"/>
                          <a:cs typeface="Questrial"/>
                          <a:sym typeface="Questrial"/>
                        </a:rPr>
                        <a:t>0.07238359</a:t>
                      </a:r>
                      <a:endParaRPr u="none" cap="none" strike="noStrike">
                        <a:latin typeface="Questrial"/>
                        <a:ea typeface="Questrial"/>
                        <a:cs typeface="Questrial"/>
                        <a:sym typeface="Questrial"/>
                      </a:endParaRPr>
                    </a:p>
                  </a:txBody>
                  <a:tcPr marT="47075" marB="0" marR="0" marL="0"/>
                </a:tc>
              </a:tr>
            </a:tbl>
          </a:graphicData>
        </a:graphic>
      </p:graphicFrame>
      <p:sp>
        <p:nvSpPr>
          <p:cNvPr id="2251" name="Google Shape;2251;p273"/>
          <p:cNvSpPr/>
          <p:nvPr/>
        </p:nvSpPr>
        <p:spPr>
          <a:xfrm>
            <a:off x="1231501" y="3269624"/>
            <a:ext cx="1780945" cy="329374"/>
          </a:xfrm>
          <a:custGeom>
            <a:rect b="b" l="l" r="r" t="t"/>
            <a:pathLst>
              <a:path extrusionOk="0" h="1447800" w="5356225">
                <a:moveTo>
                  <a:pt x="4571780" y="211978"/>
                </a:moveTo>
                <a:lnTo>
                  <a:pt x="4630957" y="228476"/>
                </a:lnTo>
                <a:lnTo>
                  <a:pt x="4687814" y="245349"/>
                </a:lnTo>
                <a:lnTo>
                  <a:pt x="4742350" y="262582"/>
                </a:lnTo>
                <a:lnTo>
                  <a:pt x="4794566" y="280159"/>
                </a:lnTo>
                <a:lnTo>
                  <a:pt x="4844461" y="298066"/>
                </a:lnTo>
                <a:lnTo>
                  <a:pt x="4892035" y="316288"/>
                </a:lnTo>
                <a:lnTo>
                  <a:pt x="4937289" y="334810"/>
                </a:lnTo>
                <a:lnTo>
                  <a:pt x="4980221" y="353616"/>
                </a:lnTo>
                <a:lnTo>
                  <a:pt x="5020833" y="372692"/>
                </a:lnTo>
                <a:lnTo>
                  <a:pt x="5059125" y="392023"/>
                </a:lnTo>
                <a:lnTo>
                  <a:pt x="5095096" y="411594"/>
                </a:lnTo>
                <a:lnTo>
                  <a:pt x="5128746" y="431389"/>
                </a:lnTo>
                <a:lnTo>
                  <a:pt x="5189084" y="471595"/>
                </a:lnTo>
                <a:lnTo>
                  <a:pt x="5240139" y="512520"/>
                </a:lnTo>
                <a:lnTo>
                  <a:pt x="5281911" y="554044"/>
                </a:lnTo>
                <a:lnTo>
                  <a:pt x="5314401" y="596048"/>
                </a:lnTo>
                <a:lnTo>
                  <a:pt x="5337608" y="638412"/>
                </a:lnTo>
                <a:lnTo>
                  <a:pt x="5351532" y="681015"/>
                </a:lnTo>
                <a:lnTo>
                  <a:pt x="5356173" y="723738"/>
                </a:lnTo>
                <a:lnTo>
                  <a:pt x="5355013" y="745108"/>
                </a:lnTo>
                <a:lnTo>
                  <a:pt x="5345730" y="787786"/>
                </a:lnTo>
                <a:lnTo>
                  <a:pt x="5327165" y="830284"/>
                </a:lnTo>
                <a:lnTo>
                  <a:pt x="5299316" y="872483"/>
                </a:lnTo>
                <a:lnTo>
                  <a:pt x="5262185" y="914262"/>
                </a:lnTo>
                <a:lnTo>
                  <a:pt x="5215772" y="955502"/>
                </a:lnTo>
                <a:lnTo>
                  <a:pt x="5160075" y="996082"/>
                </a:lnTo>
                <a:lnTo>
                  <a:pt x="5095096" y="1035883"/>
                </a:lnTo>
                <a:lnTo>
                  <a:pt x="5059125" y="1055454"/>
                </a:lnTo>
                <a:lnTo>
                  <a:pt x="5020833" y="1074784"/>
                </a:lnTo>
                <a:lnTo>
                  <a:pt x="4980221" y="1093861"/>
                </a:lnTo>
                <a:lnTo>
                  <a:pt x="4937289" y="1112667"/>
                </a:lnTo>
                <a:lnTo>
                  <a:pt x="4892035" y="1131189"/>
                </a:lnTo>
                <a:lnTo>
                  <a:pt x="4844461" y="1149410"/>
                </a:lnTo>
                <a:lnTo>
                  <a:pt x="4794566" y="1167318"/>
                </a:lnTo>
                <a:lnTo>
                  <a:pt x="4742350" y="1184895"/>
                </a:lnTo>
                <a:lnTo>
                  <a:pt x="4687814" y="1202128"/>
                </a:lnTo>
                <a:lnTo>
                  <a:pt x="4630957" y="1219001"/>
                </a:lnTo>
                <a:lnTo>
                  <a:pt x="4571780" y="1235499"/>
                </a:lnTo>
                <a:lnTo>
                  <a:pt x="4530161" y="1246509"/>
                </a:lnTo>
                <a:lnTo>
                  <a:pt x="4487886" y="1257225"/>
                </a:lnTo>
                <a:lnTo>
                  <a:pt x="4444970" y="1267648"/>
                </a:lnTo>
                <a:lnTo>
                  <a:pt x="4401434" y="1277777"/>
                </a:lnTo>
                <a:lnTo>
                  <a:pt x="4357293" y="1287613"/>
                </a:lnTo>
                <a:lnTo>
                  <a:pt x="4312566" y="1297155"/>
                </a:lnTo>
                <a:lnTo>
                  <a:pt x="4267270" y="1306403"/>
                </a:lnTo>
                <a:lnTo>
                  <a:pt x="4221424" y="1315358"/>
                </a:lnTo>
                <a:lnTo>
                  <a:pt x="4175045" y="1324019"/>
                </a:lnTo>
                <a:lnTo>
                  <a:pt x="4128151" y="1332387"/>
                </a:lnTo>
                <a:lnTo>
                  <a:pt x="4080759" y="1340461"/>
                </a:lnTo>
                <a:lnTo>
                  <a:pt x="4032888" y="1348241"/>
                </a:lnTo>
                <a:lnTo>
                  <a:pt x="3984555" y="1355728"/>
                </a:lnTo>
                <a:lnTo>
                  <a:pt x="3935778" y="1362921"/>
                </a:lnTo>
                <a:lnTo>
                  <a:pt x="3886575" y="1369820"/>
                </a:lnTo>
                <a:lnTo>
                  <a:pt x="3836963" y="1376426"/>
                </a:lnTo>
                <a:lnTo>
                  <a:pt x="3786960" y="1382739"/>
                </a:lnTo>
                <a:lnTo>
                  <a:pt x="3736584" y="1388757"/>
                </a:lnTo>
                <a:lnTo>
                  <a:pt x="3685853" y="1394483"/>
                </a:lnTo>
                <a:lnTo>
                  <a:pt x="3634784" y="1399914"/>
                </a:lnTo>
                <a:lnTo>
                  <a:pt x="3583396" y="1405052"/>
                </a:lnTo>
                <a:lnTo>
                  <a:pt x="3531706" y="1409897"/>
                </a:lnTo>
                <a:lnTo>
                  <a:pt x="3479731" y="1414447"/>
                </a:lnTo>
                <a:lnTo>
                  <a:pt x="3427490" y="1418705"/>
                </a:lnTo>
                <a:lnTo>
                  <a:pt x="3375000" y="1422668"/>
                </a:lnTo>
                <a:lnTo>
                  <a:pt x="3322280" y="1426338"/>
                </a:lnTo>
                <a:lnTo>
                  <a:pt x="3269346" y="1429714"/>
                </a:lnTo>
                <a:lnTo>
                  <a:pt x="3216217" y="1432797"/>
                </a:lnTo>
                <a:lnTo>
                  <a:pt x="3162910" y="1435586"/>
                </a:lnTo>
                <a:lnTo>
                  <a:pt x="3109443" y="1438082"/>
                </a:lnTo>
                <a:lnTo>
                  <a:pt x="3055834" y="1440284"/>
                </a:lnTo>
                <a:lnTo>
                  <a:pt x="3002101" y="1442192"/>
                </a:lnTo>
                <a:lnTo>
                  <a:pt x="2948262" y="1443807"/>
                </a:lnTo>
                <a:lnTo>
                  <a:pt x="2894333" y="1445128"/>
                </a:lnTo>
                <a:lnTo>
                  <a:pt x="2840334" y="1446156"/>
                </a:lnTo>
                <a:lnTo>
                  <a:pt x="2786281" y="1446890"/>
                </a:lnTo>
                <a:lnTo>
                  <a:pt x="2732192" y="1447330"/>
                </a:lnTo>
                <a:lnTo>
                  <a:pt x="2678086" y="1447477"/>
                </a:lnTo>
                <a:lnTo>
                  <a:pt x="2623980" y="1447330"/>
                </a:lnTo>
                <a:lnTo>
                  <a:pt x="2569892" y="1446890"/>
                </a:lnTo>
                <a:lnTo>
                  <a:pt x="2515839" y="1446156"/>
                </a:lnTo>
                <a:lnTo>
                  <a:pt x="2461839" y="1445128"/>
                </a:lnTo>
                <a:lnTo>
                  <a:pt x="2407911" y="1443807"/>
                </a:lnTo>
                <a:lnTo>
                  <a:pt x="2354071" y="1442192"/>
                </a:lnTo>
                <a:lnTo>
                  <a:pt x="2300338" y="1440284"/>
                </a:lnTo>
                <a:lnTo>
                  <a:pt x="2246729" y="1438082"/>
                </a:lnTo>
                <a:lnTo>
                  <a:pt x="2193262" y="1435586"/>
                </a:lnTo>
                <a:lnTo>
                  <a:pt x="2139955" y="1432797"/>
                </a:lnTo>
                <a:lnTo>
                  <a:pt x="2086826" y="1429714"/>
                </a:lnTo>
                <a:lnTo>
                  <a:pt x="2033893" y="1426338"/>
                </a:lnTo>
                <a:lnTo>
                  <a:pt x="1981172" y="1422668"/>
                </a:lnTo>
                <a:lnTo>
                  <a:pt x="1928682" y="1418705"/>
                </a:lnTo>
                <a:lnTo>
                  <a:pt x="1876441" y="1414447"/>
                </a:lnTo>
                <a:lnTo>
                  <a:pt x="1824467" y="1409897"/>
                </a:lnTo>
                <a:lnTo>
                  <a:pt x="1772776" y="1405052"/>
                </a:lnTo>
                <a:lnTo>
                  <a:pt x="1721388" y="1399914"/>
                </a:lnTo>
                <a:lnTo>
                  <a:pt x="1670320" y="1394483"/>
                </a:lnTo>
                <a:lnTo>
                  <a:pt x="1619588" y="1388757"/>
                </a:lnTo>
                <a:lnTo>
                  <a:pt x="1569213" y="1382739"/>
                </a:lnTo>
                <a:lnTo>
                  <a:pt x="1519210" y="1376426"/>
                </a:lnTo>
                <a:lnTo>
                  <a:pt x="1469598" y="1369820"/>
                </a:lnTo>
                <a:lnTo>
                  <a:pt x="1420394" y="1362921"/>
                </a:lnTo>
                <a:lnTo>
                  <a:pt x="1371617" y="1355728"/>
                </a:lnTo>
                <a:lnTo>
                  <a:pt x="1323284" y="1348241"/>
                </a:lnTo>
                <a:lnTo>
                  <a:pt x="1275413" y="1340461"/>
                </a:lnTo>
                <a:lnTo>
                  <a:pt x="1228022" y="1332387"/>
                </a:lnTo>
                <a:lnTo>
                  <a:pt x="1181127" y="1324019"/>
                </a:lnTo>
                <a:lnTo>
                  <a:pt x="1134748" y="1315358"/>
                </a:lnTo>
                <a:lnTo>
                  <a:pt x="1088902" y="1306403"/>
                </a:lnTo>
                <a:lnTo>
                  <a:pt x="1043607" y="1297155"/>
                </a:lnTo>
                <a:lnTo>
                  <a:pt x="998880" y="1287613"/>
                </a:lnTo>
                <a:lnTo>
                  <a:pt x="954739" y="1277777"/>
                </a:lnTo>
                <a:lnTo>
                  <a:pt x="911202" y="1267648"/>
                </a:lnTo>
                <a:lnTo>
                  <a:pt x="868287" y="1257225"/>
                </a:lnTo>
                <a:lnTo>
                  <a:pt x="826011" y="1246509"/>
                </a:lnTo>
                <a:lnTo>
                  <a:pt x="784393" y="1235499"/>
                </a:lnTo>
                <a:lnTo>
                  <a:pt x="725215" y="1219001"/>
                </a:lnTo>
                <a:lnTo>
                  <a:pt x="668358" y="1202128"/>
                </a:lnTo>
                <a:lnTo>
                  <a:pt x="613822" y="1184895"/>
                </a:lnTo>
                <a:lnTo>
                  <a:pt x="561607" y="1167318"/>
                </a:lnTo>
                <a:lnTo>
                  <a:pt x="511712" y="1149410"/>
                </a:lnTo>
                <a:lnTo>
                  <a:pt x="464138" y="1131189"/>
                </a:lnTo>
                <a:lnTo>
                  <a:pt x="418884" y="1112667"/>
                </a:lnTo>
                <a:lnTo>
                  <a:pt x="375951" y="1093861"/>
                </a:lnTo>
                <a:lnTo>
                  <a:pt x="335339" y="1074784"/>
                </a:lnTo>
                <a:lnTo>
                  <a:pt x="297048" y="1055454"/>
                </a:lnTo>
                <a:lnTo>
                  <a:pt x="261077" y="1035883"/>
                </a:lnTo>
                <a:lnTo>
                  <a:pt x="227427" y="1016087"/>
                </a:lnTo>
                <a:lnTo>
                  <a:pt x="167089" y="975882"/>
                </a:lnTo>
                <a:lnTo>
                  <a:pt x="116034" y="934957"/>
                </a:lnTo>
                <a:lnTo>
                  <a:pt x="74262" y="893433"/>
                </a:lnTo>
                <a:lnTo>
                  <a:pt x="41772" y="851429"/>
                </a:lnTo>
                <a:lnTo>
                  <a:pt x="18565" y="809065"/>
                </a:lnTo>
                <a:lnTo>
                  <a:pt x="4641" y="766462"/>
                </a:lnTo>
                <a:lnTo>
                  <a:pt x="0" y="723738"/>
                </a:lnTo>
                <a:lnTo>
                  <a:pt x="1160" y="702369"/>
                </a:lnTo>
                <a:lnTo>
                  <a:pt x="10443" y="659691"/>
                </a:lnTo>
                <a:lnTo>
                  <a:pt x="29008" y="617192"/>
                </a:lnTo>
                <a:lnTo>
                  <a:pt x="56856" y="574994"/>
                </a:lnTo>
                <a:lnTo>
                  <a:pt x="93987" y="533214"/>
                </a:lnTo>
                <a:lnTo>
                  <a:pt x="140401" y="491975"/>
                </a:lnTo>
                <a:lnTo>
                  <a:pt x="196098" y="451395"/>
                </a:lnTo>
                <a:lnTo>
                  <a:pt x="261077" y="411594"/>
                </a:lnTo>
                <a:lnTo>
                  <a:pt x="297048" y="392023"/>
                </a:lnTo>
                <a:lnTo>
                  <a:pt x="335339" y="372692"/>
                </a:lnTo>
                <a:lnTo>
                  <a:pt x="375951" y="353616"/>
                </a:lnTo>
                <a:lnTo>
                  <a:pt x="418884" y="334810"/>
                </a:lnTo>
                <a:lnTo>
                  <a:pt x="464138" y="316288"/>
                </a:lnTo>
                <a:lnTo>
                  <a:pt x="511712" y="298066"/>
                </a:lnTo>
                <a:lnTo>
                  <a:pt x="561607" y="280159"/>
                </a:lnTo>
                <a:lnTo>
                  <a:pt x="613822" y="262582"/>
                </a:lnTo>
                <a:lnTo>
                  <a:pt x="668358" y="245349"/>
                </a:lnTo>
                <a:lnTo>
                  <a:pt x="725215" y="228476"/>
                </a:lnTo>
                <a:lnTo>
                  <a:pt x="784393" y="211978"/>
                </a:lnTo>
                <a:lnTo>
                  <a:pt x="826011" y="200968"/>
                </a:lnTo>
                <a:lnTo>
                  <a:pt x="868287" y="190251"/>
                </a:lnTo>
                <a:lnTo>
                  <a:pt x="911202" y="179829"/>
                </a:lnTo>
                <a:lnTo>
                  <a:pt x="954739" y="169699"/>
                </a:lnTo>
                <a:lnTo>
                  <a:pt x="998880" y="159864"/>
                </a:lnTo>
                <a:lnTo>
                  <a:pt x="1043607" y="150322"/>
                </a:lnTo>
                <a:lnTo>
                  <a:pt x="1088902" y="141074"/>
                </a:lnTo>
                <a:lnTo>
                  <a:pt x="1134748" y="132119"/>
                </a:lnTo>
                <a:lnTo>
                  <a:pt x="1181127" y="123458"/>
                </a:lnTo>
                <a:lnTo>
                  <a:pt x="1228022" y="115090"/>
                </a:lnTo>
                <a:lnTo>
                  <a:pt x="1275413" y="107016"/>
                </a:lnTo>
                <a:lnTo>
                  <a:pt x="1323284" y="99236"/>
                </a:lnTo>
                <a:lnTo>
                  <a:pt x="1371617" y="91749"/>
                </a:lnTo>
                <a:lnTo>
                  <a:pt x="1420394" y="84556"/>
                </a:lnTo>
                <a:lnTo>
                  <a:pt x="1469598" y="77656"/>
                </a:lnTo>
                <a:lnTo>
                  <a:pt x="1519210" y="71050"/>
                </a:lnTo>
                <a:lnTo>
                  <a:pt x="1569213" y="64738"/>
                </a:lnTo>
                <a:lnTo>
                  <a:pt x="1619588" y="58719"/>
                </a:lnTo>
                <a:lnTo>
                  <a:pt x="1670320" y="52994"/>
                </a:lnTo>
                <a:lnTo>
                  <a:pt x="1721388" y="47562"/>
                </a:lnTo>
                <a:lnTo>
                  <a:pt x="1772776" y="42424"/>
                </a:lnTo>
                <a:lnTo>
                  <a:pt x="1824467" y="37580"/>
                </a:lnTo>
                <a:lnTo>
                  <a:pt x="1876441" y="33029"/>
                </a:lnTo>
                <a:lnTo>
                  <a:pt x="1928682" y="28772"/>
                </a:lnTo>
                <a:lnTo>
                  <a:pt x="1981172" y="24809"/>
                </a:lnTo>
                <a:lnTo>
                  <a:pt x="2033893" y="21139"/>
                </a:lnTo>
                <a:lnTo>
                  <a:pt x="2086826" y="17762"/>
                </a:lnTo>
                <a:lnTo>
                  <a:pt x="2139955" y="14679"/>
                </a:lnTo>
                <a:lnTo>
                  <a:pt x="2193262" y="11890"/>
                </a:lnTo>
                <a:lnTo>
                  <a:pt x="2246729" y="9395"/>
                </a:lnTo>
                <a:lnTo>
                  <a:pt x="2300338" y="7193"/>
                </a:lnTo>
                <a:lnTo>
                  <a:pt x="2354071" y="5284"/>
                </a:lnTo>
                <a:lnTo>
                  <a:pt x="2407911" y="3669"/>
                </a:lnTo>
                <a:lnTo>
                  <a:pt x="2461839" y="2348"/>
                </a:lnTo>
                <a:lnTo>
                  <a:pt x="2515839" y="1321"/>
                </a:lnTo>
                <a:lnTo>
                  <a:pt x="2569892" y="587"/>
                </a:lnTo>
                <a:lnTo>
                  <a:pt x="2623980" y="146"/>
                </a:lnTo>
                <a:lnTo>
                  <a:pt x="2678086" y="0"/>
                </a:lnTo>
                <a:lnTo>
                  <a:pt x="2732192" y="146"/>
                </a:lnTo>
                <a:lnTo>
                  <a:pt x="2786281" y="587"/>
                </a:lnTo>
                <a:lnTo>
                  <a:pt x="2840334" y="1321"/>
                </a:lnTo>
                <a:lnTo>
                  <a:pt x="2894333" y="2348"/>
                </a:lnTo>
                <a:lnTo>
                  <a:pt x="2948262" y="3669"/>
                </a:lnTo>
                <a:lnTo>
                  <a:pt x="3002101" y="5284"/>
                </a:lnTo>
                <a:lnTo>
                  <a:pt x="3055834" y="7193"/>
                </a:lnTo>
                <a:lnTo>
                  <a:pt x="3109443" y="9395"/>
                </a:lnTo>
                <a:lnTo>
                  <a:pt x="3162910" y="11890"/>
                </a:lnTo>
                <a:lnTo>
                  <a:pt x="3216217" y="14679"/>
                </a:lnTo>
                <a:lnTo>
                  <a:pt x="3269346" y="17762"/>
                </a:lnTo>
                <a:lnTo>
                  <a:pt x="3322280" y="21139"/>
                </a:lnTo>
                <a:lnTo>
                  <a:pt x="3375000" y="24809"/>
                </a:lnTo>
                <a:lnTo>
                  <a:pt x="3427490" y="28772"/>
                </a:lnTo>
                <a:lnTo>
                  <a:pt x="3479731" y="33029"/>
                </a:lnTo>
                <a:lnTo>
                  <a:pt x="3531706" y="37580"/>
                </a:lnTo>
                <a:lnTo>
                  <a:pt x="3583396" y="42424"/>
                </a:lnTo>
                <a:lnTo>
                  <a:pt x="3634784" y="47562"/>
                </a:lnTo>
                <a:lnTo>
                  <a:pt x="3685853" y="52994"/>
                </a:lnTo>
                <a:lnTo>
                  <a:pt x="3736584" y="58719"/>
                </a:lnTo>
                <a:lnTo>
                  <a:pt x="3786960" y="64738"/>
                </a:lnTo>
                <a:lnTo>
                  <a:pt x="3836963" y="71050"/>
                </a:lnTo>
                <a:lnTo>
                  <a:pt x="3886575" y="77656"/>
                </a:lnTo>
                <a:lnTo>
                  <a:pt x="3935778" y="84556"/>
                </a:lnTo>
                <a:lnTo>
                  <a:pt x="3984555" y="91749"/>
                </a:lnTo>
                <a:lnTo>
                  <a:pt x="4032888" y="99236"/>
                </a:lnTo>
                <a:lnTo>
                  <a:pt x="4080759" y="107016"/>
                </a:lnTo>
                <a:lnTo>
                  <a:pt x="4128151" y="115090"/>
                </a:lnTo>
                <a:lnTo>
                  <a:pt x="4175045" y="123458"/>
                </a:lnTo>
                <a:lnTo>
                  <a:pt x="4221424" y="132119"/>
                </a:lnTo>
                <a:lnTo>
                  <a:pt x="4267270" y="141074"/>
                </a:lnTo>
                <a:lnTo>
                  <a:pt x="4312566" y="150322"/>
                </a:lnTo>
                <a:lnTo>
                  <a:pt x="4357293" y="159864"/>
                </a:lnTo>
                <a:lnTo>
                  <a:pt x="4401434" y="169699"/>
                </a:lnTo>
                <a:lnTo>
                  <a:pt x="4444970" y="179829"/>
                </a:lnTo>
                <a:lnTo>
                  <a:pt x="4487886" y="190251"/>
                </a:lnTo>
                <a:lnTo>
                  <a:pt x="4530161" y="200968"/>
                </a:lnTo>
                <a:lnTo>
                  <a:pt x="4571780" y="211978"/>
                </a:lnTo>
                <a:close/>
              </a:path>
            </a:pathLst>
          </a:custGeom>
          <a:noFill/>
          <a:ln cap="flat" cmpd="sng" w="28575">
            <a:solidFill>
              <a:srgbClr val="CC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a:solidFill>
                <a:srgbClr val="FF0000"/>
              </a:solidFill>
              <a:latin typeface="Questrial"/>
              <a:ea typeface="Questrial"/>
              <a:cs typeface="Questrial"/>
              <a:sym typeface="Questrial"/>
            </a:endParaRPr>
          </a:p>
        </p:txBody>
      </p:sp>
      <p:sp>
        <p:nvSpPr>
          <p:cNvPr id="2252" name="Google Shape;2252;p273"/>
          <p:cNvSpPr txBox="1"/>
          <p:nvPr/>
        </p:nvSpPr>
        <p:spPr>
          <a:xfrm>
            <a:off x="1448650" y="1657975"/>
            <a:ext cx="6373500" cy="6510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6450">
            <a:noAutofit/>
          </a:bodyPr>
          <a:lstStyle/>
          <a:p>
            <a:pPr indent="-266700" lvl="0" marL="342900" marR="4152900" rtl="0" algn="l">
              <a:lnSpc>
                <a:spcPct val="100000"/>
              </a:lnSpc>
              <a:spcBef>
                <a:spcPts val="0"/>
              </a:spcBef>
              <a:spcAft>
                <a:spcPts val="0"/>
              </a:spcAft>
              <a:buNone/>
            </a:pPr>
            <a:r>
              <a:rPr lang="en" sz="1800">
                <a:solidFill>
                  <a:srgbClr val="0365C0"/>
                </a:solidFill>
                <a:latin typeface="Courier New"/>
                <a:ea typeface="Courier New"/>
                <a:cs typeface="Courier New"/>
                <a:sym typeface="Courier New"/>
              </a:rPr>
              <a:t>babynames %&gt;%  </a:t>
            </a:r>
            <a:r>
              <a:rPr lang="en" sz="1800">
                <a:latin typeface="Courier New"/>
                <a:ea typeface="Courier New"/>
                <a:cs typeface="Courier New"/>
                <a:sym typeface="Courier New"/>
              </a:rPr>
              <a:t>group_by(</a:t>
            </a:r>
            <a:r>
              <a:rPr lang="en" sz="1800">
                <a:solidFill>
                  <a:srgbClr val="0365C0"/>
                </a:solidFill>
                <a:latin typeface="Courier New"/>
                <a:ea typeface="Courier New"/>
                <a:cs typeface="Courier New"/>
                <a:sym typeface="Courier New"/>
              </a:rPr>
              <a:t>sex</a:t>
            </a: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Tree>
  </p:cSld>
  <p:clrMapOvr>
    <a:masterClrMapping/>
  </p:clrMapOvr>
</p:sld>
</file>

<file path=ppt/slides/slide2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256" name="Shape 2256"/>
        <p:cNvGrpSpPr/>
        <p:nvPr/>
      </p:nvGrpSpPr>
      <p:grpSpPr>
        <a:xfrm>
          <a:off x="0" y="0"/>
          <a:ext cx="0" cy="0"/>
          <a:chOff x="0" y="0"/>
          <a:chExt cx="0" cy="0"/>
        </a:xfrm>
      </p:grpSpPr>
      <p:sp>
        <p:nvSpPr>
          <p:cNvPr id="2257" name="Google Shape;2257;p274"/>
          <p:cNvSpPr txBox="1"/>
          <p:nvPr/>
        </p:nvSpPr>
        <p:spPr>
          <a:xfrm>
            <a:off x="1448650" y="1734175"/>
            <a:ext cx="6535800" cy="9522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6450">
            <a:noAutofit/>
          </a:bodyPr>
          <a:lstStyle/>
          <a:p>
            <a:pPr indent="-266700" lvl="0" marL="342900" marR="2540000" rtl="0" algn="l">
              <a:lnSpc>
                <a:spcPct val="100000"/>
              </a:lnSpc>
              <a:spcBef>
                <a:spcPts val="0"/>
              </a:spcBef>
              <a:spcAft>
                <a:spcPts val="0"/>
              </a:spcAft>
              <a:buNone/>
            </a:pPr>
            <a:r>
              <a:rPr lang="en" sz="1800">
                <a:solidFill>
                  <a:srgbClr val="0365C0"/>
                </a:solidFill>
                <a:latin typeface="Courier New"/>
                <a:ea typeface="Courier New"/>
                <a:cs typeface="Courier New"/>
                <a:sym typeface="Courier New"/>
              </a:rPr>
              <a:t>babynames %&gt;% </a:t>
            </a:r>
            <a:r>
              <a:rPr lang="en" sz="1800">
                <a:latin typeface="Courier New"/>
                <a:ea typeface="Courier New"/>
                <a:cs typeface="Courier New"/>
                <a:sym typeface="Courier New"/>
              </a:rPr>
              <a:t> </a:t>
            </a:r>
            <a:endParaRPr sz="1800">
              <a:latin typeface="Courier New"/>
              <a:ea typeface="Courier New"/>
              <a:cs typeface="Courier New"/>
              <a:sym typeface="Courier New"/>
            </a:endParaRPr>
          </a:p>
          <a:p>
            <a:pPr indent="-266700" lvl="0" marL="546100" marR="2540000" rtl="0" algn="l">
              <a:lnSpc>
                <a:spcPct val="100000"/>
              </a:lnSpc>
              <a:spcBef>
                <a:spcPts val="0"/>
              </a:spcBef>
              <a:spcAft>
                <a:spcPts val="0"/>
              </a:spcAft>
              <a:buNone/>
            </a:pPr>
            <a:r>
              <a:rPr lang="en" sz="1800">
                <a:latin typeface="Courier New"/>
                <a:ea typeface="Courier New"/>
                <a:cs typeface="Courier New"/>
                <a:sym typeface="Courier New"/>
              </a:rPr>
              <a:t>group_by(</a:t>
            </a:r>
            <a:r>
              <a:rPr lang="en" sz="1800">
                <a:solidFill>
                  <a:srgbClr val="0365C0"/>
                </a:solidFill>
                <a:latin typeface="Courier New"/>
                <a:ea typeface="Courier New"/>
                <a:cs typeface="Courier New"/>
                <a:sym typeface="Courier New"/>
              </a:rPr>
              <a:t>sex</a:t>
            </a:r>
            <a:r>
              <a:rPr lang="en" sz="1800">
                <a:latin typeface="Courier New"/>
                <a:ea typeface="Courier New"/>
                <a:cs typeface="Courier New"/>
                <a:sym typeface="Courier New"/>
              </a:rPr>
              <a:t>) %&gt;%</a:t>
            </a:r>
            <a:endParaRPr sz="1800">
              <a:latin typeface="Courier New"/>
              <a:ea typeface="Courier New"/>
              <a:cs typeface="Courier New"/>
              <a:sym typeface="Courier New"/>
            </a:endParaRPr>
          </a:p>
          <a:p>
            <a:pPr indent="-266700" lvl="0" marL="546100" marR="2540000" rtl="0" algn="l">
              <a:lnSpc>
                <a:spcPct val="100000"/>
              </a:lnSpc>
              <a:spcBef>
                <a:spcPts val="0"/>
              </a:spcBef>
              <a:spcAft>
                <a:spcPts val="0"/>
              </a:spcAft>
              <a:buNone/>
            </a:pPr>
            <a:r>
              <a:rPr lang="en" sz="1800">
                <a:latin typeface="Courier New"/>
                <a:ea typeface="Courier New"/>
                <a:cs typeface="Courier New"/>
                <a:sym typeface="Courier New"/>
              </a:rPr>
              <a:t>summarise(total = sum(n))</a:t>
            </a:r>
            <a:endParaRPr sz="1800">
              <a:latin typeface="Courier New"/>
              <a:ea typeface="Courier New"/>
              <a:cs typeface="Courier New"/>
              <a:sym typeface="Courier New"/>
            </a:endParaRPr>
          </a:p>
        </p:txBody>
      </p:sp>
      <p:graphicFrame>
        <p:nvGraphicFramePr>
          <p:cNvPr id="2258" name="Google Shape;2258;p274"/>
          <p:cNvGraphicFramePr/>
          <p:nvPr/>
        </p:nvGraphicFramePr>
        <p:xfrm>
          <a:off x="3402806" y="3149932"/>
          <a:ext cx="3000000" cy="3000000"/>
        </p:xfrm>
        <a:graphic>
          <a:graphicData uri="http://schemas.openxmlformats.org/drawingml/2006/table">
            <a:tbl>
              <a:tblPr bandRow="1" firstRow="1">
                <a:noFill/>
                <a:tableStyleId>{86380251-1022-4E59-A97C-39B196FD709A}</a:tableStyleId>
              </a:tblPr>
              <a:tblGrid>
                <a:gridCol w="942125"/>
                <a:gridCol w="1392675"/>
              </a:tblGrid>
              <a:tr h="304775">
                <a:tc>
                  <a:txBody>
                    <a:bodyPr/>
                    <a:lstStyle/>
                    <a:p>
                      <a:pPr indent="0" lvl="0" marL="0" marR="0" rtl="0" algn="ctr">
                        <a:lnSpc>
                          <a:spcPct val="119634"/>
                        </a:lnSpc>
                        <a:spcBef>
                          <a:spcPts val="0"/>
                        </a:spcBef>
                        <a:spcAft>
                          <a:spcPts val="0"/>
                        </a:spcAft>
                        <a:buNone/>
                      </a:pPr>
                      <a:r>
                        <a:rPr b="1" lang="en" sz="1900" u="none" cap="none" strike="noStrike">
                          <a:solidFill>
                            <a:srgbClr val="FFFFFF"/>
                          </a:solidFill>
                          <a:latin typeface="Questrial"/>
                          <a:ea typeface="Questrial"/>
                          <a:cs typeface="Questrial"/>
                          <a:sym typeface="Questrial"/>
                        </a:rPr>
                        <a:t>sex</a:t>
                      </a:r>
                      <a:endParaRPr sz="1900" u="none" cap="none" strike="noStrike">
                        <a:latin typeface="Questrial"/>
                        <a:ea typeface="Questrial"/>
                        <a:cs typeface="Questrial"/>
                        <a:sym typeface="Questrial"/>
                      </a:endParaRPr>
                    </a:p>
                  </a:txBody>
                  <a:tcPr marT="15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17682"/>
                        </a:lnSpc>
                        <a:spcBef>
                          <a:spcPts val="0"/>
                        </a:spcBef>
                        <a:spcAft>
                          <a:spcPts val="0"/>
                        </a:spcAft>
                        <a:buNone/>
                      </a:pPr>
                      <a:r>
                        <a:rPr b="1" lang="en" sz="1900" u="none" cap="none" strike="noStrike">
                          <a:solidFill>
                            <a:srgbClr val="FFFFFF"/>
                          </a:solidFill>
                          <a:latin typeface="Questrial"/>
                          <a:ea typeface="Questrial"/>
                          <a:cs typeface="Questrial"/>
                          <a:sym typeface="Questrial"/>
                        </a:rPr>
                        <a:t>total</a:t>
                      </a:r>
                      <a:endParaRPr sz="1900" u="none" cap="none" strike="noStrike">
                        <a:latin typeface="Questrial"/>
                        <a:ea typeface="Questrial"/>
                        <a:cs typeface="Questrial"/>
                        <a:sym typeface="Questrial"/>
                      </a:endParaRPr>
                    </a:p>
                  </a:txBody>
                  <a:tcPr marT="202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04775">
                <a:tc>
                  <a:txBody>
                    <a:bodyPr/>
                    <a:lstStyle/>
                    <a:p>
                      <a:pPr indent="0" lvl="0" marL="0" marR="0" rtl="0" algn="ctr">
                        <a:lnSpc>
                          <a:spcPct val="119634"/>
                        </a:lnSpc>
                        <a:spcBef>
                          <a:spcPts val="0"/>
                        </a:spcBef>
                        <a:spcAft>
                          <a:spcPts val="0"/>
                        </a:spcAft>
                        <a:buNone/>
                      </a:pPr>
                      <a:r>
                        <a:rPr lang="en" sz="1900" u="none" cap="none" strike="noStrike">
                          <a:latin typeface="Questrial"/>
                          <a:ea typeface="Questrial"/>
                          <a:cs typeface="Questrial"/>
                          <a:sym typeface="Questrial"/>
                        </a:rPr>
                        <a:t>F</a:t>
                      </a:r>
                      <a:endParaRPr sz="1900" u="none" cap="none" strike="noStrike">
                        <a:latin typeface="Questrial"/>
                        <a:ea typeface="Questrial"/>
                        <a:cs typeface="Questrial"/>
                        <a:sym typeface="Questrial"/>
                      </a:endParaRPr>
                    </a:p>
                  </a:txBody>
                  <a:tcPr marT="15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17682"/>
                        </a:lnSpc>
                        <a:spcBef>
                          <a:spcPts val="0"/>
                        </a:spcBef>
                        <a:spcAft>
                          <a:spcPts val="0"/>
                        </a:spcAft>
                        <a:buNone/>
                      </a:pPr>
                      <a:r>
                        <a:rPr lang="en" sz="1900" u="none" cap="none" strike="noStrike">
                          <a:latin typeface="Questrial"/>
                          <a:ea typeface="Questrial"/>
                          <a:cs typeface="Questrial"/>
                          <a:sym typeface="Questrial"/>
                        </a:rPr>
                        <a:t>167070477</a:t>
                      </a:r>
                      <a:endParaRPr sz="1900" u="none" cap="none" strike="noStrike">
                        <a:latin typeface="Questrial"/>
                        <a:ea typeface="Questrial"/>
                        <a:cs typeface="Questrial"/>
                        <a:sym typeface="Questrial"/>
                      </a:endParaRPr>
                    </a:p>
                  </a:txBody>
                  <a:tcPr marT="202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04775">
                <a:tc>
                  <a:txBody>
                    <a:bodyPr/>
                    <a:lstStyle/>
                    <a:p>
                      <a:pPr indent="0" lvl="0" marL="0" marR="0" rtl="0" algn="ctr">
                        <a:lnSpc>
                          <a:spcPct val="119634"/>
                        </a:lnSpc>
                        <a:spcBef>
                          <a:spcPts val="0"/>
                        </a:spcBef>
                        <a:spcAft>
                          <a:spcPts val="0"/>
                        </a:spcAft>
                        <a:buNone/>
                      </a:pPr>
                      <a:r>
                        <a:rPr lang="en" sz="1900" u="none" cap="none" strike="noStrike">
                          <a:latin typeface="Questrial"/>
                          <a:ea typeface="Questrial"/>
                          <a:cs typeface="Questrial"/>
                          <a:sym typeface="Questrial"/>
                        </a:rPr>
                        <a:t>M</a:t>
                      </a:r>
                      <a:endParaRPr sz="1900" u="none" cap="none" strike="noStrike">
                        <a:latin typeface="Questrial"/>
                        <a:ea typeface="Questrial"/>
                        <a:cs typeface="Questrial"/>
                        <a:sym typeface="Questrial"/>
                      </a:endParaRPr>
                    </a:p>
                  </a:txBody>
                  <a:tcPr marT="156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17682"/>
                        </a:lnSpc>
                        <a:spcBef>
                          <a:spcPts val="0"/>
                        </a:spcBef>
                        <a:spcAft>
                          <a:spcPts val="0"/>
                        </a:spcAft>
                        <a:buNone/>
                      </a:pPr>
                      <a:r>
                        <a:rPr lang="en" sz="1900" u="none" cap="none" strike="noStrike">
                          <a:latin typeface="Questrial"/>
                          <a:ea typeface="Questrial"/>
                          <a:cs typeface="Questrial"/>
                          <a:sym typeface="Questrial"/>
                        </a:rPr>
                        <a:t>170064949</a:t>
                      </a:r>
                      <a:endParaRPr sz="1900" u="none" cap="none" strike="noStrike">
                        <a:latin typeface="Questrial"/>
                        <a:ea typeface="Questrial"/>
                        <a:cs typeface="Questrial"/>
                        <a:sym typeface="Questrial"/>
                      </a:endParaRPr>
                    </a:p>
                  </a:txBody>
                  <a:tcPr marT="202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2259" name="Google Shape;2259;p274"/>
          <p:cNvSpPr txBox="1"/>
          <p:nvPr>
            <p:ph idx="4294967295" type="title"/>
          </p:nvPr>
        </p:nvSpPr>
        <p:spPr>
          <a:xfrm>
            <a:off x="410366" y="328974"/>
            <a:ext cx="28431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group_by()</a:t>
            </a:r>
            <a:endParaRPr b="1" sz="3000">
              <a:latin typeface="Questrial"/>
              <a:ea typeface="Questrial"/>
              <a:cs typeface="Questrial"/>
              <a:sym typeface="Questrial"/>
            </a:endParaRPr>
          </a:p>
        </p:txBody>
      </p:sp>
      <p:sp>
        <p:nvSpPr>
          <p:cNvPr id="2260" name="Google Shape;2260;p274"/>
          <p:cNvSpPr txBox="1"/>
          <p:nvPr/>
        </p:nvSpPr>
        <p:spPr>
          <a:xfrm>
            <a:off x="410370" y="998001"/>
            <a:ext cx="6582300" cy="330600"/>
          </a:xfrm>
          <a:prstGeom prst="rect">
            <a:avLst/>
          </a:prstGeom>
          <a:noFill/>
          <a:ln>
            <a:noFill/>
          </a:ln>
        </p:spPr>
        <p:txBody>
          <a:bodyPr anchorCtr="0" anchor="t" bIns="0" lIns="0" spcFirstLastPara="1" rIns="0" wrap="square" tIns="577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Groups cases by common values of one or more columns.</a:t>
            </a:r>
            <a:endParaRPr sz="1900">
              <a:latin typeface="Questrial"/>
              <a:ea typeface="Questrial"/>
              <a:cs typeface="Questrial"/>
              <a:sym typeface="Questrial"/>
            </a:endParaRPr>
          </a:p>
        </p:txBody>
      </p:sp>
    </p:spTree>
  </p:cSld>
  <p:clrMapOvr>
    <a:masterClrMapping/>
  </p:clrMapOvr>
</p:sld>
</file>

<file path=ppt/slides/slide2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2264" name="Shape 2264"/>
        <p:cNvGrpSpPr/>
        <p:nvPr/>
      </p:nvGrpSpPr>
      <p:grpSpPr>
        <a:xfrm>
          <a:off x="0" y="0"/>
          <a:ext cx="0" cy="0"/>
          <a:chOff x="0" y="0"/>
          <a:chExt cx="0" cy="0"/>
        </a:xfrm>
      </p:grpSpPr>
      <p:sp>
        <p:nvSpPr>
          <p:cNvPr id="2265" name="Google Shape;2265;p275"/>
          <p:cNvSpPr txBox="1"/>
          <p:nvPr>
            <p:ph idx="4294967295" type="title"/>
          </p:nvPr>
        </p:nvSpPr>
        <p:spPr>
          <a:xfrm>
            <a:off x="635216" y="460916"/>
            <a:ext cx="19110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2266" name="Google Shape;2266;p275"/>
          <p:cNvSpPr txBox="1"/>
          <p:nvPr/>
        </p:nvSpPr>
        <p:spPr>
          <a:xfrm>
            <a:off x="635220" y="1366312"/>
            <a:ext cx="5713800" cy="1426200"/>
          </a:xfrm>
          <a:prstGeom prst="rect">
            <a:avLst/>
          </a:prstGeom>
          <a:noFill/>
          <a:ln>
            <a:noFill/>
          </a:ln>
        </p:spPr>
        <p:txBody>
          <a:bodyPr anchorCtr="0" anchor="t" bIns="0" lIns="0" spcFirstLastPara="1" rIns="0" wrap="square" tIns="5775">
            <a:noAutofit/>
          </a:bodyPr>
          <a:lstStyle/>
          <a:p>
            <a:pPr indent="-349250" lvl="0" marL="457200" marR="0" rtl="0" algn="l">
              <a:lnSpc>
                <a:spcPct val="124848"/>
              </a:lnSpc>
              <a:spcBef>
                <a:spcPts val="0"/>
              </a:spcBef>
              <a:spcAft>
                <a:spcPts val="0"/>
              </a:spcAft>
              <a:buSzPts val="1900"/>
              <a:buFont typeface="Questrial"/>
              <a:buChar char="●"/>
            </a:pPr>
            <a:r>
              <a:rPr lang="en" sz="1900">
                <a:latin typeface="Questrial"/>
                <a:ea typeface="Questrial"/>
                <a:cs typeface="Questrial"/>
                <a:sym typeface="Questrial"/>
              </a:rPr>
              <a:t>Use </a:t>
            </a:r>
            <a:r>
              <a:rPr lang="en" sz="1900">
                <a:latin typeface="Courier New"/>
                <a:ea typeface="Courier New"/>
                <a:cs typeface="Courier New"/>
                <a:sym typeface="Courier New"/>
              </a:rPr>
              <a:t>group_by(), summarise()</a:t>
            </a:r>
            <a:r>
              <a:rPr lang="en" sz="1900">
                <a:latin typeface="Questrial"/>
                <a:ea typeface="Questrial"/>
                <a:cs typeface="Questrial"/>
                <a:sym typeface="Questrial"/>
              </a:rPr>
              <a:t>, and </a:t>
            </a:r>
            <a:r>
              <a:rPr lang="en" sz="1900">
                <a:latin typeface="Courier New"/>
                <a:ea typeface="Courier New"/>
                <a:cs typeface="Courier New"/>
                <a:sym typeface="Courier New"/>
              </a:rPr>
              <a:t>arrange()</a:t>
            </a:r>
            <a:r>
              <a:rPr lang="en" sz="1900">
                <a:latin typeface="Questrial"/>
                <a:ea typeface="Questrial"/>
                <a:cs typeface="Questrial"/>
                <a:sym typeface="Questrial"/>
              </a:rPr>
              <a:t> to display the ten most popular baby names. </a:t>
            </a:r>
            <a:endParaRPr sz="1900">
              <a:latin typeface="Questrial"/>
              <a:ea typeface="Questrial"/>
              <a:cs typeface="Questrial"/>
              <a:sym typeface="Questrial"/>
            </a:endParaRPr>
          </a:p>
          <a:p>
            <a:pPr indent="0" lvl="0" marL="457200" marR="0" rtl="0" algn="l">
              <a:lnSpc>
                <a:spcPct val="124848"/>
              </a:lnSpc>
              <a:spcBef>
                <a:spcPts val="0"/>
              </a:spcBef>
              <a:spcAft>
                <a:spcPts val="0"/>
              </a:spcAft>
              <a:buNone/>
            </a:pPr>
            <a:r>
              <a:t/>
            </a:r>
            <a:endParaRPr sz="1900">
              <a:latin typeface="Questrial"/>
              <a:ea typeface="Questrial"/>
              <a:cs typeface="Questrial"/>
              <a:sym typeface="Questrial"/>
            </a:endParaRPr>
          </a:p>
          <a:p>
            <a:pPr indent="-349250" lvl="0" marL="457200" marR="0" rtl="0" algn="l">
              <a:lnSpc>
                <a:spcPct val="124848"/>
              </a:lnSpc>
              <a:spcBef>
                <a:spcPts val="0"/>
              </a:spcBef>
              <a:spcAft>
                <a:spcPts val="0"/>
              </a:spcAft>
              <a:buSzPts val="1900"/>
              <a:buFont typeface="Questrial"/>
              <a:buChar char="●"/>
            </a:pPr>
            <a:r>
              <a:rPr lang="en" sz="1900">
                <a:latin typeface="Questrial"/>
                <a:ea typeface="Questrial"/>
                <a:cs typeface="Questrial"/>
                <a:sym typeface="Questrial"/>
              </a:rPr>
              <a:t>Compute popularity  as the total number of children of a single gender given a  name.</a:t>
            </a:r>
            <a:endParaRPr sz="1900">
              <a:latin typeface="Questrial"/>
              <a:ea typeface="Questrial"/>
              <a:cs typeface="Questrial"/>
              <a:sym typeface="Questrial"/>
            </a:endParaRPr>
          </a:p>
        </p:txBody>
      </p:sp>
    </p:spTree>
  </p:cSld>
  <p:clrMapOvr>
    <a:masterClrMapping/>
  </p:clrMapOvr>
</p:sld>
</file>

<file path=ppt/slides/slide2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270" name="Shape 2270"/>
        <p:cNvGrpSpPr/>
        <p:nvPr/>
      </p:nvGrpSpPr>
      <p:grpSpPr>
        <a:xfrm>
          <a:off x="0" y="0"/>
          <a:ext cx="0" cy="0"/>
          <a:chOff x="0" y="0"/>
          <a:chExt cx="0" cy="0"/>
        </a:xfrm>
      </p:grpSpPr>
      <p:sp>
        <p:nvSpPr>
          <p:cNvPr id="2271" name="Google Shape;2271;p276"/>
          <p:cNvSpPr/>
          <p:nvPr/>
        </p:nvSpPr>
        <p:spPr>
          <a:xfrm>
            <a:off x="429896" y="115263"/>
            <a:ext cx="8287525" cy="4914903"/>
          </a:xfrm>
          <a:custGeom>
            <a:rect b="b" l="l" r="r" t="t"/>
            <a:pathLst>
              <a:path extrusionOk="0" h="10801985" w="18214340">
                <a:moveTo>
                  <a:pt x="0" y="0"/>
                </a:moveTo>
                <a:lnTo>
                  <a:pt x="18213749" y="0"/>
                </a:lnTo>
                <a:lnTo>
                  <a:pt x="18213749" y="10801677"/>
                </a:lnTo>
                <a:lnTo>
                  <a:pt x="0" y="10801677"/>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272" name="Google Shape;2272;p276"/>
          <p:cNvSpPr/>
          <p:nvPr/>
        </p:nvSpPr>
        <p:spPr>
          <a:xfrm>
            <a:off x="429896" y="115263"/>
            <a:ext cx="8287525" cy="4914903"/>
          </a:xfrm>
          <a:custGeom>
            <a:rect b="b" l="l" r="r" t="t"/>
            <a:pathLst>
              <a:path extrusionOk="0" h="10801985" w="18214340">
                <a:moveTo>
                  <a:pt x="0" y="0"/>
                </a:moveTo>
                <a:lnTo>
                  <a:pt x="18213749" y="0"/>
                </a:lnTo>
                <a:lnTo>
                  <a:pt x="18213749" y="10801671"/>
                </a:lnTo>
                <a:lnTo>
                  <a:pt x="0" y="10801671"/>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273" name="Google Shape;2273;p276"/>
          <p:cNvSpPr txBox="1"/>
          <p:nvPr>
            <p:ph idx="4294967295" type="title"/>
          </p:nvPr>
        </p:nvSpPr>
        <p:spPr>
          <a:xfrm>
            <a:off x="541896" y="145825"/>
            <a:ext cx="5928600" cy="1573800"/>
          </a:xfrm>
          <a:prstGeom prst="rect">
            <a:avLst/>
          </a:prstGeom>
          <a:noFill/>
          <a:ln>
            <a:noFill/>
          </a:ln>
        </p:spPr>
        <p:txBody>
          <a:bodyPr anchorCtr="0" anchor="t" bIns="0" lIns="0" spcFirstLastPara="1" rIns="0" wrap="square" tIns="5475">
            <a:noAutofit/>
          </a:bodyPr>
          <a:lstStyle/>
          <a:p>
            <a:pPr indent="-292100" lvl="0" marL="292100" marR="863600" rtl="0" algn="l">
              <a:lnSpc>
                <a:spcPct val="137400"/>
              </a:lnSpc>
              <a:spcBef>
                <a:spcPts val="0"/>
              </a:spcBef>
              <a:spcAft>
                <a:spcPts val="0"/>
              </a:spcAft>
              <a:buNone/>
            </a:pPr>
            <a:r>
              <a:rPr lang="en" sz="1400">
                <a:solidFill>
                  <a:srgbClr val="000000"/>
                </a:solidFill>
                <a:latin typeface="Courier New"/>
                <a:ea typeface="Courier New"/>
                <a:cs typeface="Courier New"/>
                <a:sym typeface="Courier New"/>
              </a:rPr>
              <a:t>babynames %&gt;%  </a:t>
            </a:r>
            <a:endParaRPr sz="1400">
              <a:solidFill>
                <a:srgbClr val="000000"/>
              </a:solidFill>
              <a:latin typeface="Courier New"/>
              <a:ea typeface="Courier New"/>
              <a:cs typeface="Courier New"/>
              <a:sym typeface="Courier New"/>
            </a:endParaRPr>
          </a:p>
          <a:p>
            <a:pPr indent="-292100" lvl="0" marL="749300" marR="863600" rtl="0" algn="l">
              <a:lnSpc>
                <a:spcPct val="137400"/>
              </a:lnSpc>
              <a:spcBef>
                <a:spcPts val="0"/>
              </a:spcBef>
              <a:spcAft>
                <a:spcPts val="0"/>
              </a:spcAft>
              <a:buNone/>
            </a:pPr>
            <a:r>
              <a:rPr lang="en" sz="1400">
                <a:solidFill>
                  <a:srgbClr val="000000"/>
                </a:solidFill>
                <a:latin typeface="Courier New"/>
                <a:ea typeface="Courier New"/>
                <a:cs typeface="Courier New"/>
                <a:sym typeface="Courier New"/>
              </a:rPr>
              <a:t>group_by(name, sex) %&gt;%</a:t>
            </a:r>
            <a:endParaRPr sz="1400">
              <a:latin typeface="Courier New"/>
              <a:ea typeface="Courier New"/>
              <a:cs typeface="Courier New"/>
              <a:sym typeface="Courier New"/>
            </a:endParaRPr>
          </a:p>
          <a:p>
            <a:pPr indent="-292100" lvl="0" marL="749300" marR="863600" rtl="0" algn="l">
              <a:lnSpc>
                <a:spcPct val="137400"/>
              </a:lnSpc>
              <a:spcBef>
                <a:spcPts val="0"/>
              </a:spcBef>
              <a:spcAft>
                <a:spcPts val="0"/>
              </a:spcAft>
              <a:buNone/>
            </a:pPr>
            <a:r>
              <a:rPr lang="en" sz="1400">
                <a:solidFill>
                  <a:srgbClr val="000000"/>
                </a:solidFill>
                <a:latin typeface="Courier New"/>
                <a:ea typeface="Courier New"/>
                <a:cs typeface="Courier New"/>
                <a:sym typeface="Courier New"/>
              </a:rPr>
              <a:t>summarise(total = sum(n)) %&gt;%</a:t>
            </a:r>
            <a:endParaRPr sz="1400">
              <a:solidFill>
                <a:srgbClr val="000000"/>
              </a:solidFill>
              <a:latin typeface="Courier New"/>
              <a:ea typeface="Courier New"/>
              <a:cs typeface="Courier New"/>
              <a:sym typeface="Courier New"/>
            </a:endParaRPr>
          </a:p>
          <a:p>
            <a:pPr indent="-292100" lvl="0" marL="749300" marR="863600" rtl="0" algn="l">
              <a:lnSpc>
                <a:spcPct val="137400"/>
              </a:lnSpc>
              <a:spcBef>
                <a:spcPts val="0"/>
              </a:spcBef>
              <a:spcAft>
                <a:spcPts val="0"/>
              </a:spcAft>
              <a:buNone/>
            </a:pPr>
            <a:r>
              <a:rPr lang="en" sz="1400">
                <a:solidFill>
                  <a:srgbClr val="000000"/>
                </a:solidFill>
                <a:latin typeface="Courier New"/>
                <a:ea typeface="Courier New"/>
                <a:cs typeface="Courier New"/>
                <a:sym typeface="Courier New"/>
              </a:rPr>
              <a:t>arrange(desc(total))</a:t>
            </a:r>
            <a:endParaRPr sz="1400">
              <a:latin typeface="Courier New"/>
              <a:ea typeface="Courier New"/>
              <a:cs typeface="Courier New"/>
              <a:sym typeface="Courier New"/>
            </a:endParaRPr>
          </a:p>
        </p:txBody>
      </p:sp>
      <p:graphicFrame>
        <p:nvGraphicFramePr>
          <p:cNvPr id="2274" name="Google Shape;2274;p276"/>
          <p:cNvGraphicFramePr/>
          <p:nvPr/>
        </p:nvGraphicFramePr>
        <p:xfrm>
          <a:off x="533246" y="1709617"/>
          <a:ext cx="3000000" cy="3000000"/>
        </p:xfrm>
        <a:graphic>
          <a:graphicData uri="http://schemas.openxmlformats.org/drawingml/2006/table">
            <a:tbl>
              <a:tblPr bandRow="1" firstRow="1">
                <a:noFill/>
                <a:tableStyleId>{86380251-1022-4E59-A97C-39B196FD709A}</a:tableStyleId>
              </a:tblPr>
              <a:tblGrid>
                <a:gridCol w="168675"/>
                <a:gridCol w="359875"/>
                <a:gridCol w="1388650"/>
                <a:gridCol w="991500"/>
              </a:tblGrid>
              <a:tr h="24525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875" marB="0" marR="0" marL="0">
                    <a:solidFill>
                      <a:srgbClr val="F0F2F4"/>
                    </a:solidFill>
                  </a:tcPr>
                </a:tc>
                <a:tc>
                  <a:txBody>
                    <a:bodyPr/>
                    <a:lstStyle/>
                    <a:p>
                      <a:pPr indent="0" lvl="0" marL="0" marR="0" rtl="0" algn="l">
                        <a:lnSpc>
                          <a:spcPct val="100000"/>
                        </a:lnSpc>
                        <a:spcBef>
                          <a:spcPts val="0"/>
                        </a:spcBef>
                        <a:spcAft>
                          <a:spcPts val="0"/>
                        </a:spcAft>
                        <a:buNone/>
                      </a:pPr>
                      <a:r>
                        <a:t/>
                      </a:r>
                      <a:endParaRPr sz="1500" u="none" cap="none" strike="noStrike">
                        <a:latin typeface="Questrial"/>
                        <a:ea typeface="Questrial"/>
                        <a:cs typeface="Questrial"/>
                        <a:sym typeface="Questrial"/>
                      </a:endParaRPr>
                    </a:p>
                  </a:txBody>
                  <a:tcPr marT="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name	sex</a:t>
                      </a:r>
                      <a:endParaRPr sz="1300" u="none" cap="none" strike="noStrike">
                        <a:latin typeface="Questrial"/>
                        <a:ea typeface="Questrial"/>
                        <a:cs typeface="Questrial"/>
                        <a:sym typeface="Questrial"/>
                      </a:endParaRPr>
                    </a:p>
                  </a:txBody>
                  <a:tcPr marT="875" marB="0" marR="0" marL="0">
                    <a:solidFill>
                      <a:srgbClr val="F0F2F4"/>
                    </a:solidFill>
                  </a:tcPr>
                </a:tc>
                <a:tc>
                  <a:txBody>
                    <a:bodyPr/>
                    <a:lstStyle/>
                    <a:p>
                      <a:pPr indent="0" lvl="0" marL="2540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total</a:t>
                      </a:r>
                      <a:endParaRPr sz="1300" u="none" cap="none" strike="noStrike">
                        <a:latin typeface="Questrial"/>
                        <a:ea typeface="Questrial"/>
                        <a:cs typeface="Questrial"/>
                        <a:sym typeface="Questrial"/>
                      </a:endParaRPr>
                    </a:p>
                  </a:txBody>
                  <a:tcPr marT="875" marB="0" marR="0" marL="0">
                    <a:solidFill>
                      <a:srgbClr val="F0F2F4"/>
                    </a:solidFill>
                  </a:tcPr>
                </a:tc>
              </a:tr>
              <a:tr h="27620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1524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James	M</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5120990</a:t>
                      </a:r>
                      <a:endParaRPr sz="1300" u="none" cap="none" strike="noStrike">
                        <a:latin typeface="Questrial"/>
                        <a:ea typeface="Questrial"/>
                        <a:cs typeface="Questrial"/>
                        <a:sym typeface="Questrial"/>
                      </a:endParaRPr>
                    </a:p>
                  </a:txBody>
                  <a:tcPr marT="32050" marB="0" marR="0" marL="0">
                    <a:solidFill>
                      <a:srgbClr val="F0F2F4"/>
                    </a:solidFill>
                  </a:tcPr>
                </a:tc>
              </a:tr>
              <a:tr h="27620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1524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2</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John	M</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5095674</a:t>
                      </a:r>
                      <a:endParaRPr sz="1300" u="none" cap="none" strike="noStrike">
                        <a:latin typeface="Questrial"/>
                        <a:ea typeface="Questrial"/>
                        <a:cs typeface="Questrial"/>
                        <a:sym typeface="Questrial"/>
                      </a:endParaRPr>
                    </a:p>
                  </a:txBody>
                  <a:tcPr marT="32050" marB="0" marR="0" marL="0">
                    <a:solidFill>
                      <a:srgbClr val="F0F2F4"/>
                    </a:solidFill>
                  </a:tcPr>
                </a:tc>
              </a:tr>
              <a:tr h="27620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1524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3</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Robert	M</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4803068</a:t>
                      </a:r>
                      <a:endParaRPr sz="1300" u="none" cap="none" strike="noStrike">
                        <a:latin typeface="Questrial"/>
                        <a:ea typeface="Questrial"/>
                        <a:cs typeface="Questrial"/>
                        <a:sym typeface="Questrial"/>
                      </a:endParaRPr>
                    </a:p>
                  </a:txBody>
                  <a:tcPr marT="32050" marB="0" marR="0" marL="0">
                    <a:solidFill>
                      <a:srgbClr val="F0F2F4"/>
                    </a:solidFill>
                  </a:tcPr>
                </a:tc>
              </a:tr>
              <a:tr h="27620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1524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4</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Michael	M</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4323928</a:t>
                      </a:r>
                      <a:endParaRPr sz="1300" u="none" cap="none" strike="noStrike">
                        <a:latin typeface="Questrial"/>
                        <a:ea typeface="Questrial"/>
                        <a:cs typeface="Questrial"/>
                        <a:sym typeface="Questrial"/>
                      </a:endParaRPr>
                    </a:p>
                  </a:txBody>
                  <a:tcPr marT="32050" marB="0" marR="0" marL="0">
                    <a:solidFill>
                      <a:srgbClr val="F0F2F4"/>
                    </a:solidFill>
                  </a:tcPr>
                </a:tc>
              </a:tr>
              <a:tr h="27620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1524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5</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Mary	F</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4118058</a:t>
                      </a:r>
                      <a:endParaRPr sz="1300" u="none" cap="none" strike="noStrike">
                        <a:latin typeface="Questrial"/>
                        <a:ea typeface="Questrial"/>
                        <a:cs typeface="Questrial"/>
                        <a:sym typeface="Questrial"/>
                      </a:endParaRPr>
                    </a:p>
                  </a:txBody>
                  <a:tcPr marT="32050" marB="0" marR="0" marL="0">
                    <a:solidFill>
                      <a:srgbClr val="F0F2F4"/>
                    </a:solidFill>
                  </a:tcPr>
                </a:tc>
              </a:tr>
              <a:tr h="27620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1524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6</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William	M</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4071645</a:t>
                      </a:r>
                      <a:endParaRPr sz="1300" u="none" cap="none" strike="noStrike">
                        <a:latin typeface="Questrial"/>
                        <a:ea typeface="Questrial"/>
                        <a:cs typeface="Questrial"/>
                        <a:sym typeface="Questrial"/>
                      </a:endParaRPr>
                    </a:p>
                  </a:txBody>
                  <a:tcPr marT="32050" marB="0" marR="0" marL="0">
                    <a:solidFill>
                      <a:srgbClr val="F0F2F4"/>
                    </a:solidFill>
                  </a:tcPr>
                </a:tc>
              </a:tr>
              <a:tr h="27620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1524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7</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David	M</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3589754</a:t>
                      </a:r>
                      <a:endParaRPr sz="1300" u="none" cap="none" strike="noStrike">
                        <a:latin typeface="Questrial"/>
                        <a:ea typeface="Questrial"/>
                        <a:cs typeface="Questrial"/>
                        <a:sym typeface="Questrial"/>
                      </a:endParaRPr>
                    </a:p>
                  </a:txBody>
                  <a:tcPr marT="32050" marB="0" marR="0" marL="0">
                    <a:solidFill>
                      <a:srgbClr val="F0F2F4"/>
                    </a:solidFill>
                  </a:tcPr>
                </a:tc>
              </a:tr>
              <a:tr h="27620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1524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8</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Joseph	M</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2581785</a:t>
                      </a:r>
                      <a:endParaRPr sz="1300" u="none" cap="none" strike="noStrike">
                        <a:latin typeface="Questrial"/>
                        <a:ea typeface="Questrial"/>
                        <a:cs typeface="Questrial"/>
                        <a:sym typeface="Questrial"/>
                      </a:endParaRPr>
                    </a:p>
                  </a:txBody>
                  <a:tcPr marT="32050" marB="0" marR="0" marL="0">
                    <a:solidFill>
                      <a:srgbClr val="F0F2F4"/>
                    </a:solidFill>
                  </a:tcPr>
                </a:tc>
              </a:tr>
              <a:tr h="27620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1524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9</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Richard	M</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2558165</a:t>
                      </a:r>
                      <a:endParaRPr sz="1300" u="none" cap="none" strike="noStrike">
                        <a:latin typeface="Questrial"/>
                        <a:ea typeface="Questrial"/>
                        <a:cs typeface="Questrial"/>
                        <a:sym typeface="Questrial"/>
                      </a:endParaRPr>
                    </a:p>
                  </a:txBody>
                  <a:tcPr marT="32050" marB="0" marR="0" marL="0">
                    <a:solidFill>
                      <a:srgbClr val="F0F2F4"/>
                    </a:solidFill>
                  </a:tcPr>
                </a:tc>
              </a:tr>
              <a:tr h="27620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10</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Charles	M</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2371621</a:t>
                      </a:r>
                      <a:endParaRPr sz="1300" u="none" cap="none" strike="noStrike">
                        <a:latin typeface="Questrial"/>
                        <a:ea typeface="Questrial"/>
                        <a:cs typeface="Questrial"/>
                        <a:sym typeface="Questrial"/>
                      </a:endParaRPr>
                    </a:p>
                  </a:txBody>
                  <a:tcPr marT="32050" marB="0" marR="0" marL="0">
                    <a:solidFill>
                      <a:srgbClr val="F0F2F4"/>
                    </a:solidFill>
                  </a:tcPr>
                </a:tc>
              </a:tr>
              <a:tr h="24525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with 105,376</a:t>
                      </a:r>
                      <a:endParaRPr sz="1300" u="none" cap="none" strike="noStrike">
                        <a:latin typeface="Questrial"/>
                        <a:ea typeface="Questrial"/>
                        <a:cs typeface="Questrial"/>
                        <a:sym typeface="Questrial"/>
                      </a:endParaRPr>
                    </a:p>
                  </a:txBody>
                  <a:tcPr marT="3205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more rows</a:t>
                      </a:r>
                      <a:endParaRPr sz="1300" u="none" cap="none" strike="noStrike">
                        <a:latin typeface="Questrial"/>
                        <a:ea typeface="Questrial"/>
                        <a:cs typeface="Questrial"/>
                        <a:sym typeface="Questrial"/>
                      </a:endParaRPr>
                    </a:p>
                  </a:txBody>
                  <a:tcPr marT="32050" marB="0" marR="0" marL="0">
                    <a:solidFill>
                      <a:srgbClr val="F0F2F4"/>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8" name="Shape 368"/>
        <p:cNvGrpSpPr/>
        <p:nvPr/>
      </p:nvGrpSpPr>
      <p:grpSpPr>
        <a:xfrm>
          <a:off x="0" y="0"/>
          <a:ext cx="0" cy="0"/>
          <a:chOff x="0" y="0"/>
          <a:chExt cx="0" cy="0"/>
        </a:xfrm>
      </p:grpSpPr>
      <p:sp>
        <p:nvSpPr>
          <p:cNvPr id="369" name="Google Shape;369;p79"/>
          <p:cNvSpPr/>
          <p:nvPr/>
        </p:nvSpPr>
        <p:spPr>
          <a:xfrm>
            <a:off x="1663921" y="1343516"/>
            <a:ext cx="5579220" cy="3279467"/>
          </a:xfrm>
          <a:custGeom>
            <a:rect b="b" l="l" r="r" t="t"/>
            <a:pathLst>
              <a:path extrusionOk="0" h="8573770" w="13861415">
                <a:moveTo>
                  <a:pt x="13785391" y="0"/>
                </a:moveTo>
                <a:lnTo>
                  <a:pt x="75443" y="0"/>
                </a:lnTo>
                <a:lnTo>
                  <a:pt x="46077" y="5928"/>
                </a:lnTo>
                <a:lnTo>
                  <a:pt x="22096" y="22097"/>
                </a:lnTo>
                <a:lnTo>
                  <a:pt x="5928" y="46078"/>
                </a:lnTo>
                <a:lnTo>
                  <a:pt x="0" y="75444"/>
                </a:lnTo>
                <a:lnTo>
                  <a:pt x="0" y="8497926"/>
                </a:lnTo>
                <a:lnTo>
                  <a:pt x="5928" y="8527292"/>
                </a:lnTo>
                <a:lnTo>
                  <a:pt x="22096" y="8551273"/>
                </a:lnTo>
                <a:lnTo>
                  <a:pt x="46077" y="8567441"/>
                </a:lnTo>
                <a:lnTo>
                  <a:pt x="75443" y="8573370"/>
                </a:lnTo>
                <a:lnTo>
                  <a:pt x="13785391" y="8573370"/>
                </a:lnTo>
                <a:lnTo>
                  <a:pt x="13814756" y="8567441"/>
                </a:lnTo>
                <a:lnTo>
                  <a:pt x="13838737" y="8551273"/>
                </a:lnTo>
                <a:lnTo>
                  <a:pt x="13854905" y="8527292"/>
                </a:lnTo>
                <a:lnTo>
                  <a:pt x="13860834" y="8497926"/>
                </a:lnTo>
                <a:lnTo>
                  <a:pt x="13860834" y="75444"/>
                </a:lnTo>
                <a:lnTo>
                  <a:pt x="13854905" y="46078"/>
                </a:lnTo>
                <a:lnTo>
                  <a:pt x="13838737" y="22097"/>
                </a:lnTo>
                <a:lnTo>
                  <a:pt x="13814756" y="5928"/>
                </a:lnTo>
                <a:lnTo>
                  <a:pt x="13785391" y="0"/>
                </a:lnTo>
                <a:close/>
              </a:path>
            </a:pathLst>
          </a:custGeom>
          <a:solidFill>
            <a:srgbClr val="606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0" name="Google Shape;370;p79"/>
          <p:cNvSpPr/>
          <p:nvPr/>
        </p:nvSpPr>
        <p:spPr>
          <a:xfrm>
            <a:off x="1418510" y="1210509"/>
            <a:ext cx="6079800" cy="3716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1" name="Google Shape;371;p79"/>
          <p:cNvSpPr/>
          <p:nvPr/>
        </p:nvSpPr>
        <p:spPr>
          <a:xfrm>
            <a:off x="1667616" y="2105714"/>
            <a:ext cx="3048300" cy="141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2" name="Google Shape;372;p79"/>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 Rmarkdown</a:t>
            </a:r>
            <a:endParaRPr b="1" sz="3000">
              <a:solidFill>
                <a:srgbClr val="000000"/>
              </a:solidFill>
              <a:latin typeface="Questrial"/>
              <a:ea typeface="Questrial"/>
              <a:cs typeface="Questrial"/>
              <a:sym typeface="Questrial"/>
            </a:endParaRPr>
          </a:p>
        </p:txBody>
      </p:sp>
    </p:spTree>
  </p:cSld>
  <p:clrMapOvr>
    <a:masterClrMapping/>
  </p:clrMapOvr>
</p:sld>
</file>

<file path=ppt/slides/slide2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278" name="Shape 2278"/>
        <p:cNvGrpSpPr/>
        <p:nvPr/>
      </p:nvGrpSpPr>
      <p:grpSpPr>
        <a:xfrm>
          <a:off x="0" y="0"/>
          <a:ext cx="0" cy="0"/>
          <a:chOff x="0" y="0"/>
          <a:chExt cx="0" cy="0"/>
        </a:xfrm>
      </p:grpSpPr>
      <p:sp>
        <p:nvSpPr>
          <p:cNvPr id="2279" name="Google Shape;2279;p277"/>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280" name="Google Shape;2280;p277"/>
          <p:cNvSpPr txBox="1"/>
          <p:nvPr>
            <p:ph type="ctrTitle"/>
          </p:nvPr>
        </p:nvSpPr>
        <p:spPr>
          <a:xfrm>
            <a:off x="602021" y="437380"/>
            <a:ext cx="1915200" cy="583200"/>
          </a:xfrm>
          <a:prstGeom prst="rect">
            <a:avLst/>
          </a:prstGeom>
          <a:noFill/>
          <a:ln>
            <a:noFill/>
          </a:ln>
        </p:spPr>
        <p:txBody>
          <a:bodyPr anchorCtr="0" anchor="t" bIns="0" lIns="0" spcFirstLastPara="1" rIns="0" wrap="square" tIns="5475">
            <a:noAutofit/>
          </a:bodyPr>
          <a:lstStyle/>
          <a:p>
            <a:pPr indent="0" lvl="0" marL="1270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2281" name="Google Shape;2281;p277"/>
          <p:cNvSpPr txBox="1"/>
          <p:nvPr/>
        </p:nvSpPr>
        <p:spPr>
          <a:xfrm>
            <a:off x="602022" y="1461245"/>
            <a:ext cx="6464400" cy="711600"/>
          </a:xfrm>
          <a:prstGeom prst="rect">
            <a:avLst/>
          </a:prstGeom>
          <a:noFill/>
          <a:ln>
            <a:noFill/>
          </a:ln>
        </p:spPr>
        <p:txBody>
          <a:bodyPr anchorCtr="0" anchor="t" bIns="0" lIns="0" spcFirstLastPara="1" rIns="0" wrap="square" tIns="5775">
            <a:noAutofit/>
          </a:bodyPr>
          <a:lstStyle/>
          <a:p>
            <a:pPr indent="-374650" lvl="0" marL="457200" marR="0" rtl="0" algn="l">
              <a:lnSpc>
                <a:spcPct val="124848"/>
              </a:lnSpc>
              <a:spcBef>
                <a:spcPts val="0"/>
              </a:spcBef>
              <a:spcAft>
                <a:spcPts val="0"/>
              </a:spcAft>
              <a:buSzPts val="2300"/>
              <a:buFont typeface="Questrial"/>
              <a:buChar char="●"/>
            </a:pPr>
            <a:r>
              <a:rPr lang="en" sz="2300">
                <a:latin typeface="Questrial"/>
                <a:ea typeface="Questrial"/>
                <a:cs typeface="Questrial"/>
                <a:sym typeface="Questrial"/>
              </a:rPr>
              <a:t>Use grouping to calculate and then plot the number of  children born each year over time.</a:t>
            </a:r>
            <a:endParaRPr sz="2300">
              <a:latin typeface="Questrial"/>
              <a:ea typeface="Questrial"/>
              <a:cs typeface="Questrial"/>
              <a:sym typeface="Questrial"/>
            </a:endParaRPr>
          </a:p>
        </p:txBody>
      </p:sp>
    </p:spTree>
  </p:cSld>
  <p:clrMapOvr>
    <a:masterClrMapping/>
  </p:clrMapOvr>
</p:sld>
</file>

<file path=ppt/slides/slide2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285" name="Shape 2285"/>
        <p:cNvGrpSpPr/>
        <p:nvPr/>
      </p:nvGrpSpPr>
      <p:grpSpPr>
        <a:xfrm>
          <a:off x="0" y="0"/>
          <a:ext cx="0" cy="0"/>
          <a:chOff x="0" y="0"/>
          <a:chExt cx="0" cy="0"/>
        </a:xfrm>
      </p:grpSpPr>
      <p:sp>
        <p:nvSpPr>
          <p:cNvPr id="2286" name="Google Shape;2286;p278"/>
          <p:cNvSpPr txBox="1"/>
          <p:nvPr/>
        </p:nvSpPr>
        <p:spPr>
          <a:xfrm>
            <a:off x="429896" y="250038"/>
            <a:ext cx="8449200" cy="19599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36975">
            <a:noAutofit/>
          </a:bodyPr>
          <a:lstStyle/>
          <a:p>
            <a:pPr indent="0" lvl="0" marL="406400" marR="3022600" rtl="0" algn="l">
              <a:lnSpc>
                <a:spcPct val="100000"/>
              </a:lnSpc>
              <a:spcBef>
                <a:spcPts val="0"/>
              </a:spcBef>
              <a:spcAft>
                <a:spcPts val="0"/>
              </a:spcAft>
              <a:buSzPts val="500"/>
              <a:buNone/>
            </a:pPr>
            <a:r>
              <a:t/>
            </a:r>
            <a:endParaRPr sz="1900">
              <a:latin typeface="Questrial"/>
              <a:ea typeface="Questrial"/>
              <a:cs typeface="Questrial"/>
              <a:sym typeface="Questrial"/>
            </a:endParaRPr>
          </a:p>
        </p:txBody>
      </p:sp>
      <p:sp>
        <p:nvSpPr>
          <p:cNvPr id="2287" name="Google Shape;2287;p278"/>
          <p:cNvSpPr txBox="1"/>
          <p:nvPr/>
        </p:nvSpPr>
        <p:spPr>
          <a:xfrm>
            <a:off x="606075" y="321125"/>
            <a:ext cx="7973100" cy="1994100"/>
          </a:xfrm>
          <a:prstGeom prst="rect">
            <a:avLst/>
          </a:prstGeom>
          <a:noFill/>
          <a:ln>
            <a:noFill/>
          </a:ln>
        </p:spPr>
        <p:txBody>
          <a:bodyPr anchorCtr="0" anchor="t" bIns="41575" lIns="41575" spcFirstLastPara="1" rIns="41575" wrap="square" tIns="41575">
            <a:noAutofit/>
          </a:bodyPr>
          <a:lstStyle/>
          <a:p>
            <a:pPr indent="0" lvl="0" marL="0" rtl="0" algn="l">
              <a:lnSpc>
                <a:spcPct val="115000"/>
              </a:lnSpc>
              <a:spcBef>
                <a:spcPts val="0"/>
              </a:spcBef>
              <a:spcAft>
                <a:spcPts val="0"/>
              </a:spcAft>
              <a:buClr>
                <a:schemeClr val="dk1"/>
              </a:buClr>
              <a:buSzPts val="500"/>
              <a:buFont typeface="Arial"/>
              <a:buNone/>
            </a:pPr>
            <a:r>
              <a:rPr lang="en" sz="1900">
                <a:latin typeface="Courier New"/>
                <a:ea typeface="Courier New"/>
                <a:cs typeface="Courier New"/>
                <a:sym typeface="Courier New"/>
              </a:rPr>
              <a:t>babynames %&gt;%</a:t>
            </a:r>
            <a:endParaRPr sz="1900">
              <a:latin typeface="Courier New"/>
              <a:ea typeface="Courier New"/>
              <a:cs typeface="Courier New"/>
              <a:sym typeface="Courier New"/>
            </a:endParaRPr>
          </a:p>
          <a:p>
            <a:pPr indent="0" lvl="0" marL="419100" rtl="0" algn="l">
              <a:lnSpc>
                <a:spcPct val="115000"/>
              </a:lnSpc>
              <a:spcBef>
                <a:spcPts val="0"/>
              </a:spcBef>
              <a:spcAft>
                <a:spcPts val="0"/>
              </a:spcAft>
              <a:buClr>
                <a:schemeClr val="dk1"/>
              </a:buClr>
              <a:buSzPts val="500"/>
              <a:buFont typeface="Arial"/>
              <a:buNone/>
            </a:pPr>
            <a:r>
              <a:rPr lang="en" sz="1900">
                <a:latin typeface="Courier New"/>
                <a:ea typeface="Courier New"/>
                <a:cs typeface="Courier New"/>
                <a:sym typeface="Courier New"/>
              </a:rPr>
              <a:t>group_by(year) %&gt;%  </a:t>
            </a:r>
            <a:endParaRPr sz="1900">
              <a:latin typeface="Courier New"/>
              <a:ea typeface="Courier New"/>
              <a:cs typeface="Courier New"/>
              <a:sym typeface="Courier New"/>
            </a:endParaRPr>
          </a:p>
          <a:p>
            <a:pPr indent="0" lvl="0" marL="419100" rtl="0" algn="l">
              <a:lnSpc>
                <a:spcPct val="115000"/>
              </a:lnSpc>
              <a:spcBef>
                <a:spcPts val="0"/>
              </a:spcBef>
              <a:spcAft>
                <a:spcPts val="0"/>
              </a:spcAft>
              <a:buClr>
                <a:schemeClr val="dk1"/>
              </a:buClr>
              <a:buSzPts val="500"/>
              <a:buFont typeface="Arial"/>
              <a:buNone/>
            </a:pPr>
            <a:r>
              <a:rPr lang="en" sz="1900">
                <a:latin typeface="Courier New"/>
                <a:ea typeface="Courier New"/>
                <a:cs typeface="Courier New"/>
                <a:sym typeface="Courier New"/>
              </a:rPr>
              <a:t>summarise(n_children = sum(n)) %&gt;%  </a:t>
            </a:r>
            <a:endParaRPr sz="1900">
              <a:latin typeface="Courier New"/>
              <a:ea typeface="Courier New"/>
              <a:cs typeface="Courier New"/>
              <a:sym typeface="Courier New"/>
            </a:endParaRPr>
          </a:p>
          <a:p>
            <a:pPr indent="0" lvl="0" marL="419100" rtl="0" algn="l">
              <a:lnSpc>
                <a:spcPct val="115000"/>
              </a:lnSpc>
              <a:spcBef>
                <a:spcPts val="0"/>
              </a:spcBef>
              <a:spcAft>
                <a:spcPts val="0"/>
              </a:spcAft>
              <a:buClr>
                <a:schemeClr val="dk1"/>
              </a:buClr>
              <a:buSzPts val="500"/>
              <a:buFont typeface="Arial"/>
              <a:buNone/>
            </a:pPr>
            <a:r>
              <a:rPr lang="en" sz="1900">
                <a:latin typeface="Courier New"/>
                <a:ea typeface="Courier New"/>
                <a:cs typeface="Courier New"/>
                <a:sym typeface="Courier New"/>
              </a:rPr>
              <a:t>ggplot() +</a:t>
            </a:r>
            <a:endParaRPr sz="1900">
              <a:latin typeface="Courier New"/>
              <a:ea typeface="Courier New"/>
              <a:cs typeface="Courier New"/>
              <a:sym typeface="Courier New"/>
            </a:endParaRPr>
          </a:p>
          <a:p>
            <a:pPr indent="0" lvl="0" marL="419100" rtl="0" algn="l">
              <a:lnSpc>
                <a:spcPct val="115000"/>
              </a:lnSpc>
              <a:spcBef>
                <a:spcPts val="0"/>
              </a:spcBef>
              <a:spcAft>
                <a:spcPts val="0"/>
              </a:spcAft>
              <a:buClr>
                <a:schemeClr val="dk1"/>
              </a:buClr>
              <a:buSzPts val="500"/>
              <a:buFont typeface="Arial"/>
              <a:buNone/>
            </a:pPr>
            <a:r>
              <a:rPr lang="en" sz="1900">
                <a:latin typeface="Courier New"/>
                <a:ea typeface="Courier New"/>
                <a:cs typeface="Courier New"/>
                <a:sym typeface="Courier New"/>
              </a:rPr>
              <a:t>geom_line(mapping = aes(x = year, y = n_children))</a:t>
            </a:r>
            <a:endParaRPr sz="19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1900">
              <a:latin typeface="Courier New"/>
              <a:ea typeface="Courier New"/>
              <a:cs typeface="Courier New"/>
              <a:sym typeface="Courier New"/>
            </a:endParaRPr>
          </a:p>
          <a:p>
            <a:pPr indent="0" lvl="0" marL="0" rtl="0" algn="l">
              <a:spcBef>
                <a:spcPts val="0"/>
              </a:spcBef>
              <a:spcAft>
                <a:spcPts val="0"/>
              </a:spcAft>
              <a:buNone/>
            </a:pPr>
            <a:r>
              <a:t/>
            </a:r>
            <a:endParaRPr sz="600">
              <a:latin typeface="Courier New"/>
              <a:ea typeface="Courier New"/>
              <a:cs typeface="Courier New"/>
              <a:sym typeface="Courier New"/>
            </a:endParaRPr>
          </a:p>
        </p:txBody>
      </p:sp>
    </p:spTree>
  </p:cSld>
  <p:clrMapOvr>
    <a:masterClrMapping/>
  </p:clrMapOvr>
</p:sld>
</file>

<file path=ppt/slides/slide2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291" name="Shape 2291"/>
        <p:cNvGrpSpPr/>
        <p:nvPr/>
      </p:nvGrpSpPr>
      <p:grpSpPr>
        <a:xfrm>
          <a:off x="0" y="0"/>
          <a:ext cx="0" cy="0"/>
          <a:chOff x="0" y="0"/>
          <a:chExt cx="0" cy="0"/>
        </a:xfrm>
      </p:grpSpPr>
      <p:sp>
        <p:nvSpPr>
          <p:cNvPr id="2292" name="Google Shape;2292;p279"/>
          <p:cNvSpPr/>
          <p:nvPr/>
        </p:nvSpPr>
        <p:spPr>
          <a:xfrm>
            <a:off x="700949" y="377943"/>
            <a:ext cx="7746000" cy="4375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293" name="Google Shape;2293;p279"/>
          <p:cNvSpPr txBox="1"/>
          <p:nvPr>
            <p:ph type="title"/>
          </p:nvPr>
        </p:nvSpPr>
        <p:spPr>
          <a:xfrm>
            <a:off x="5260446" y="2961048"/>
            <a:ext cx="2862600" cy="758400"/>
          </a:xfrm>
          <a:prstGeom prst="rect">
            <a:avLst/>
          </a:prstGeom>
          <a:noFill/>
          <a:ln>
            <a:noFill/>
          </a:ln>
        </p:spPr>
        <p:txBody>
          <a:bodyPr anchorCtr="0" anchor="t" bIns="0" lIns="0" spcFirstLastPara="1" rIns="0" wrap="square" tIns="5475">
            <a:noAutofit/>
          </a:bodyPr>
          <a:lstStyle/>
          <a:p>
            <a:pPr indent="-63500" lvl="0" marL="63500" marR="0" rtl="0" algn="l">
              <a:lnSpc>
                <a:spcPct val="125714"/>
              </a:lnSpc>
              <a:spcBef>
                <a:spcPts val="0"/>
              </a:spcBef>
              <a:spcAft>
                <a:spcPts val="0"/>
              </a:spcAft>
              <a:buNone/>
            </a:pPr>
            <a:r>
              <a:rPr lang="en" sz="2000">
                <a:solidFill>
                  <a:srgbClr val="000000"/>
                </a:solidFill>
                <a:latin typeface="Questrial"/>
                <a:ea typeface="Questrial"/>
                <a:cs typeface="Questrial"/>
                <a:sym typeface="Questrial"/>
              </a:rPr>
              <a:t>How does this aﬀect our measure of popularity?</a:t>
            </a:r>
            <a:endParaRPr sz="2000">
              <a:latin typeface="Questrial"/>
              <a:ea typeface="Questrial"/>
              <a:cs typeface="Questrial"/>
              <a:sym typeface="Questrial"/>
            </a:endParaRPr>
          </a:p>
        </p:txBody>
      </p:sp>
    </p:spTree>
  </p:cSld>
  <p:clrMapOvr>
    <a:masterClrMapping/>
  </p:clrMapOvr>
</p:sld>
</file>

<file path=ppt/slides/slide2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297" name="Shape 2297"/>
        <p:cNvGrpSpPr/>
        <p:nvPr/>
      </p:nvGrpSpPr>
      <p:grpSpPr>
        <a:xfrm>
          <a:off x="0" y="0"/>
          <a:ext cx="0" cy="0"/>
          <a:chOff x="0" y="0"/>
          <a:chExt cx="0" cy="0"/>
        </a:xfrm>
      </p:grpSpPr>
      <p:sp>
        <p:nvSpPr>
          <p:cNvPr id="2298" name="Google Shape;2298;p280"/>
          <p:cNvSpPr txBox="1"/>
          <p:nvPr>
            <p:ph idx="4294967295" type="title"/>
          </p:nvPr>
        </p:nvSpPr>
        <p:spPr>
          <a:xfrm>
            <a:off x="801549" y="204169"/>
            <a:ext cx="20019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ungroup()</a:t>
            </a:r>
            <a:endParaRPr b="1" sz="3000">
              <a:latin typeface="Questrial"/>
              <a:ea typeface="Questrial"/>
              <a:cs typeface="Questrial"/>
              <a:sym typeface="Questrial"/>
            </a:endParaRPr>
          </a:p>
        </p:txBody>
      </p:sp>
      <p:sp>
        <p:nvSpPr>
          <p:cNvPr id="2299" name="Google Shape;2299;p280"/>
          <p:cNvSpPr txBox="1"/>
          <p:nvPr/>
        </p:nvSpPr>
        <p:spPr>
          <a:xfrm>
            <a:off x="801538" y="820244"/>
            <a:ext cx="74010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Removes grouping criteria from a data frame.</a:t>
            </a:r>
            <a:endParaRPr sz="2300">
              <a:latin typeface="Questrial"/>
              <a:ea typeface="Questrial"/>
              <a:cs typeface="Questrial"/>
              <a:sym typeface="Questrial"/>
            </a:endParaRPr>
          </a:p>
        </p:txBody>
      </p:sp>
      <p:graphicFrame>
        <p:nvGraphicFramePr>
          <p:cNvPr id="2300" name="Google Shape;2300;p280"/>
          <p:cNvGraphicFramePr/>
          <p:nvPr/>
        </p:nvGraphicFramePr>
        <p:xfrm>
          <a:off x="801543" y="1462807"/>
          <a:ext cx="3000000" cy="3000000"/>
        </p:xfrm>
        <a:graphic>
          <a:graphicData uri="http://schemas.openxmlformats.org/drawingml/2006/table">
            <a:tbl>
              <a:tblPr bandRow="1" firstRow="1">
                <a:noFill/>
                <a:tableStyleId>{86380251-1022-4E59-A97C-39B196FD709A}</a:tableStyleId>
              </a:tblPr>
              <a:tblGrid>
                <a:gridCol w="394250"/>
                <a:gridCol w="342825"/>
                <a:gridCol w="1234425"/>
                <a:gridCol w="685650"/>
                <a:gridCol w="4710050"/>
              </a:tblGrid>
              <a:tr h="1593975">
                <a:tc gridSpan="5">
                  <a:txBody>
                    <a:bodyPr/>
                    <a:lstStyle/>
                    <a:p>
                      <a:pPr indent="0" lvl="0" marL="114300" marR="0" rtl="0" algn="l">
                        <a:lnSpc>
                          <a:spcPct val="100000"/>
                        </a:lnSpc>
                        <a:spcBef>
                          <a:spcPts val="0"/>
                        </a:spcBef>
                        <a:spcAft>
                          <a:spcPts val="0"/>
                        </a:spcAft>
                        <a:buNone/>
                      </a:pPr>
                      <a:r>
                        <a:rPr lang="en" u="none" cap="none" strike="noStrike">
                          <a:latin typeface="Courier New"/>
                          <a:ea typeface="Courier New"/>
                          <a:cs typeface="Courier New"/>
                          <a:sym typeface="Courier New"/>
                        </a:rPr>
                        <a:t>babynames %&gt;%</a:t>
                      </a:r>
                      <a:endParaRPr u="none" cap="none" strike="noStrike">
                        <a:latin typeface="Courier New"/>
                        <a:ea typeface="Courier New"/>
                        <a:cs typeface="Courier New"/>
                        <a:sym typeface="Courier New"/>
                      </a:endParaRPr>
                    </a:p>
                    <a:p>
                      <a:pPr indent="0" lvl="0" marL="406400" marR="2819400" rtl="0" algn="l">
                        <a:lnSpc>
                          <a:spcPct val="137400"/>
                        </a:lnSpc>
                        <a:spcBef>
                          <a:spcPts val="0"/>
                        </a:spcBef>
                        <a:spcAft>
                          <a:spcPts val="0"/>
                        </a:spcAft>
                        <a:buNone/>
                      </a:pPr>
                      <a:r>
                        <a:rPr lang="en" u="none" cap="none" strike="noStrike">
                          <a:latin typeface="Courier New"/>
                          <a:ea typeface="Courier New"/>
                          <a:cs typeface="Courier New"/>
                          <a:sym typeface="Courier New"/>
                        </a:rPr>
                        <a:t>group_by(name, sex) %&gt;%  summarise(total = sum(n)) %&gt;%  arrange(desc(total))</a:t>
                      </a:r>
                      <a:endParaRPr u="none" cap="none" strike="noStrike">
                        <a:latin typeface="Courier New"/>
                        <a:ea typeface="Courier New"/>
                        <a:cs typeface="Courier New"/>
                        <a:sym typeface="Courier New"/>
                      </a:endParaRPr>
                    </a:p>
                  </a:txBody>
                  <a:tcPr marT="37825" marB="0" marR="0" marL="0">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solidFill>
                      <a:srgbClr val="F0F2F4"/>
                    </a:solidFill>
                  </a:tcPr>
                </a:tc>
                <a:tc hMerge="1"/>
                <a:tc hMerge="1"/>
                <a:tc hMerge="1"/>
                <a:tc hMerge="1"/>
              </a:tr>
              <a:tr h="319075">
                <a:tc>
                  <a:txBody>
                    <a:bodyPr/>
                    <a:lstStyle/>
                    <a:p>
                      <a:pPr indent="0" lvl="0" marL="114300" marR="0" rtl="0" algn="l">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a:t>
                      </a:r>
                      <a:endParaRPr sz="1800" u="none" cap="none" strike="noStrike">
                        <a:latin typeface="Questrial"/>
                        <a:ea typeface="Questrial"/>
                        <a:cs typeface="Questrial"/>
                        <a:sym typeface="Questrial"/>
                      </a:endParaRPr>
                    </a:p>
                  </a:txBody>
                  <a:tcPr marT="275" marB="0" marR="0" marL="0">
                    <a:lnL cap="flat" cmpd="sng" w="12700">
                      <a:solidFill>
                        <a:srgbClr val="000000"/>
                      </a:solidFill>
                      <a:prstDash val="solid"/>
                      <a:round/>
                      <a:headEnd len="sm" w="sm" type="none"/>
                      <a:tailEnd len="sm" w="sm" type="none"/>
                    </a:lnL>
                    <a:solidFill>
                      <a:srgbClr val="F0F2F4"/>
                    </a:solidFill>
                  </a:tcPr>
                </a:tc>
                <a:tc>
                  <a:txBody>
                    <a:bodyPr/>
                    <a:lstStyle/>
                    <a:p>
                      <a:pPr indent="0" lvl="0" marL="0" marR="0" rtl="0" algn="l">
                        <a:lnSpc>
                          <a:spcPct val="100000"/>
                        </a:lnSpc>
                        <a:spcBef>
                          <a:spcPts val="0"/>
                        </a:spcBef>
                        <a:spcAft>
                          <a:spcPts val="0"/>
                        </a:spcAft>
                        <a:buNone/>
                      </a:pPr>
                      <a:r>
                        <a:t/>
                      </a:r>
                      <a:endParaRPr sz="2000" u="none" cap="none" strike="noStrike">
                        <a:latin typeface="Questrial"/>
                        <a:ea typeface="Questrial"/>
                        <a:cs typeface="Questrial"/>
                        <a:sym typeface="Questrial"/>
                      </a:endParaRPr>
                    </a:p>
                  </a:txBody>
                  <a:tcPr marT="0" marB="0" marR="0" marL="0">
                    <a:solidFill>
                      <a:srgbClr val="F0F2F4"/>
                    </a:solidFill>
                  </a:tcPr>
                </a:tc>
                <a:tc>
                  <a:txBody>
                    <a:bodyPr/>
                    <a:lstStyle/>
                    <a:p>
                      <a:pPr indent="0" lvl="0" marL="0" marR="2032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name</a:t>
                      </a:r>
                      <a:endParaRPr sz="18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635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sex</a:t>
                      </a:r>
                      <a:endParaRPr sz="18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36830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total</a:t>
                      </a:r>
                      <a:endParaRPr sz="1800" u="none" cap="none" strike="noStrike">
                        <a:latin typeface="Questrial"/>
                        <a:ea typeface="Questrial"/>
                        <a:cs typeface="Questrial"/>
                        <a:sym typeface="Questrial"/>
                      </a:endParaRPr>
                    </a:p>
                  </a:txBody>
                  <a:tcPr marT="275" marB="0" marR="0" marL="0">
                    <a:lnR cap="flat" cmpd="sng" w="12700">
                      <a:solidFill>
                        <a:srgbClr val="000000"/>
                      </a:solidFill>
                      <a:prstDash val="solid"/>
                      <a:round/>
                      <a:headEnd len="sm" w="sm" type="none"/>
                      <a:tailEnd len="sm" w="sm" type="none"/>
                    </a:lnR>
                    <a:solidFill>
                      <a:srgbClr val="F0F2F4"/>
                    </a:solidFill>
                  </a:tcPr>
                </a:tc>
              </a:tr>
              <a:tr h="352400">
                <a:tc>
                  <a:txBody>
                    <a:bodyPr/>
                    <a:lstStyle/>
                    <a:p>
                      <a:pPr indent="0" lvl="0" marL="114300" marR="0" rtl="0" algn="l">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a:t>
                      </a:r>
                      <a:endParaRPr sz="1800" u="none" cap="none" strike="noStrike">
                        <a:latin typeface="Questrial"/>
                        <a:ea typeface="Questrial"/>
                        <a:cs typeface="Questrial"/>
                        <a:sym typeface="Questrial"/>
                      </a:endParaRPr>
                    </a:p>
                  </a:txBody>
                  <a:tcPr marT="33800" marB="0" marR="0" marL="0">
                    <a:lnL cap="flat" cmpd="sng" w="12700">
                      <a:solidFill>
                        <a:srgbClr val="000000"/>
                      </a:solidFill>
                      <a:prstDash val="solid"/>
                      <a:round/>
                      <a:headEnd len="sm" w="sm" type="none"/>
                      <a:tailEnd len="sm" w="sm" type="none"/>
                    </a:lnL>
                    <a:solidFill>
                      <a:srgbClr val="F0F2F4"/>
                    </a:solidFill>
                  </a:tcPr>
                </a:tc>
                <a:tc>
                  <a:txBody>
                    <a:bodyPr/>
                    <a:lstStyle/>
                    <a:p>
                      <a:pPr indent="0" lvl="0" marL="0" marR="635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1</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2032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James</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635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M</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36830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5120990</a:t>
                      </a:r>
                      <a:endParaRPr sz="1800" u="none" cap="none" strike="noStrike">
                        <a:latin typeface="Questrial"/>
                        <a:ea typeface="Questrial"/>
                        <a:cs typeface="Questrial"/>
                        <a:sym typeface="Questrial"/>
                      </a:endParaRPr>
                    </a:p>
                  </a:txBody>
                  <a:tcPr marT="33800" marB="0" marR="0" marL="0">
                    <a:lnR cap="flat" cmpd="sng" w="12700">
                      <a:solidFill>
                        <a:srgbClr val="000000"/>
                      </a:solidFill>
                      <a:prstDash val="solid"/>
                      <a:round/>
                      <a:headEnd len="sm" w="sm" type="none"/>
                      <a:tailEnd len="sm" w="sm" type="none"/>
                    </a:lnR>
                    <a:solidFill>
                      <a:srgbClr val="F0F2F4"/>
                    </a:solidFill>
                  </a:tcPr>
                </a:tc>
              </a:tr>
              <a:tr h="352400">
                <a:tc>
                  <a:txBody>
                    <a:bodyPr/>
                    <a:lstStyle/>
                    <a:p>
                      <a:pPr indent="0" lvl="0" marL="114300" marR="0" rtl="0" algn="l">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a:t>
                      </a:r>
                      <a:endParaRPr sz="1800" u="none" cap="none" strike="noStrike">
                        <a:latin typeface="Questrial"/>
                        <a:ea typeface="Questrial"/>
                        <a:cs typeface="Questrial"/>
                        <a:sym typeface="Questrial"/>
                      </a:endParaRPr>
                    </a:p>
                  </a:txBody>
                  <a:tcPr marT="33800" marB="0" marR="0" marL="0">
                    <a:lnL cap="flat" cmpd="sng" w="12700">
                      <a:solidFill>
                        <a:srgbClr val="000000"/>
                      </a:solidFill>
                      <a:prstDash val="solid"/>
                      <a:round/>
                      <a:headEnd len="sm" w="sm" type="none"/>
                      <a:tailEnd len="sm" w="sm" type="none"/>
                    </a:lnL>
                    <a:solidFill>
                      <a:srgbClr val="F0F2F4"/>
                    </a:solidFill>
                  </a:tcPr>
                </a:tc>
                <a:tc>
                  <a:txBody>
                    <a:bodyPr/>
                    <a:lstStyle/>
                    <a:p>
                      <a:pPr indent="0" lvl="0" marL="0" marR="635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2</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2032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John</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635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M</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36830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5095674</a:t>
                      </a:r>
                      <a:endParaRPr sz="1800" u="none" cap="none" strike="noStrike">
                        <a:latin typeface="Questrial"/>
                        <a:ea typeface="Questrial"/>
                        <a:cs typeface="Questrial"/>
                        <a:sym typeface="Questrial"/>
                      </a:endParaRPr>
                    </a:p>
                  </a:txBody>
                  <a:tcPr marT="33800" marB="0" marR="0" marL="0">
                    <a:lnR cap="flat" cmpd="sng" w="12700">
                      <a:solidFill>
                        <a:srgbClr val="000000"/>
                      </a:solidFill>
                      <a:prstDash val="solid"/>
                      <a:round/>
                      <a:headEnd len="sm" w="sm" type="none"/>
                      <a:tailEnd len="sm" w="sm" type="none"/>
                    </a:lnR>
                    <a:solidFill>
                      <a:srgbClr val="F0F2F4"/>
                    </a:solidFill>
                  </a:tcPr>
                </a:tc>
              </a:tr>
              <a:tr h="352400">
                <a:tc>
                  <a:txBody>
                    <a:bodyPr/>
                    <a:lstStyle/>
                    <a:p>
                      <a:pPr indent="0" lvl="0" marL="114300" marR="0" rtl="0" algn="l">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a:t>
                      </a:r>
                      <a:endParaRPr sz="1800" u="none" cap="none" strike="noStrike">
                        <a:latin typeface="Questrial"/>
                        <a:ea typeface="Questrial"/>
                        <a:cs typeface="Questrial"/>
                        <a:sym typeface="Questrial"/>
                      </a:endParaRPr>
                    </a:p>
                  </a:txBody>
                  <a:tcPr marT="33800" marB="0" marR="0" marL="0">
                    <a:lnL cap="flat" cmpd="sng" w="12700">
                      <a:solidFill>
                        <a:srgbClr val="000000"/>
                      </a:solidFill>
                      <a:prstDash val="solid"/>
                      <a:round/>
                      <a:headEnd len="sm" w="sm" type="none"/>
                      <a:tailEnd len="sm" w="sm" type="none"/>
                    </a:lnL>
                    <a:solidFill>
                      <a:srgbClr val="F0F2F4"/>
                    </a:solidFill>
                  </a:tcPr>
                </a:tc>
                <a:tc>
                  <a:txBody>
                    <a:bodyPr/>
                    <a:lstStyle/>
                    <a:p>
                      <a:pPr indent="0" lvl="0" marL="0" marR="635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3</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2032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Robert</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635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M</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36830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4803068</a:t>
                      </a:r>
                      <a:endParaRPr sz="1800" u="none" cap="none" strike="noStrike">
                        <a:latin typeface="Questrial"/>
                        <a:ea typeface="Questrial"/>
                        <a:cs typeface="Questrial"/>
                        <a:sym typeface="Questrial"/>
                      </a:endParaRPr>
                    </a:p>
                  </a:txBody>
                  <a:tcPr marT="33800" marB="0" marR="0" marL="0">
                    <a:lnR cap="flat" cmpd="sng" w="12700">
                      <a:solidFill>
                        <a:srgbClr val="000000"/>
                      </a:solidFill>
                      <a:prstDash val="solid"/>
                      <a:round/>
                      <a:headEnd len="sm" w="sm" type="none"/>
                      <a:tailEnd len="sm" w="sm" type="none"/>
                    </a:lnR>
                    <a:solidFill>
                      <a:srgbClr val="F0F2F4"/>
                    </a:solidFill>
                  </a:tcPr>
                </a:tc>
              </a:tr>
              <a:tr h="352400">
                <a:tc>
                  <a:txBody>
                    <a:bodyPr/>
                    <a:lstStyle/>
                    <a:p>
                      <a:pPr indent="0" lvl="0" marL="114300" marR="0" rtl="0" algn="l">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a:t>
                      </a:r>
                      <a:endParaRPr sz="1800" u="none" cap="none" strike="noStrike">
                        <a:latin typeface="Questrial"/>
                        <a:ea typeface="Questrial"/>
                        <a:cs typeface="Questrial"/>
                        <a:sym typeface="Questrial"/>
                      </a:endParaRPr>
                    </a:p>
                  </a:txBody>
                  <a:tcPr marT="33800" marB="0" marR="0" marL="0">
                    <a:lnL cap="flat" cmpd="sng" w="12700">
                      <a:solidFill>
                        <a:srgbClr val="000000"/>
                      </a:solidFill>
                      <a:prstDash val="solid"/>
                      <a:round/>
                      <a:headEnd len="sm" w="sm" type="none"/>
                      <a:tailEnd len="sm" w="sm" type="none"/>
                    </a:lnL>
                    <a:solidFill>
                      <a:srgbClr val="F0F2F4"/>
                    </a:solidFill>
                  </a:tcPr>
                </a:tc>
                <a:tc>
                  <a:txBody>
                    <a:bodyPr/>
                    <a:lstStyle/>
                    <a:p>
                      <a:pPr indent="0" lvl="0" marL="0" marR="635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4</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2032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Michael</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635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M</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3683000" rtl="0" algn="r">
                        <a:lnSpc>
                          <a:spcPct val="100000"/>
                        </a:lnSpc>
                        <a:spcBef>
                          <a:spcPts val="0"/>
                        </a:spcBef>
                        <a:spcAft>
                          <a:spcPts val="0"/>
                        </a:spcAft>
                        <a:buNone/>
                      </a:pPr>
                      <a:r>
                        <a:rPr lang="en" sz="1800" u="none" cap="none" strike="noStrike">
                          <a:solidFill>
                            <a:srgbClr val="919191"/>
                          </a:solidFill>
                          <a:latin typeface="Questrial"/>
                          <a:ea typeface="Questrial"/>
                          <a:cs typeface="Questrial"/>
                          <a:sym typeface="Questrial"/>
                        </a:rPr>
                        <a:t>4323928</a:t>
                      </a:r>
                      <a:endParaRPr sz="1800" u="none" cap="none" strike="noStrike">
                        <a:latin typeface="Questrial"/>
                        <a:ea typeface="Questrial"/>
                        <a:cs typeface="Questrial"/>
                        <a:sym typeface="Questrial"/>
                      </a:endParaRPr>
                    </a:p>
                  </a:txBody>
                  <a:tcPr marT="33800" marB="0" marR="0" marL="0">
                    <a:lnR cap="flat" cmpd="sng" w="12700">
                      <a:solidFill>
                        <a:srgbClr val="000000"/>
                      </a:solidFill>
                      <a:prstDash val="solid"/>
                      <a:round/>
                      <a:headEnd len="sm" w="sm" type="none"/>
                      <a:tailEnd len="sm" w="sm" type="none"/>
                    </a:lnR>
                    <a:solidFill>
                      <a:srgbClr val="F0F2F4"/>
                    </a:solidFill>
                  </a:tcPr>
                </a:tc>
              </a:tr>
              <a:tr h="219050">
                <a:tc>
                  <a:txBody>
                    <a:bodyPr/>
                    <a:lstStyle/>
                    <a:p>
                      <a:pPr indent="0" lvl="0" marL="114300" marR="0" rtl="0" algn="l">
                        <a:lnSpc>
                          <a:spcPct val="78734"/>
                        </a:lnSpc>
                        <a:spcBef>
                          <a:spcPts val="0"/>
                        </a:spcBef>
                        <a:spcAft>
                          <a:spcPts val="0"/>
                        </a:spcAft>
                        <a:buNone/>
                      </a:pPr>
                      <a:r>
                        <a:rPr lang="en" sz="1800" u="none" cap="none" strike="noStrike">
                          <a:solidFill>
                            <a:srgbClr val="919191"/>
                          </a:solidFill>
                          <a:latin typeface="Questrial"/>
                          <a:ea typeface="Questrial"/>
                          <a:cs typeface="Questrial"/>
                          <a:sym typeface="Questrial"/>
                        </a:rPr>
                        <a:t>#</a:t>
                      </a:r>
                      <a:endParaRPr sz="1800" u="none" cap="none" strike="noStrike">
                        <a:latin typeface="Questrial"/>
                        <a:ea typeface="Questrial"/>
                        <a:cs typeface="Questrial"/>
                        <a:sym typeface="Questrial"/>
                      </a:endParaRPr>
                    </a:p>
                  </a:txBody>
                  <a:tcPr marT="33800" marB="0" marR="0" marL="0">
                    <a:lnL cap="flat" cmpd="sng" w="12700">
                      <a:solidFill>
                        <a:srgbClr val="000000"/>
                      </a:solidFill>
                      <a:prstDash val="solid"/>
                      <a:round/>
                      <a:headEnd len="sm" w="sm" type="none"/>
                      <a:tailEnd len="sm" w="sm" type="none"/>
                    </a:lnL>
                    <a:solidFill>
                      <a:srgbClr val="F0F2F4"/>
                    </a:solidFill>
                  </a:tcPr>
                </a:tc>
                <a:tc>
                  <a:txBody>
                    <a:bodyPr/>
                    <a:lstStyle/>
                    <a:p>
                      <a:pPr indent="0" lvl="0" marL="0" marR="63500" rtl="0" algn="r">
                        <a:lnSpc>
                          <a:spcPct val="78734"/>
                        </a:lnSpc>
                        <a:spcBef>
                          <a:spcPts val="0"/>
                        </a:spcBef>
                        <a:spcAft>
                          <a:spcPts val="0"/>
                        </a:spcAft>
                        <a:buNone/>
                      </a:pPr>
                      <a:r>
                        <a:rPr lang="en" sz="1800" u="none" cap="none" strike="noStrike">
                          <a:solidFill>
                            <a:srgbClr val="919191"/>
                          </a:solidFill>
                          <a:latin typeface="Questrial"/>
                          <a:ea typeface="Questrial"/>
                          <a:cs typeface="Questrial"/>
                          <a:sym typeface="Questrial"/>
                        </a:rPr>
                        <a:t>5</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203200" rtl="0" algn="r">
                        <a:lnSpc>
                          <a:spcPct val="78734"/>
                        </a:lnSpc>
                        <a:spcBef>
                          <a:spcPts val="0"/>
                        </a:spcBef>
                        <a:spcAft>
                          <a:spcPts val="0"/>
                        </a:spcAft>
                        <a:buNone/>
                      </a:pPr>
                      <a:r>
                        <a:rPr lang="en" sz="1800" u="none" cap="none" strike="noStrike">
                          <a:solidFill>
                            <a:srgbClr val="919191"/>
                          </a:solidFill>
                          <a:latin typeface="Questrial"/>
                          <a:ea typeface="Questrial"/>
                          <a:cs typeface="Questrial"/>
                          <a:sym typeface="Questrial"/>
                        </a:rPr>
                        <a:t>Mary</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63500" rtl="0" algn="r">
                        <a:lnSpc>
                          <a:spcPct val="78734"/>
                        </a:lnSpc>
                        <a:spcBef>
                          <a:spcPts val="0"/>
                        </a:spcBef>
                        <a:spcAft>
                          <a:spcPts val="0"/>
                        </a:spcAft>
                        <a:buNone/>
                      </a:pPr>
                      <a:r>
                        <a:rPr lang="en" sz="1800" u="none" cap="none" strike="noStrike">
                          <a:solidFill>
                            <a:srgbClr val="919191"/>
                          </a:solidFill>
                          <a:latin typeface="Questrial"/>
                          <a:ea typeface="Questrial"/>
                          <a:cs typeface="Questrial"/>
                          <a:sym typeface="Questrial"/>
                        </a:rPr>
                        <a:t>F</a:t>
                      </a:r>
                      <a:endParaRPr sz="1800" u="none" cap="none" strike="noStrike">
                        <a:latin typeface="Questrial"/>
                        <a:ea typeface="Questrial"/>
                        <a:cs typeface="Questrial"/>
                        <a:sym typeface="Questrial"/>
                      </a:endParaRPr>
                    </a:p>
                  </a:txBody>
                  <a:tcPr marT="33800" marB="0" marR="0" marL="0">
                    <a:solidFill>
                      <a:srgbClr val="F0F2F4"/>
                    </a:solidFill>
                  </a:tcPr>
                </a:tc>
                <a:tc>
                  <a:txBody>
                    <a:bodyPr/>
                    <a:lstStyle/>
                    <a:p>
                      <a:pPr indent="0" lvl="0" marL="0" marR="3683000" rtl="0" algn="r">
                        <a:lnSpc>
                          <a:spcPct val="78734"/>
                        </a:lnSpc>
                        <a:spcBef>
                          <a:spcPts val="0"/>
                        </a:spcBef>
                        <a:spcAft>
                          <a:spcPts val="0"/>
                        </a:spcAft>
                        <a:buNone/>
                      </a:pPr>
                      <a:r>
                        <a:rPr lang="en" sz="1800" u="none" cap="none" strike="noStrike">
                          <a:solidFill>
                            <a:srgbClr val="919191"/>
                          </a:solidFill>
                          <a:latin typeface="Questrial"/>
                          <a:ea typeface="Questrial"/>
                          <a:cs typeface="Questrial"/>
                          <a:sym typeface="Questrial"/>
                        </a:rPr>
                        <a:t>4118058</a:t>
                      </a:r>
                      <a:endParaRPr sz="1800" u="none" cap="none" strike="noStrike">
                        <a:latin typeface="Questrial"/>
                        <a:ea typeface="Questrial"/>
                        <a:cs typeface="Questrial"/>
                        <a:sym typeface="Questrial"/>
                      </a:endParaRPr>
                    </a:p>
                  </a:txBody>
                  <a:tcPr marT="33800" marB="0" marR="0" marL="0">
                    <a:lnR cap="flat" cmpd="sng" w="12700">
                      <a:solidFill>
                        <a:srgbClr val="000000"/>
                      </a:solidFill>
                      <a:prstDash val="solid"/>
                      <a:round/>
                      <a:headEnd len="sm" w="sm" type="none"/>
                      <a:tailEnd len="sm" w="sm" type="none"/>
                    </a:lnR>
                    <a:solidFill>
                      <a:srgbClr val="F0F2F4"/>
                    </a:solidFill>
                  </a:tcPr>
                </a:tc>
              </a:tr>
            </a:tbl>
          </a:graphicData>
        </a:graphic>
      </p:graphicFrame>
    </p:spTree>
  </p:cSld>
  <p:clrMapOvr>
    <a:masterClrMapping/>
  </p:clrMapOvr>
</p:sld>
</file>

<file path=ppt/slides/slide2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304" name="Shape 2304"/>
        <p:cNvGrpSpPr/>
        <p:nvPr/>
      </p:nvGrpSpPr>
      <p:grpSpPr>
        <a:xfrm>
          <a:off x="0" y="0"/>
          <a:ext cx="0" cy="0"/>
          <a:chOff x="0" y="0"/>
          <a:chExt cx="0" cy="0"/>
        </a:xfrm>
      </p:grpSpPr>
      <p:sp>
        <p:nvSpPr>
          <p:cNvPr id="2305" name="Google Shape;2305;p281"/>
          <p:cNvSpPr/>
          <p:nvPr/>
        </p:nvSpPr>
        <p:spPr>
          <a:xfrm>
            <a:off x="803924" y="1601430"/>
            <a:ext cx="7370766" cy="3543376"/>
          </a:xfrm>
          <a:custGeom>
            <a:rect b="b" l="l" r="r" t="t"/>
            <a:pathLst>
              <a:path extrusionOk="0" h="7787640" w="16199485">
                <a:moveTo>
                  <a:pt x="0" y="0"/>
                </a:moveTo>
                <a:lnTo>
                  <a:pt x="16199234" y="0"/>
                </a:lnTo>
                <a:lnTo>
                  <a:pt x="16199234" y="7787386"/>
                </a:lnTo>
                <a:lnTo>
                  <a:pt x="0" y="7787386"/>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06" name="Google Shape;2306;p281"/>
          <p:cNvSpPr/>
          <p:nvPr/>
        </p:nvSpPr>
        <p:spPr>
          <a:xfrm>
            <a:off x="803924" y="1601430"/>
            <a:ext cx="7370766" cy="3543376"/>
          </a:xfrm>
          <a:custGeom>
            <a:rect b="b" l="l" r="r" t="t"/>
            <a:pathLst>
              <a:path extrusionOk="0" h="7787640" w="16199485">
                <a:moveTo>
                  <a:pt x="0" y="0"/>
                </a:moveTo>
                <a:lnTo>
                  <a:pt x="16199234" y="0"/>
                </a:lnTo>
                <a:lnTo>
                  <a:pt x="16199234" y="7787386"/>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07" name="Google Shape;2307;p281"/>
          <p:cNvSpPr/>
          <p:nvPr/>
        </p:nvSpPr>
        <p:spPr>
          <a:xfrm>
            <a:off x="803924" y="1601430"/>
            <a:ext cx="0" cy="3543376"/>
          </a:xfrm>
          <a:custGeom>
            <a:rect b="b" l="l" r="r" t="t"/>
            <a:pathLst>
              <a:path extrusionOk="0" h="7787640" w="120000">
                <a:moveTo>
                  <a:pt x="0" y="7787386"/>
                </a:moveTo>
                <a:lnTo>
                  <a:pt x="0" y="0"/>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08" name="Google Shape;2308;p281"/>
          <p:cNvSpPr txBox="1"/>
          <p:nvPr/>
        </p:nvSpPr>
        <p:spPr>
          <a:xfrm>
            <a:off x="951078" y="1483458"/>
            <a:ext cx="5207400" cy="2903400"/>
          </a:xfrm>
          <a:prstGeom prst="rect">
            <a:avLst/>
          </a:prstGeom>
          <a:noFill/>
          <a:ln>
            <a:noFill/>
          </a:ln>
        </p:spPr>
        <p:txBody>
          <a:bodyPr anchorCtr="0" anchor="t" bIns="0" lIns="0" spcFirstLastPara="1" rIns="0" wrap="square" tIns="159700">
            <a:noAutofit/>
          </a:bodyPr>
          <a:lstStyle/>
          <a:p>
            <a:pPr indent="0" lvl="0" marL="0" marR="1498600" rtl="0" algn="l">
              <a:lnSpc>
                <a:spcPct val="137400"/>
              </a:lnSpc>
              <a:spcBef>
                <a:spcPts val="200"/>
              </a:spcBef>
              <a:spcAft>
                <a:spcPts val="0"/>
              </a:spcAft>
              <a:buNone/>
            </a:pPr>
            <a:r>
              <a:rPr lang="en" sz="1900">
                <a:latin typeface="Questrial"/>
                <a:ea typeface="Questrial"/>
                <a:cs typeface="Questrial"/>
                <a:sym typeface="Questrial"/>
              </a:rPr>
              <a:t>babynames %&gt;%  </a:t>
            </a:r>
            <a:endParaRPr sz="1900">
              <a:latin typeface="Questrial"/>
              <a:ea typeface="Questrial"/>
              <a:cs typeface="Questrial"/>
              <a:sym typeface="Questrial"/>
            </a:endParaRPr>
          </a:p>
          <a:p>
            <a:pPr indent="0" lvl="0" marL="419100" marR="1498600" rtl="0" algn="l">
              <a:lnSpc>
                <a:spcPct val="137400"/>
              </a:lnSpc>
              <a:spcBef>
                <a:spcPts val="200"/>
              </a:spcBef>
              <a:spcAft>
                <a:spcPts val="0"/>
              </a:spcAft>
              <a:buNone/>
            </a:pPr>
            <a:r>
              <a:rPr lang="en" sz="1900">
                <a:latin typeface="Questrial"/>
                <a:ea typeface="Questrial"/>
                <a:cs typeface="Questrial"/>
                <a:sym typeface="Questrial"/>
              </a:rPr>
              <a:t>group_by(name, sex) %&gt;%  </a:t>
            </a:r>
            <a:r>
              <a:rPr lang="en" sz="1900">
                <a:solidFill>
                  <a:srgbClr val="0365C0"/>
                </a:solidFill>
                <a:latin typeface="Questrial"/>
                <a:ea typeface="Questrial"/>
                <a:cs typeface="Questrial"/>
                <a:sym typeface="Questrial"/>
              </a:rPr>
              <a:t>ungroup() %&gt;%</a:t>
            </a:r>
            <a:endParaRPr sz="1900">
              <a:latin typeface="Questrial"/>
              <a:ea typeface="Questrial"/>
              <a:cs typeface="Questrial"/>
              <a:sym typeface="Questrial"/>
            </a:endParaRPr>
          </a:p>
          <a:p>
            <a:pPr indent="0" lvl="0" marL="419100" marR="635000" rtl="0" algn="l">
              <a:lnSpc>
                <a:spcPct val="137400"/>
              </a:lnSpc>
              <a:spcBef>
                <a:spcPts val="0"/>
              </a:spcBef>
              <a:spcAft>
                <a:spcPts val="0"/>
              </a:spcAft>
              <a:buNone/>
            </a:pPr>
            <a:r>
              <a:rPr lang="en" sz="1900">
                <a:latin typeface="Questrial"/>
                <a:ea typeface="Questrial"/>
                <a:cs typeface="Questrial"/>
                <a:sym typeface="Questrial"/>
              </a:rPr>
              <a:t>summarise(total = sum(n)) %&gt;%  arrange(desc(total))</a:t>
            </a:r>
            <a:endParaRPr sz="1900">
              <a:latin typeface="Questrial"/>
              <a:ea typeface="Questrial"/>
              <a:cs typeface="Questrial"/>
              <a:sym typeface="Questrial"/>
            </a:endParaRPr>
          </a:p>
          <a:p>
            <a:pPr indent="0" lvl="0" marL="139700" marR="0" rtl="0" algn="l">
              <a:lnSpc>
                <a:spcPct val="100000"/>
              </a:lnSpc>
              <a:spcBef>
                <a:spcPts val="800"/>
              </a:spcBef>
              <a:spcAft>
                <a:spcPts val="0"/>
              </a:spcAft>
              <a:buNone/>
            </a:pPr>
            <a:r>
              <a:rPr lang="en" sz="1800">
                <a:solidFill>
                  <a:srgbClr val="919191"/>
                </a:solidFill>
                <a:latin typeface="Questrial"/>
                <a:ea typeface="Questrial"/>
                <a:cs typeface="Questrial"/>
                <a:sym typeface="Questrial"/>
              </a:rPr>
              <a:t>#	total</a:t>
            </a:r>
            <a:endParaRPr sz="1800">
              <a:latin typeface="Questrial"/>
              <a:ea typeface="Questrial"/>
              <a:cs typeface="Questrial"/>
              <a:sym typeface="Questrial"/>
            </a:endParaRPr>
          </a:p>
          <a:p>
            <a:pPr indent="0" lvl="0" marL="139700" marR="0" rtl="0" algn="l">
              <a:lnSpc>
                <a:spcPct val="100000"/>
              </a:lnSpc>
              <a:spcBef>
                <a:spcPts val="800"/>
              </a:spcBef>
              <a:spcAft>
                <a:spcPts val="0"/>
              </a:spcAft>
              <a:buNone/>
            </a:pPr>
            <a:r>
              <a:rPr lang="en" sz="1800">
                <a:solidFill>
                  <a:srgbClr val="919191"/>
                </a:solidFill>
                <a:latin typeface="Questrial"/>
                <a:ea typeface="Questrial"/>
                <a:cs typeface="Questrial"/>
                <a:sym typeface="Questrial"/>
              </a:rPr>
              <a:t># 1 340851912</a:t>
            </a:r>
            <a:endParaRPr sz="1800">
              <a:latin typeface="Questrial"/>
              <a:ea typeface="Questrial"/>
              <a:cs typeface="Questrial"/>
              <a:sym typeface="Questrial"/>
            </a:endParaRPr>
          </a:p>
        </p:txBody>
      </p:sp>
      <p:sp>
        <p:nvSpPr>
          <p:cNvPr id="2309" name="Google Shape;2309;p281"/>
          <p:cNvSpPr txBox="1"/>
          <p:nvPr>
            <p:ph idx="4294967295" type="title"/>
          </p:nvPr>
        </p:nvSpPr>
        <p:spPr>
          <a:xfrm>
            <a:off x="803924" y="191019"/>
            <a:ext cx="20019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ungroup()</a:t>
            </a:r>
            <a:endParaRPr b="1" sz="3000">
              <a:latin typeface="Questrial"/>
              <a:ea typeface="Questrial"/>
              <a:cs typeface="Questrial"/>
              <a:sym typeface="Questrial"/>
            </a:endParaRPr>
          </a:p>
        </p:txBody>
      </p:sp>
      <p:sp>
        <p:nvSpPr>
          <p:cNvPr id="2310" name="Google Shape;2310;p281"/>
          <p:cNvSpPr txBox="1"/>
          <p:nvPr/>
        </p:nvSpPr>
        <p:spPr>
          <a:xfrm>
            <a:off x="801538" y="820244"/>
            <a:ext cx="74010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Removes grouping criteria from a data frame.</a:t>
            </a:r>
            <a:endParaRPr sz="2300">
              <a:latin typeface="Questrial"/>
              <a:ea typeface="Questrial"/>
              <a:cs typeface="Questrial"/>
              <a:sym typeface="Questrial"/>
            </a:endParaRPr>
          </a:p>
        </p:txBody>
      </p:sp>
    </p:spTree>
  </p:cSld>
  <p:clrMapOvr>
    <a:masterClrMapping/>
  </p:clrMapOvr>
</p:sld>
</file>

<file path=ppt/slides/slide2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14" name="Shape 2314"/>
        <p:cNvGrpSpPr/>
        <p:nvPr/>
      </p:nvGrpSpPr>
      <p:grpSpPr>
        <a:xfrm>
          <a:off x="0" y="0"/>
          <a:ext cx="0" cy="0"/>
          <a:chOff x="0" y="0"/>
          <a:chExt cx="0" cy="0"/>
        </a:xfrm>
      </p:grpSpPr>
      <p:sp>
        <p:nvSpPr>
          <p:cNvPr id="2315" name="Google Shape;2315;p282"/>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mutate()</a:t>
            </a:r>
            <a:endParaRPr/>
          </a:p>
        </p:txBody>
      </p:sp>
    </p:spTree>
  </p:cSld>
  <p:clrMapOvr>
    <a:masterClrMapping/>
  </p:clrMapOvr>
</p:sld>
</file>

<file path=ppt/slides/slide2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319" name="Shape 2319"/>
        <p:cNvGrpSpPr/>
        <p:nvPr/>
      </p:nvGrpSpPr>
      <p:grpSpPr>
        <a:xfrm>
          <a:off x="0" y="0"/>
          <a:ext cx="0" cy="0"/>
          <a:chOff x="0" y="0"/>
          <a:chExt cx="0" cy="0"/>
        </a:xfrm>
      </p:grpSpPr>
      <p:graphicFrame>
        <p:nvGraphicFramePr>
          <p:cNvPr id="2320" name="Google Shape;2320;p283"/>
          <p:cNvGraphicFramePr/>
          <p:nvPr/>
        </p:nvGraphicFramePr>
        <p:xfrm>
          <a:off x="399465" y="2782159"/>
          <a:ext cx="3000000" cy="3000000"/>
        </p:xfrm>
        <a:graphic>
          <a:graphicData uri="http://schemas.openxmlformats.org/drawingml/2006/table">
            <a:tbl>
              <a:tblPr bandRow="1" firstRow="1">
                <a:noFill/>
                <a:tableStyleId>{86380251-1022-4E59-A97C-39B196FD709A}</a:tableStyleId>
              </a:tblPr>
              <a:tblGrid>
                <a:gridCol w="530850"/>
                <a:gridCol w="421400"/>
                <a:gridCol w="809850"/>
                <a:gridCol w="560900"/>
                <a:gridCol w="731575"/>
              </a:tblGrid>
              <a:tr h="331800">
                <a:tc>
                  <a:txBody>
                    <a:bodyPr/>
                    <a:lstStyle/>
                    <a:p>
                      <a:pPr indent="0" lvl="0" marL="889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year</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sex</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1778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name</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prop</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203200" marR="0" rtl="0" algn="l">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9655</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0.0815</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447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47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101600" rtl="0" algn="r">
                        <a:lnSpc>
                          <a:spcPct val="100000"/>
                        </a:lnSpc>
                        <a:spcBef>
                          <a:spcPts val="0"/>
                        </a:spcBef>
                        <a:spcAft>
                          <a:spcPts val="0"/>
                        </a:spcAft>
                        <a:buNone/>
                      </a:pPr>
                      <a:r>
                        <a:rPr lang="en" sz="1400" u="none" cap="none" strike="noStrike">
                          <a:latin typeface="Questrial"/>
                          <a:ea typeface="Questrial"/>
                          <a:cs typeface="Questrial"/>
                          <a:sym typeface="Questrial"/>
                        </a:rPr>
                        <a:t>William</a:t>
                      </a:r>
                      <a:endParaRPr sz="1400" u="none" cap="none" strike="noStrike">
                        <a:latin typeface="Questrial"/>
                        <a:ea typeface="Questrial"/>
                        <a:cs typeface="Questrial"/>
                        <a:sym typeface="Questrial"/>
                      </a:endParaRPr>
                    </a:p>
                  </a:txBody>
                  <a:tcPr marT="447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9532</a:t>
                      </a:r>
                      <a:endParaRPr sz="1400" u="none" cap="none" strike="noStrike">
                        <a:latin typeface="Questrial"/>
                        <a:ea typeface="Questrial"/>
                        <a:cs typeface="Questrial"/>
                        <a:sym typeface="Questrial"/>
                      </a:endParaRPr>
                    </a:p>
                  </a:txBody>
                  <a:tcPr marT="447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0.0805</a:t>
                      </a:r>
                      <a:endParaRPr sz="1400" u="none" cap="none" strike="noStrike">
                        <a:latin typeface="Questrial"/>
                        <a:ea typeface="Questrial"/>
                        <a:cs typeface="Questrial"/>
                        <a:sym typeface="Questrial"/>
                      </a:endParaRPr>
                    </a:p>
                  </a:txBody>
                  <a:tcPr marT="447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139700" marR="0" rtl="0" algn="l">
                        <a:lnSpc>
                          <a:spcPct val="100000"/>
                        </a:lnSpc>
                        <a:spcBef>
                          <a:spcPts val="0"/>
                        </a:spcBef>
                        <a:spcAft>
                          <a:spcPts val="0"/>
                        </a:spcAft>
                        <a:buNone/>
                      </a:pPr>
                      <a:r>
                        <a:rPr lang="en" sz="1400" u="none" cap="none" strike="noStrike">
                          <a:latin typeface="Questrial"/>
                          <a:ea typeface="Questrial"/>
                          <a:cs typeface="Questrial"/>
                          <a:sym typeface="Questrial"/>
                        </a:rPr>
                        <a:t>James</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5927</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0.0501</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101600" rtl="0" algn="r">
                        <a:lnSpc>
                          <a:spcPct val="100000"/>
                        </a:lnSpc>
                        <a:spcBef>
                          <a:spcPts val="0"/>
                        </a:spcBef>
                        <a:spcAft>
                          <a:spcPts val="0"/>
                        </a:spcAft>
                        <a:buNone/>
                      </a:pPr>
                      <a:r>
                        <a:rPr lang="en" sz="1400" u="none" cap="none" strike="noStrike">
                          <a:latin typeface="Questrial"/>
                          <a:ea typeface="Questrial"/>
                          <a:cs typeface="Questrial"/>
                          <a:sym typeface="Questrial"/>
                        </a:rPr>
                        <a:t>Charles</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5348</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0.0451</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44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4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127000" rtl="0" algn="r">
                        <a:lnSpc>
                          <a:spcPct val="100000"/>
                        </a:lnSpc>
                        <a:spcBef>
                          <a:spcPts val="0"/>
                        </a:spcBef>
                        <a:spcAft>
                          <a:spcPts val="0"/>
                        </a:spcAft>
                        <a:buNone/>
                      </a:pPr>
                      <a:r>
                        <a:rPr lang="en" sz="1400" u="none" cap="none" strike="noStrike">
                          <a:latin typeface="Questrial"/>
                          <a:ea typeface="Questrial"/>
                          <a:cs typeface="Questrial"/>
                          <a:sym typeface="Questrial"/>
                        </a:rPr>
                        <a:t>Garrett</a:t>
                      </a:r>
                      <a:endParaRPr sz="1400" u="none" cap="none" strike="noStrike">
                        <a:latin typeface="Questrial"/>
                        <a:ea typeface="Questrial"/>
                        <a:cs typeface="Questrial"/>
                        <a:sym typeface="Questrial"/>
                      </a:endParaRPr>
                    </a:p>
                  </a:txBody>
                  <a:tcPr marT="44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13</a:t>
                      </a:r>
                      <a:endParaRPr sz="1400" u="none" cap="none" strike="noStrike">
                        <a:latin typeface="Questrial"/>
                        <a:ea typeface="Questrial"/>
                        <a:cs typeface="Questrial"/>
                        <a:sym typeface="Questrial"/>
                      </a:endParaRPr>
                    </a:p>
                  </a:txBody>
                  <a:tcPr marT="44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0.0001</a:t>
                      </a:r>
                      <a:endParaRPr sz="1400" u="none" cap="none" strike="noStrike">
                        <a:latin typeface="Questrial"/>
                        <a:ea typeface="Questrial"/>
                        <a:cs typeface="Questrial"/>
                        <a:sym typeface="Questrial"/>
                      </a:endParaRPr>
                    </a:p>
                  </a:txBody>
                  <a:tcPr marT="44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1881</a:t>
                      </a:r>
                      <a:endParaRPr sz="14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130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203200" marR="0" rtl="0" algn="l">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4130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8769</a:t>
                      </a:r>
                      <a:endParaRPr sz="1400" u="none" cap="none" strike="noStrike">
                        <a:latin typeface="Questrial"/>
                        <a:ea typeface="Questrial"/>
                        <a:cs typeface="Questrial"/>
                        <a:sym typeface="Questrial"/>
                      </a:endParaRPr>
                    </a:p>
                  </a:txBody>
                  <a:tcPr marT="4130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0.081</a:t>
                      </a:r>
                      <a:endParaRPr sz="1400" u="none" cap="none" strike="noStrike">
                        <a:latin typeface="Questrial"/>
                        <a:ea typeface="Questrial"/>
                        <a:cs typeface="Questrial"/>
                        <a:sym typeface="Questrial"/>
                      </a:endParaRPr>
                    </a:p>
                  </a:txBody>
                  <a:tcPr marT="41300" marB="0" marR="0" marL="0">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r>
            </a:tbl>
          </a:graphicData>
        </a:graphic>
      </p:graphicFrame>
      <p:sp>
        <p:nvSpPr>
          <p:cNvPr id="2321" name="Google Shape;2321;p283"/>
          <p:cNvSpPr txBox="1"/>
          <p:nvPr/>
        </p:nvSpPr>
        <p:spPr>
          <a:xfrm>
            <a:off x="1351535" y="2500449"/>
            <a:ext cx="13710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400">
                <a:solidFill>
                  <a:srgbClr val="A6AAA9"/>
                </a:solidFill>
                <a:latin typeface="Questrial"/>
                <a:ea typeface="Questrial"/>
                <a:cs typeface="Questrial"/>
                <a:sym typeface="Questrial"/>
              </a:rPr>
              <a:t>babynames</a:t>
            </a:r>
            <a:endParaRPr sz="1400">
              <a:latin typeface="Questrial"/>
              <a:ea typeface="Questrial"/>
              <a:cs typeface="Questrial"/>
              <a:sym typeface="Questrial"/>
            </a:endParaRPr>
          </a:p>
        </p:txBody>
      </p:sp>
      <p:sp>
        <p:nvSpPr>
          <p:cNvPr id="2322" name="Google Shape;2322;p283"/>
          <p:cNvSpPr txBox="1"/>
          <p:nvPr>
            <p:ph idx="4294967295" type="title"/>
          </p:nvPr>
        </p:nvSpPr>
        <p:spPr>
          <a:xfrm>
            <a:off x="408567" y="366206"/>
            <a:ext cx="26556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mutate()</a:t>
            </a:r>
            <a:endParaRPr b="1" sz="3000">
              <a:latin typeface="Questrial"/>
              <a:ea typeface="Questrial"/>
              <a:cs typeface="Questrial"/>
              <a:sym typeface="Questrial"/>
            </a:endParaRPr>
          </a:p>
        </p:txBody>
      </p:sp>
      <p:sp>
        <p:nvSpPr>
          <p:cNvPr id="2323" name="Google Shape;2323;p283"/>
          <p:cNvSpPr/>
          <p:nvPr/>
        </p:nvSpPr>
        <p:spPr>
          <a:xfrm>
            <a:off x="3754059" y="3714940"/>
            <a:ext cx="283147" cy="173933"/>
          </a:xfrm>
          <a:custGeom>
            <a:rect b="b" l="l" r="r" t="t"/>
            <a:pathLst>
              <a:path extrusionOk="0" h="382270" w="622300">
                <a:moveTo>
                  <a:pt x="357635" y="0"/>
                </a:moveTo>
                <a:lnTo>
                  <a:pt x="357635" y="133826"/>
                </a:lnTo>
                <a:lnTo>
                  <a:pt x="0" y="133826"/>
                </a:lnTo>
                <a:lnTo>
                  <a:pt x="0" y="247816"/>
                </a:lnTo>
                <a:lnTo>
                  <a:pt x="357635" y="247816"/>
                </a:lnTo>
                <a:lnTo>
                  <a:pt x="357635" y="381642"/>
                </a:lnTo>
                <a:lnTo>
                  <a:pt x="622084" y="190821"/>
                </a:lnTo>
                <a:lnTo>
                  <a:pt x="357635" y="0"/>
                </a:lnTo>
                <a:close/>
              </a:path>
            </a:pathLst>
          </a:custGeom>
          <a:solidFill>
            <a:srgbClr val="5358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latin typeface="Questrial"/>
              <a:ea typeface="Questrial"/>
              <a:cs typeface="Questrial"/>
              <a:sym typeface="Questrial"/>
            </a:endParaRPr>
          </a:p>
        </p:txBody>
      </p:sp>
      <p:sp>
        <p:nvSpPr>
          <p:cNvPr id="2324" name="Google Shape;2324;p283"/>
          <p:cNvSpPr txBox="1"/>
          <p:nvPr/>
        </p:nvSpPr>
        <p:spPr>
          <a:xfrm>
            <a:off x="399470" y="884678"/>
            <a:ext cx="37098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Create new columns.</a:t>
            </a:r>
            <a:endParaRPr sz="2300">
              <a:latin typeface="Questrial"/>
              <a:ea typeface="Questrial"/>
              <a:cs typeface="Questrial"/>
              <a:sym typeface="Questrial"/>
            </a:endParaRPr>
          </a:p>
        </p:txBody>
      </p:sp>
      <p:sp>
        <p:nvSpPr>
          <p:cNvPr id="2325" name="Google Shape;2325;p283"/>
          <p:cNvSpPr txBox="1"/>
          <p:nvPr/>
        </p:nvSpPr>
        <p:spPr>
          <a:xfrm>
            <a:off x="397075" y="1658799"/>
            <a:ext cx="8349900" cy="6894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33225">
            <a:noAutofit/>
          </a:bodyPr>
          <a:lstStyle/>
          <a:p>
            <a:pPr indent="0" lvl="0" marL="88900" marR="0" rtl="0" algn="l">
              <a:lnSpc>
                <a:spcPct val="100000"/>
              </a:lnSpc>
              <a:spcBef>
                <a:spcPts val="0"/>
              </a:spcBef>
              <a:spcAft>
                <a:spcPts val="0"/>
              </a:spcAft>
              <a:buNone/>
            </a:pPr>
            <a:r>
              <a:rPr lang="en">
                <a:latin typeface="Courier New"/>
                <a:ea typeface="Courier New"/>
                <a:cs typeface="Courier New"/>
                <a:sym typeface="Courier New"/>
              </a:rPr>
              <a:t>babynames %&gt;%</a:t>
            </a:r>
            <a:endParaRPr>
              <a:latin typeface="Courier New"/>
              <a:ea typeface="Courier New"/>
              <a:cs typeface="Courier New"/>
              <a:sym typeface="Courier New"/>
            </a:endParaRPr>
          </a:p>
          <a:p>
            <a:pPr indent="0" lvl="0" marL="355600" marR="0" rtl="0" algn="l">
              <a:lnSpc>
                <a:spcPct val="100000"/>
              </a:lnSpc>
              <a:spcBef>
                <a:spcPts val="800"/>
              </a:spcBef>
              <a:spcAft>
                <a:spcPts val="0"/>
              </a:spcAft>
              <a:buNone/>
            </a:pPr>
            <a:r>
              <a:rPr lang="en">
                <a:latin typeface="Courier New"/>
                <a:ea typeface="Courier New"/>
                <a:cs typeface="Courier New"/>
                <a:sym typeface="Courier New"/>
              </a:rPr>
              <a:t>mutate(</a:t>
            </a:r>
            <a:r>
              <a:rPr lang="en">
                <a:solidFill>
                  <a:srgbClr val="0365C0"/>
                </a:solidFill>
                <a:latin typeface="Courier New"/>
                <a:ea typeface="Courier New"/>
                <a:cs typeface="Courier New"/>
                <a:sym typeface="Courier New"/>
              </a:rPr>
              <a:t>percent = round(prop*100, 2)</a:t>
            </a:r>
            <a:r>
              <a:rPr lang="en">
                <a:latin typeface="Courier New"/>
                <a:ea typeface="Courier New"/>
                <a:cs typeface="Courier New"/>
                <a:sym typeface="Courier New"/>
              </a:rPr>
              <a:t>)</a:t>
            </a:r>
            <a:endParaRPr>
              <a:latin typeface="Courier New"/>
              <a:ea typeface="Courier New"/>
              <a:cs typeface="Courier New"/>
              <a:sym typeface="Courier New"/>
            </a:endParaRPr>
          </a:p>
        </p:txBody>
      </p:sp>
      <p:graphicFrame>
        <p:nvGraphicFramePr>
          <p:cNvPr id="2326" name="Google Shape;2326;p283"/>
          <p:cNvGraphicFramePr/>
          <p:nvPr/>
        </p:nvGraphicFramePr>
        <p:xfrm>
          <a:off x="4281487" y="2864442"/>
          <a:ext cx="3000000" cy="3000000"/>
        </p:xfrm>
        <a:graphic>
          <a:graphicData uri="http://schemas.openxmlformats.org/drawingml/2006/table">
            <a:tbl>
              <a:tblPr bandRow="1" firstRow="1">
                <a:noFill/>
                <a:tableStyleId>{86380251-1022-4E59-A97C-39B196FD709A}</a:tableStyleId>
              </a:tblPr>
              <a:tblGrid>
                <a:gridCol w="519000"/>
                <a:gridCol w="419075"/>
                <a:gridCol w="809550"/>
                <a:gridCol w="562025"/>
                <a:gridCol w="733600"/>
                <a:gridCol w="822850"/>
              </a:tblGrid>
              <a:tr h="331800">
                <a:tc>
                  <a:txBody>
                    <a:bodyPr/>
                    <a:lstStyle/>
                    <a:p>
                      <a:pPr indent="0" lvl="0" marL="762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year</a:t>
                      </a:r>
                      <a:endParaRPr sz="1400" u="none" cap="none" strike="noStrike">
                        <a:latin typeface="Questrial"/>
                        <a:ea typeface="Questrial"/>
                        <a:cs typeface="Questrial"/>
                        <a:sym typeface="Questrial"/>
                      </a:endParaRPr>
                    </a:p>
                  </a:txBody>
                  <a:tcPr marT="30600" marB="0" marR="0" marL="0">
                    <a:lnR cap="flat" cmpd="sng" w="53975">
                      <a:solidFill>
                        <a:srgbClr val="FFFFFF"/>
                      </a:solidFill>
                      <a:prstDash val="solid"/>
                      <a:round/>
                      <a:headEnd len="sm" w="sm" type="none"/>
                      <a:tailEnd len="sm" w="sm" type="none"/>
                    </a:lnR>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sex</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67C85"/>
                    </a:solidFill>
                  </a:tcPr>
                </a:tc>
                <a:tc>
                  <a:txBody>
                    <a:bodyPr/>
                    <a:lstStyle/>
                    <a:p>
                      <a:pPr indent="0" lvl="0" marL="1651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name</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prop</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67C85"/>
                    </a:solidFill>
                  </a:tcPr>
                </a:tc>
                <a:tc>
                  <a:txBody>
                    <a:bodyPr/>
                    <a:lstStyle/>
                    <a:p>
                      <a:pPr indent="0" lvl="0" marL="1270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percent</a:t>
                      </a:r>
                      <a:endParaRPr sz="1400" u="none" cap="none" strike="noStrike">
                        <a:latin typeface="Questrial"/>
                        <a:ea typeface="Questrial"/>
                        <a:cs typeface="Questrial"/>
                        <a:sym typeface="Questrial"/>
                      </a:endParaRPr>
                    </a:p>
                  </a:txBody>
                  <a:tcPr marT="36375" marB="0" marR="0" marL="0">
                    <a:lnL cap="flat" cmpd="sng" w="53975">
                      <a:solidFill>
                        <a:srgbClr val="FFFFFF"/>
                      </a:solidFill>
                      <a:prstDash val="solid"/>
                      <a:round/>
                      <a:headEnd len="sm" w="sm" type="none"/>
                      <a:tailEnd len="sm" w="sm" type="none"/>
                    </a:lnL>
                    <a:solidFill>
                      <a:srgbClr val="0365C0"/>
                    </a:solidFill>
                  </a:tcPr>
                </a:tc>
              </a:tr>
              <a:tr h="331800">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32350"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203200" marR="0" rtl="0" algn="l">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9655</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0.0815</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8.15</a:t>
                      </a:r>
                      <a:endParaRPr sz="1400" u="none" cap="none" strike="noStrike">
                        <a:latin typeface="Questrial"/>
                        <a:ea typeface="Questrial"/>
                        <a:cs typeface="Questrial"/>
                        <a:sym typeface="Questrial"/>
                      </a:endParaRPr>
                    </a:p>
                  </a:txBody>
                  <a:tcPr marT="38125" marB="0" marR="0" marL="0">
                    <a:lnL cap="flat" cmpd="sng" w="53975">
                      <a:solidFill>
                        <a:srgbClr val="FFFFFF"/>
                      </a:solidFill>
                      <a:prstDash val="solid"/>
                      <a:round/>
                      <a:headEnd len="sm" w="sm" type="none"/>
                      <a:tailEnd len="sm" w="sm" type="none"/>
                    </a:lnL>
                    <a:solidFill>
                      <a:srgbClr val="78AAD6"/>
                    </a:solidFill>
                  </a:tcPr>
                </a:tc>
              </a:tr>
              <a:tr h="331800">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29175"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29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101600" rtl="0" algn="r">
                        <a:lnSpc>
                          <a:spcPct val="100000"/>
                        </a:lnSpc>
                        <a:spcBef>
                          <a:spcPts val="0"/>
                        </a:spcBef>
                        <a:spcAft>
                          <a:spcPts val="0"/>
                        </a:spcAft>
                        <a:buNone/>
                      </a:pPr>
                      <a:r>
                        <a:rPr lang="en" sz="1400" u="none" cap="none" strike="noStrike">
                          <a:latin typeface="Questrial"/>
                          <a:ea typeface="Questrial"/>
                          <a:cs typeface="Questrial"/>
                          <a:sym typeface="Questrial"/>
                        </a:rPr>
                        <a:t>William</a:t>
                      </a:r>
                      <a:endParaRPr sz="1400" u="none" cap="none" strike="noStrike">
                        <a:latin typeface="Questrial"/>
                        <a:ea typeface="Questrial"/>
                        <a:cs typeface="Questrial"/>
                        <a:sym typeface="Questrial"/>
                      </a:endParaRPr>
                    </a:p>
                  </a:txBody>
                  <a:tcPr marT="29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9532</a:t>
                      </a:r>
                      <a:endParaRPr sz="1400" u="none" cap="none" strike="noStrike">
                        <a:latin typeface="Questrial"/>
                        <a:ea typeface="Questrial"/>
                        <a:cs typeface="Questrial"/>
                        <a:sym typeface="Questrial"/>
                      </a:endParaRPr>
                    </a:p>
                  </a:txBody>
                  <a:tcPr marT="29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0.0805</a:t>
                      </a:r>
                      <a:endParaRPr sz="1400" u="none" cap="none" strike="noStrike">
                        <a:latin typeface="Questrial"/>
                        <a:ea typeface="Questrial"/>
                        <a:cs typeface="Questrial"/>
                        <a:sym typeface="Questrial"/>
                      </a:endParaRPr>
                    </a:p>
                  </a:txBody>
                  <a:tcPr marT="29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8.05</a:t>
                      </a:r>
                      <a:endParaRPr sz="1400" u="none" cap="none" strike="noStrike">
                        <a:latin typeface="Questrial"/>
                        <a:ea typeface="Questrial"/>
                        <a:cs typeface="Questrial"/>
                        <a:sym typeface="Questrial"/>
                      </a:endParaRPr>
                    </a:p>
                  </a:txBody>
                  <a:tcPr marT="34950" marB="0" marR="0" marL="0">
                    <a:lnL cap="flat" cmpd="sng" w="53975">
                      <a:solidFill>
                        <a:srgbClr val="FFFFFF"/>
                      </a:solidFill>
                      <a:prstDash val="solid"/>
                      <a:round/>
                      <a:headEnd len="sm" w="sm" type="none"/>
                      <a:tailEnd len="sm" w="sm" type="none"/>
                    </a:lnL>
                    <a:solidFill>
                      <a:srgbClr val="78AAD6"/>
                    </a:solidFill>
                  </a:tcPr>
                </a:tc>
              </a:tr>
              <a:tr h="331800">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30600"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139700" marR="0" rtl="0" algn="l">
                        <a:lnSpc>
                          <a:spcPct val="100000"/>
                        </a:lnSpc>
                        <a:spcBef>
                          <a:spcPts val="0"/>
                        </a:spcBef>
                        <a:spcAft>
                          <a:spcPts val="0"/>
                        </a:spcAft>
                        <a:buNone/>
                      </a:pPr>
                      <a:r>
                        <a:rPr lang="en" sz="1400" u="none" cap="none" strike="noStrike">
                          <a:latin typeface="Questrial"/>
                          <a:ea typeface="Questrial"/>
                          <a:cs typeface="Questrial"/>
                          <a:sym typeface="Questrial"/>
                        </a:rPr>
                        <a:t>James</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5927</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0.0501</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5.01</a:t>
                      </a:r>
                      <a:endParaRPr sz="1400" u="none" cap="none" strike="noStrike">
                        <a:latin typeface="Questrial"/>
                        <a:ea typeface="Questrial"/>
                        <a:cs typeface="Questrial"/>
                        <a:sym typeface="Questrial"/>
                      </a:endParaRPr>
                    </a:p>
                  </a:txBody>
                  <a:tcPr marT="36375" marB="0" marR="0" marL="0">
                    <a:lnL cap="flat" cmpd="sng" w="53975">
                      <a:solidFill>
                        <a:srgbClr val="FFFFFF"/>
                      </a:solidFill>
                      <a:prstDash val="solid"/>
                      <a:round/>
                      <a:headEnd len="sm" w="sm" type="none"/>
                      <a:tailEnd len="sm" w="sm" type="none"/>
                    </a:lnL>
                    <a:solidFill>
                      <a:srgbClr val="78AAD6"/>
                    </a:solidFill>
                  </a:tcPr>
                </a:tc>
              </a:tr>
              <a:tr h="331800">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32350"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101600" rtl="0" algn="r">
                        <a:lnSpc>
                          <a:spcPct val="100000"/>
                        </a:lnSpc>
                        <a:spcBef>
                          <a:spcPts val="0"/>
                        </a:spcBef>
                        <a:spcAft>
                          <a:spcPts val="0"/>
                        </a:spcAft>
                        <a:buNone/>
                      </a:pPr>
                      <a:r>
                        <a:rPr lang="en" sz="1400" u="none" cap="none" strike="noStrike">
                          <a:latin typeface="Questrial"/>
                          <a:ea typeface="Questrial"/>
                          <a:cs typeface="Questrial"/>
                          <a:sym typeface="Questrial"/>
                        </a:rPr>
                        <a:t>Charles</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5348</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0.0451</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4.51</a:t>
                      </a:r>
                      <a:endParaRPr sz="1400" u="none" cap="none" strike="noStrike">
                        <a:latin typeface="Questrial"/>
                        <a:ea typeface="Questrial"/>
                        <a:cs typeface="Questrial"/>
                        <a:sym typeface="Questrial"/>
                      </a:endParaRPr>
                    </a:p>
                  </a:txBody>
                  <a:tcPr marT="38125" marB="0" marR="0" marL="0">
                    <a:lnL cap="flat" cmpd="sng" w="53975">
                      <a:solidFill>
                        <a:srgbClr val="FFFFFF"/>
                      </a:solidFill>
                      <a:prstDash val="solid"/>
                      <a:round/>
                      <a:headEnd len="sm" w="sm" type="none"/>
                      <a:tailEnd len="sm" w="sm" type="none"/>
                    </a:lnL>
                    <a:solidFill>
                      <a:srgbClr val="78AAD6"/>
                    </a:solidFill>
                  </a:tcPr>
                </a:tc>
              </a:tr>
              <a:tr h="331800">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28875"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288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114300" rtl="0" algn="r">
                        <a:lnSpc>
                          <a:spcPct val="100000"/>
                        </a:lnSpc>
                        <a:spcBef>
                          <a:spcPts val="0"/>
                        </a:spcBef>
                        <a:spcAft>
                          <a:spcPts val="0"/>
                        </a:spcAft>
                        <a:buNone/>
                      </a:pPr>
                      <a:r>
                        <a:rPr lang="en" sz="1400" u="none" cap="none" strike="noStrike">
                          <a:latin typeface="Questrial"/>
                          <a:ea typeface="Questrial"/>
                          <a:cs typeface="Questrial"/>
                          <a:sym typeface="Questrial"/>
                        </a:rPr>
                        <a:t>Garrett</a:t>
                      </a:r>
                      <a:endParaRPr sz="1400" u="none" cap="none" strike="noStrike">
                        <a:latin typeface="Questrial"/>
                        <a:ea typeface="Questrial"/>
                        <a:cs typeface="Questrial"/>
                        <a:sym typeface="Questrial"/>
                      </a:endParaRPr>
                    </a:p>
                  </a:txBody>
                  <a:tcPr marT="288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13</a:t>
                      </a:r>
                      <a:endParaRPr sz="1400" u="none" cap="none" strike="noStrike">
                        <a:latin typeface="Questrial"/>
                        <a:ea typeface="Questrial"/>
                        <a:cs typeface="Questrial"/>
                        <a:sym typeface="Questrial"/>
                      </a:endParaRPr>
                    </a:p>
                  </a:txBody>
                  <a:tcPr marT="288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0.0001</a:t>
                      </a:r>
                      <a:endParaRPr sz="1400" u="none" cap="none" strike="noStrike">
                        <a:latin typeface="Questrial"/>
                        <a:ea typeface="Questrial"/>
                        <a:cs typeface="Questrial"/>
                        <a:sym typeface="Questrial"/>
                      </a:endParaRPr>
                    </a:p>
                  </a:txBody>
                  <a:tcPr marT="288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0.01</a:t>
                      </a:r>
                      <a:endParaRPr sz="1400" u="none" cap="none" strike="noStrike">
                        <a:latin typeface="Questrial"/>
                        <a:ea typeface="Questrial"/>
                        <a:cs typeface="Questrial"/>
                        <a:sym typeface="Questrial"/>
                      </a:endParaRPr>
                    </a:p>
                  </a:txBody>
                  <a:tcPr marT="34650" marB="0" marR="0" marL="0">
                    <a:lnL cap="flat" cmpd="sng" w="53975">
                      <a:solidFill>
                        <a:srgbClr val="FFFFFF"/>
                      </a:solidFill>
                      <a:prstDash val="solid"/>
                      <a:round/>
                      <a:headEnd len="sm" w="sm" type="none"/>
                      <a:tailEnd len="sm" w="sm" type="none"/>
                    </a:lnL>
                    <a:solidFill>
                      <a:srgbClr val="78AAD6"/>
                    </a:solidFill>
                  </a:tcPr>
                </a:tc>
              </a:tr>
              <a:tr h="287925">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1881</a:t>
                      </a:r>
                      <a:endParaRPr sz="1400" u="none" cap="none" strike="noStrike">
                        <a:latin typeface="Questrial"/>
                        <a:ea typeface="Questrial"/>
                        <a:cs typeface="Questrial"/>
                        <a:sym typeface="Questrial"/>
                      </a:endParaRPr>
                    </a:p>
                  </a:txBody>
                  <a:tcPr marT="30600"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203200" marR="0" rtl="0" algn="l">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8769</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0.081</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8.1</a:t>
                      </a:r>
                      <a:endParaRPr sz="1400" u="none" cap="none" strike="noStrike">
                        <a:latin typeface="Questrial"/>
                        <a:ea typeface="Questrial"/>
                        <a:cs typeface="Questrial"/>
                        <a:sym typeface="Questrial"/>
                      </a:endParaRPr>
                    </a:p>
                  </a:txBody>
                  <a:tcPr marT="36375" marB="0" marR="0" marL="0">
                    <a:lnL cap="flat" cmpd="sng" w="53975">
                      <a:solidFill>
                        <a:srgbClr val="FFFFFF"/>
                      </a:solidFill>
                      <a:prstDash val="solid"/>
                      <a:round/>
                      <a:headEnd len="sm" w="sm" type="none"/>
                      <a:tailEnd len="sm" w="sm" type="none"/>
                    </a:lnL>
                    <a:solidFill>
                      <a:srgbClr val="78AAD6"/>
                    </a:solidFill>
                  </a:tcPr>
                </a:tc>
              </a:tr>
            </a:tbl>
          </a:graphicData>
        </a:graphic>
      </p:graphicFrame>
    </p:spTree>
  </p:cSld>
  <p:clrMapOvr>
    <a:masterClrMapping/>
  </p:clrMapOvr>
</p:sld>
</file>

<file path=ppt/slides/slide2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330" name="Shape 2330"/>
        <p:cNvGrpSpPr/>
        <p:nvPr/>
      </p:nvGrpSpPr>
      <p:grpSpPr>
        <a:xfrm>
          <a:off x="0" y="0"/>
          <a:ext cx="0" cy="0"/>
          <a:chOff x="0" y="0"/>
          <a:chExt cx="0" cy="0"/>
        </a:xfrm>
      </p:grpSpPr>
      <p:graphicFrame>
        <p:nvGraphicFramePr>
          <p:cNvPr id="2331" name="Google Shape;2331;p284"/>
          <p:cNvGraphicFramePr/>
          <p:nvPr/>
        </p:nvGraphicFramePr>
        <p:xfrm>
          <a:off x="399465" y="2782159"/>
          <a:ext cx="3000000" cy="3000000"/>
        </p:xfrm>
        <a:graphic>
          <a:graphicData uri="http://schemas.openxmlformats.org/drawingml/2006/table">
            <a:tbl>
              <a:tblPr bandRow="1" firstRow="1">
                <a:noFill/>
                <a:tableStyleId>{86380251-1022-4E59-A97C-39B196FD709A}</a:tableStyleId>
              </a:tblPr>
              <a:tblGrid>
                <a:gridCol w="530850"/>
                <a:gridCol w="421400"/>
                <a:gridCol w="809850"/>
                <a:gridCol w="560900"/>
                <a:gridCol w="731575"/>
              </a:tblGrid>
              <a:tr h="331800">
                <a:tc>
                  <a:txBody>
                    <a:bodyPr/>
                    <a:lstStyle/>
                    <a:p>
                      <a:pPr indent="0" lvl="0" marL="889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year</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sex</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1778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name</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prop</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203200" marR="0" rtl="0" algn="l">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9655</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0.0815</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447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47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101600" rtl="0" algn="r">
                        <a:lnSpc>
                          <a:spcPct val="100000"/>
                        </a:lnSpc>
                        <a:spcBef>
                          <a:spcPts val="0"/>
                        </a:spcBef>
                        <a:spcAft>
                          <a:spcPts val="0"/>
                        </a:spcAft>
                        <a:buNone/>
                      </a:pPr>
                      <a:r>
                        <a:rPr lang="en" sz="1400" u="none" cap="none" strike="noStrike">
                          <a:latin typeface="Questrial"/>
                          <a:ea typeface="Questrial"/>
                          <a:cs typeface="Questrial"/>
                          <a:sym typeface="Questrial"/>
                        </a:rPr>
                        <a:t>William</a:t>
                      </a:r>
                      <a:endParaRPr sz="1400" u="none" cap="none" strike="noStrike">
                        <a:latin typeface="Questrial"/>
                        <a:ea typeface="Questrial"/>
                        <a:cs typeface="Questrial"/>
                        <a:sym typeface="Questrial"/>
                      </a:endParaRPr>
                    </a:p>
                  </a:txBody>
                  <a:tcPr marT="447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9532</a:t>
                      </a:r>
                      <a:endParaRPr sz="1400" u="none" cap="none" strike="noStrike">
                        <a:latin typeface="Questrial"/>
                        <a:ea typeface="Questrial"/>
                        <a:cs typeface="Questrial"/>
                        <a:sym typeface="Questrial"/>
                      </a:endParaRPr>
                    </a:p>
                  </a:txBody>
                  <a:tcPr marT="447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0.0805</a:t>
                      </a:r>
                      <a:endParaRPr sz="1400" u="none" cap="none" strike="noStrike">
                        <a:latin typeface="Questrial"/>
                        <a:ea typeface="Questrial"/>
                        <a:cs typeface="Questrial"/>
                        <a:sym typeface="Questrial"/>
                      </a:endParaRPr>
                    </a:p>
                  </a:txBody>
                  <a:tcPr marT="447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139700" marR="0" rtl="0" algn="l">
                        <a:lnSpc>
                          <a:spcPct val="100000"/>
                        </a:lnSpc>
                        <a:spcBef>
                          <a:spcPts val="0"/>
                        </a:spcBef>
                        <a:spcAft>
                          <a:spcPts val="0"/>
                        </a:spcAft>
                        <a:buNone/>
                      </a:pPr>
                      <a:r>
                        <a:rPr lang="en" sz="1400" u="none" cap="none" strike="noStrike">
                          <a:latin typeface="Questrial"/>
                          <a:ea typeface="Questrial"/>
                          <a:cs typeface="Questrial"/>
                          <a:sym typeface="Questrial"/>
                        </a:rPr>
                        <a:t>James</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5927</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0.0501</a:t>
                      </a:r>
                      <a:endParaRPr sz="14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101600" rtl="0" algn="r">
                        <a:lnSpc>
                          <a:spcPct val="100000"/>
                        </a:lnSpc>
                        <a:spcBef>
                          <a:spcPts val="0"/>
                        </a:spcBef>
                        <a:spcAft>
                          <a:spcPts val="0"/>
                        </a:spcAft>
                        <a:buNone/>
                      </a:pPr>
                      <a:r>
                        <a:rPr lang="en" sz="1400" u="none" cap="none" strike="noStrike">
                          <a:latin typeface="Questrial"/>
                          <a:ea typeface="Questrial"/>
                          <a:cs typeface="Questrial"/>
                          <a:sym typeface="Questrial"/>
                        </a:rPr>
                        <a:t>Charles</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5348</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0.0451</a:t>
                      </a:r>
                      <a:endParaRPr sz="1400" u="none" cap="none" strike="noStrike">
                        <a:latin typeface="Questrial"/>
                        <a:ea typeface="Questrial"/>
                        <a:cs typeface="Questrial"/>
                        <a:sym typeface="Questrial"/>
                      </a:endParaRPr>
                    </a:p>
                  </a:txBody>
                  <a:tcPr marT="430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44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4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127000" rtl="0" algn="r">
                        <a:lnSpc>
                          <a:spcPct val="100000"/>
                        </a:lnSpc>
                        <a:spcBef>
                          <a:spcPts val="0"/>
                        </a:spcBef>
                        <a:spcAft>
                          <a:spcPts val="0"/>
                        </a:spcAft>
                        <a:buNone/>
                      </a:pPr>
                      <a:r>
                        <a:rPr lang="en" sz="1400" u="none" cap="none" strike="noStrike">
                          <a:latin typeface="Questrial"/>
                          <a:ea typeface="Questrial"/>
                          <a:cs typeface="Questrial"/>
                          <a:sym typeface="Questrial"/>
                        </a:rPr>
                        <a:t>Garrett</a:t>
                      </a:r>
                      <a:endParaRPr sz="1400" u="none" cap="none" strike="noStrike">
                        <a:latin typeface="Questrial"/>
                        <a:ea typeface="Questrial"/>
                        <a:cs typeface="Questrial"/>
                        <a:sym typeface="Questrial"/>
                      </a:endParaRPr>
                    </a:p>
                  </a:txBody>
                  <a:tcPr marT="44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13</a:t>
                      </a:r>
                      <a:endParaRPr sz="1400" u="none" cap="none" strike="noStrike">
                        <a:latin typeface="Questrial"/>
                        <a:ea typeface="Questrial"/>
                        <a:cs typeface="Questrial"/>
                        <a:sym typeface="Questrial"/>
                      </a:endParaRPr>
                    </a:p>
                  </a:txBody>
                  <a:tcPr marT="44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0.0001</a:t>
                      </a:r>
                      <a:endParaRPr sz="1400" u="none" cap="none" strike="noStrike">
                        <a:latin typeface="Questrial"/>
                        <a:ea typeface="Questrial"/>
                        <a:cs typeface="Questrial"/>
                        <a:sym typeface="Questrial"/>
                      </a:endParaRPr>
                    </a:p>
                  </a:txBody>
                  <a:tcPr marT="44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31800">
                <a:tc>
                  <a:txBody>
                    <a:bodyPr/>
                    <a:lstStyle/>
                    <a:p>
                      <a:pPr indent="0" lvl="0" marL="76200" marR="0" rtl="0" algn="l">
                        <a:lnSpc>
                          <a:spcPct val="100000"/>
                        </a:lnSpc>
                        <a:spcBef>
                          <a:spcPts val="0"/>
                        </a:spcBef>
                        <a:spcAft>
                          <a:spcPts val="0"/>
                        </a:spcAft>
                        <a:buNone/>
                      </a:pPr>
                      <a:r>
                        <a:rPr lang="en" sz="1400" u="none" cap="none" strike="noStrike">
                          <a:latin typeface="Questrial"/>
                          <a:ea typeface="Questrial"/>
                          <a:cs typeface="Questrial"/>
                          <a:sym typeface="Questrial"/>
                        </a:rPr>
                        <a:t>1881</a:t>
                      </a:r>
                      <a:endParaRPr sz="14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4130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203200" marR="0" rtl="0" algn="l">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4130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8769</a:t>
                      </a:r>
                      <a:endParaRPr sz="1400" u="none" cap="none" strike="noStrike">
                        <a:latin typeface="Questrial"/>
                        <a:ea typeface="Questrial"/>
                        <a:cs typeface="Questrial"/>
                        <a:sym typeface="Questrial"/>
                      </a:endParaRPr>
                    </a:p>
                  </a:txBody>
                  <a:tcPr marT="41300" marB="0" marR="0" marL="0">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0.081</a:t>
                      </a:r>
                      <a:endParaRPr sz="1400" u="none" cap="none" strike="noStrike">
                        <a:latin typeface="Questrial"/>
                        <a:ea typeface="Questrial"/>
                        <a:cs typeface="Questrial"/>
                        <a:sym typeface="Questrial"/>
                      </a:endParaRPr>
                    </a:p>
                  </a:txBody>
                  <a:tcPr marT="41300" marB="0" marR="0" marL="0">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6D6D6"/>
                    </a:solidFill>
                  </a:tcPr>
                </a:tc>
              </a:tr>
            </a:tbl>
          </a:graphicData>
        </a:graphic>
      </p:graphicFrame>
      <p:sp>
        <p:nvSpPr>
          <p:cNvPr id="2332" name="Google Shape;2332;p284"/>
          <p:cNvSpPr txBox="1"/>
          <p:nvPr/>
        </p:nvSpPr>
        <p:spPr>
          <a:xfrm>
            <a:off x="1351535" y="2500449"/>
            <a:ext cx="18081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400">
                <a:solidFill>
                  <a:srgbClr val="A6AAA9"/>
                </a:solidFill>
                <a:latin typeface="Questrial"/>
                <a:ea typeface="Questrial"/>
                <a:cs typeface="Questrial"/>
                <a:sym typeface="Questrial"/>
              </a:rPr>
              <a:t>babynames</a:t>
            </a:r>
            <a:endParaRPr sz="1400">
              <a:latin typeface="Questrial"/>
              <a:ea typeface="Questrial"/>
              <a:cs typeface="Questrial"/>
              <a:sym typeface="Questrial"/>
            </a:endParaRPr>
          </a:p>
        </p:txBody>
      </p:sp>
      <p:sp>
        <p:nvSpPr>
          <p:cNvPr id="2333" name="Google Shape;2333;p284"/>
          <p:cNvSpPr/>
          <p:nvPr/>
        </p:nvSpPr>
        <p:spPr>
          <a:xfrm>
            <a:off x="3730521" y="3314852"/>
            <a:ext cx="283146" cy="173933"/>
          </a:xfrm>
          <a:custGeom>
            <a:rect b="b" l="l" r="r" t="t"/>
            <a:pathLst>
              <a:path extrusionOk="0" h="382270" w="622300">
                <a:moveTo>
                  <a:pt x="357635" y="0"/>
                </a:moveTo>
                <a:lnTo>
                  <a:pt x="357635" y="133826"/>
                </a:lnTo>
                <a:lnTo>
                  <a:pt x="0" y="133826"/>
                </a:lnTo>
                <a:lnTo>
                  <a:pt x="0" y="247816"/>
                </a:lnTo>
                <a:lnTo>
                  <a:pt x="357635" y="247816"/>
                </a:lnTo>
                <a:lnTo>
                  <a:pt x="357635" y="381642"/>
                </a:lnTo>
                <a:lnTo>
                  <a:pt x="622084" y="190821"/>
                </a:lnTo>
                <a:lnTo>
                  <a:pt x="357635" y="0"/>
                </a:lnTo>
                <a:close/>
              </a:path>
            </a:pathLst>
          </a:custGeom>
          <a:solidFill>
            <a:srgbClr val="5358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400">
              <a:latin typeface="Questrial"/>
              <a:ea typeface="Questrial"/>
              <a:cs typeface="Questrial"/>
              <a:sym typeface="Questrial"/>
            </a:endParaRPr>
          </a:p>
        </p:txBody>
      </p:sp>
      <p:sp>
        <p:nvSpPr>
          <p:cNvPr id="2334" name="Google Shape;2334;p284"/>
          <p:cNvSpPr txBox="1"/>
          <p:nvPr/>
        </p:nvSpPr>
        <p:spPr>
          <a:xfrm>
            <a:off x="397075" y="1658799"/>
            <a:ext cx="8349900" cy="6879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33225">
            <a:noAutofit/>
          </a:bodyPr>
          <a:lstStyle/>
          <a:p>
            <a:pPr indent="0" lvl="0" marL="88900" marR="0" rtl="0" algn="l">
              <a:lnSpc>
                <a:spcPct val="100000"/>
              </a:lnSpc>
              <a:spcBef>
                <a:spcPts val="0"/>
              </a:spcBef>
              <a:spcAft>
                <a:spcPts val="0"/>
              </a:spcAft>
              <a:buNone/>
            </a:pPr>
            <a:r>
              <a:rPr lang="en">
                <a:latin typeface="Courier New"/>
                <a:ea typeface="Courier New"/>
                <a:cs typeface="Courier New"/>
                <a:sym typeface="Courier New"/>
              </a:rPr>
              <a:t>babynames %&gt;%</a:t>
            </a:r>
            <a:endParaRPr>
              <a:latin typeface="Courier New"/>
              <a:ea typeface="Courier New"/>
              <a:cs typeface="Courier New"/>
              <a:sym typeface="Courier New"/>
            </a:endParaRPr>
          </a:p>
          <a:p>
            <a:pPr indent="0" lvl="0" marL="355600" marR="0" rtl="0" algn="l">
              <a:lnSpc>
                <a:spcPct val="100000"/>
              </a:lnSpc>
              <a:spcBef>
                <a:spcPts val="800"/>
              </a:spcBef>
              <a:spcAft>
                <a:spcPts val="0"/>
              </a:spcAft>
              <a:buNone/>
            </a:pPr>
            <a:r>
              <a:rPr lang="en">
                <a:latin typeface="Courier New"/>
                <a:ea typeface="Courier New"/>
                <a:cs typeface="Courier New"/>
                <a:sym typeface="Courier New"/>
              </a:rPr>
              <a:t>mutate(</a:t>
            </a:r>
            <a:r>
              <a:rPr lang="en">
                <a:solidFill>
                  <a:srgbClr val="0365C0"/>
                </a:solidFill>
                <a:latin typeface="Courier New"/>
                <a:ea typeface="Courier New"/>
                <a:cs typeface="Courier New"/>
                <a:sym typeface="Courier New"/>
              </a:rPr>
              <a:t>percent = round(prop*100, 2)</a:t>
            </a:r>
            <a:r>
              <a:rPr lang="en">
                <a:latin typeface="Courier New"/>
                <a:ea typeface="Courier New"/>
                <a:cs typeface="Courier New"/>
                <a:sym typeface="Courier New"/>
              </a:rPr>
              <a:t>, </a:t>
            </a:r>
            <a:r>
              <a:rPr lang="en">
                <a:solidFill>
                  <a:srgbClr val="0365C0"/>
                </a:solidFill>
                <a:latin typeface="Courier New"/>
                <a:ea typeface="Courier New"/>
                <a:cs typeface="Courier New"/>
                <a:sym typeface="Courier New"/>
              </a:rPr>
              <a:t>nper = round(percent)</a:t>
            </a:r>
            <a:r>
              <a:rPr lang="en">
                <a:latin typeface="Courier New"/>
                <a:ea typeface="Courier New"/>
                <a:cs typeface="Courier New"/>
                <a:sym typeface="Courier New"/>
              </a:rPr>
              <a:t>)</a:t>
            </a:r>
            <a:endParaRPr>
              <a:latin typeface="Courier New"/>
              <a:ea typeface="Courier New"/>
              <a:cs typeface="Courier New"/>
              <a:sym typeface="Courier New"/>
            </a:endParaRPr>
          </a:p>
        </p:txBody>
      </p:sp>
      <p:graphicFrame>
        <p:nvGraphicFramePr>
          <p:cNvPr id="2335" name="Google Shape;2335;p284"/>
          <p:cNvGraphicFramePr/>
          <p:nvPr/>
        </p:nvGraphicFramePr>
        <p:xfrm>
          <a:off x="4281487" y="2864442"/>
          <a:ext cx="3000000" cy="3000000"/>
        </p:xfrm>
        <a:graphic>
          <a:graphicData uri="http://schemas.openxmlformats.org/drawingml/2006/table">
            <a:tbl>
              <a:tblPr bandRow="1" firstRow="1">
                <a:noFill/>
                <a:tableStyleId>{86380251-1022-4E59-A97C-39B196FD709A}</a:tableStyleId>
              </a:tblPr>
              <a:tblGrid>
                <a:gridCol w="519000"/>
                <a:gridCol w="419075"/>
                <a:gridCol w="809550"/>
                <a:gridCol w="562025"/>
                <a:gridCol w="733600"/>
                <a:gridCol w="833525"/>
                <a:gridCol w="580800"/>
              </a:tblGrid>
              <a:tr h="331800">
                <a:tc>
                  <a:txBody>
                    <a:bodyPr/>
                    <a:lstStyle/>
                    <a:p>
                      <a:pPr indent="0" lvl="0" marL="762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year</a:t>
                      </a:r>
                      <a:endParaRPr sz="1400" u="none" cap="none" strike="noStrike">
                        <a:latin typeface="Questrial"/>
                        <a:ea typeface="Questrial"/>
                        <a:cs typeface="Questrial"/>
                        <a:sym typeface="Questrial"/>
                      </a:endParaRPr>
                    </a:p>
                  </a:txBody>
                  <a:tcPr marT="30600" marB="0" marR="0" marL="0">
                    <a:lnR cap="flat" cmpd="sng" w="53975">
                      <a:solidFill>
                        <a:srgbClr val="FFFFFF"/>
                      </a:solidFill>
                      <a:prstDash val="solid"/>
                      <a:round/>
                      <a:headEnd len="sm" w="sm" type="none"/>
                      <a:tailEnd len="sm" w="sm" type="none"/>
                    </a:lnR>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sex</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67C85"/>
                    </a:solidFill>
                  </a:tcPr>
                </a:tc>
                <a:tc>
                  <a:txBody>
                    <a:bodyPr/>
                    <a:lstStyle/>
                    <a:p>
                      <a:pPr indent="0" lvl="0" marL="165100" marR="0" rtl="0" algn="l">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name</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prop</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67C85"/>
                    </a:solidFill>
                  </a:tcPr>
                </a:tc>
                <a:tc>
                  <a:txBody>
                    <a:bodyPr/>
                    <a:lstStyle/>
                    <a:p>
                      <a:pPr indent="0" lvl="0" marL="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percent</a:t>
                      </a:r>
                      <a:endParaRPr sz="1400" u="none" cap="none" strike="noStrike">
                        <a:latin typeface="Questrial"/>
                        <a:ea typeface="Questrial"/>
                        <a:cs typeface="Questrial"/>
                        <a:sym typeface="Questrial"/>
                      </a:endParaRPr>
                    </a:p>
                  </a:txBody>
                  <a:tcPr marT="363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0365C0"/>
                    </a:solidFill>
                  </a:tcPr>
                </a:tc>
                <a:tc>
                  <a:txBody>
                    <a:bodyPr/>
                    <a:lstStyle/>
                    <a:p>
                      <a:pPr indent="0" lvl="0" marL="12700" marR="0" rtl="0" algn="ctr">
                        <a:lnSpc>
                          <a:spcPct val="100000"/>
                        </a:lnSpc>
                        <a:spcBef>
                          <a:spcPts val="0"/>
                        </a:spcBef>
                        <a:spcAft>
                          <a:spcPts val="0"/>
                        </a:spcAft>
                        <a:buNone/>
                      </a:pPr>
                      <a:r>
                        <a:rPr b="1" lang="en" sz="1400" u="none" cap="none" strike="noStrike">
                          <a:solidFill>
                            <a:srgbClr val="FFFFFF"/>
                          </a:solidFill>
                          <a:latin typeface="Questrial"/>
                          <a:ea typeface="Questrial"/>
                          <a:cs typeface="Questrial"/>
                          <a:sym typeface="Questrial"/>
                        </a:rPr>
                        <a:t>nper</a:t>
                      </a:r>
                      <a:endParaRPr sz="1400" u="none" cap="none" strike="noStrike">
                        <a:latin typeface="Questrial"/>
                        <a:ea typeface="Questrial"/>
                        <a:cs typeface="Questrial"/>
                        <a:sym typeface="Questrial"/>
                      </a:endParaRPr>
                    </a:p>
                  </a:txBody>
                  <a:tcPr marT="36375" marB="0" marR="0" marL="0">
                    <a:lnL cap="flat" cmpd="sng" w="53975">
                      <a:solidFill>
                        <a:srgbClr val="FFFFFF"/>
                      </a:solidFill>
                      <a:prstDash val="solid"/>
                      <a:round/>
                      <a:headEnd len="sm" w="sm" type="none"/>
                      <a:tailEnd len="sm" w="sm" type="none"/>
                    </a:lnL>
                    <a:solidFill>
                      <a:srgbClr val="0365C0"/>
                    </a:solidFill>
                  </a:tcPr>
                </a:tc>
              </a:tr>
              <a:tr h="331800">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32350"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203200" marR="0" rtl="0" algn="l">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9655</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0.0815</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8.15</a:t>
                      </a:r>
                      <a:endParaRPr sz="1400" u="none" cap="none" strike="noStrike">
                        <a:latin typeface="Questrial"/>
                        <a:ea typeface="Questrial"/>
                        <a:cs typeface="Questrial"/>
                        <a:sym typeface="Questrial"/>
                      </a:endParaRPr>
                    </a:p>
                  </a:txBody>
                  <a:tcPr marT="381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8AAD6"/>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8</a:t>
                      </a:r>
                      <a:endParaRPr sz="1400" u="none" cap="none" strike="noStrike">
                        <a:latin typeface="Questrial"/>
                        <a:ea typeface="Questrial"/>
                        <a:cs typeface="Questrial"/>
                        <a:sym typeface="Questrial"/>
                      </a:endParaRPr>
                    </a:p>
                  </a:txBody>
                  <a:tcPr marT="38125" marB="0" marR="0" marL="0">
                    <a:lnL cap="flat" cmpd="sng" w="53975">
                      <a:solidFill>
                        <a:srgbClr val="FFFFFF"/>
                      </a:solidFill>
                      <a:prstDash val="solid"/>
                      <a:round/>
                      <a:headEnd len="sm" w="sm" type="none"/>
                      <a:tailEnd len="sm" w="sm" type="none"/>
                    </a:lnL>
                    <a:solidFill>
                      <a:srgbClr val="78AAD6"/>
                    </a:solidFill>
                  </a:tcPr>
                </a:tc>
              </a:tr>
              <a:tr h="331800">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29175"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29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101600" rtl="0" algn="r">
                        <a:lnSpc>
                          <a:spcPct val="100000"/>
                        </a:lnSpc>
                        <a:spcBef>
                          <a:spcPts val="0"/>
                        </a:spcBef>
                        <a:spcAft>
                          <a:spcPts val="0"/>
                        </a:spcAft>
                        <a:buNone/>
                      </a:pPr>
                      <a:r>
                        <a:rPr lang="en" sz="1400" u="none" cap="none" strike="noStrike">
                          <a:latin typeface="Questrial"/>
                          <a:ea typeface="Questrial"/>
                          <a:cs typeface="Questrial"/>
                          <a:sym typeface="Questrial"/>
                        </a:rPr>
                        <a:t>William</a:t>
                      </a:r>
                      <a:endParaRPr sz="1400" u="none" cap="none" strike="noStrike">
                        <a:latin typeface="Questrial"/>
                        <a:ea typeface="Questrial"/>
                        <a:cs typeface="Questrial"/>
                        <a:sym typeface="Questrial"/>
                      </a:endParaRPr>
                    </a:p>
                  </a:txBody>
                  <a:tcPr marT="29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9532</a:t>
                      </a:r>
                      <a:endParaRPr sz="1400" u="none" cap="none" strike="noStrike">
                        <a:latin typeface="Questrial"/>
                        <a:ea typeface="Questrial"/>
                        <a:cs typeface="Questrial"/>
                        <a:sym typeface="Questrial"/>
                      </a:endParaRPr>
                    </a:p>
                  </a:txBody>
                  <a:tcPr marT="29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0.0805</a:t>
                      </a:r>
                      <a:endParaRPr sz="1400" u="none" cap="none" strike="noStrike">
                        <a:latin typeface="Questrial"/>
                        <a:ea typeface="Questrial"/>
                        <a:cs typeface="Questrial"/>
                        <a:sym typeface="Questrial"/>
                      </a:endParaRPr>
                    </a:p>
                  </a:txBody>
                  <a:tcPr marT="29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8.05</a:t>
                      </a:r>
                      <a:endParaRPr sz="1400" u="none" cap="none" strike="noStrike">
                        <a:latin typeface="Questrial"/>
                        <a:ea typeface="Questrial"/>
                        <a:cs typeface="Questrial"/>
                        <a:sym typeface="Questrial"/>
                      </a:endParaRPr>
                    </a:p>
                  </a:txBody>
                  <a:tcPr marT="349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8AAD6"/>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8</a:t>
                      </a:r>
                      <a:endParaRPr sz="1400" u="none" cap="none" strike="noStrike">
                        <a:latin typeface="Questrial"/>
                        <a:ea typeface="Questrial"/>
                        <a:cs typeface="Questrial"/>
                        <a:sym typeface="Questrial"/>
                      </a:endParaRPr>
                    </a:p>
                  </a:txBody>
                  <a:tcPr marT="34950" marB="0" marR="0" marL="0">
                    <a:lnL cap="flat" cmpd="sng" w="53975">
                      <a:solidFill>
                        <a:srgbClr val="FFFFFF"/>
                      </a:solidFill>
                      <a:prstDash val="solid"/>
                      <a:round/>
                      <a:headEnd len="sm" w="sm" type="none"/>
                      <a:tailEnd len="sm" w="sm" type="none"/>
                    </a:lnL>
                    <a:solidFill>
                      <a:srgbClr val="78AAD6"/>
                    </a:solidFill>
                  </a:tcPr>
                </a:tc>
              </a:tr>
              <a:tr h="331800">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30600"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139700" marR="0" rtl="0" algn="l">
                        <a:lnSpc>
                          <a:spcPct val="100000"/>
                        </a:lnSpc>
                        <a:spcBef>
                          <a:spcPts val="0"/>
                        </a:spcBef>
                        <a:spcAft>
                          <a:spcPts val="0"/>
                        </a:spcAft>
                        <a:buNone/>
                      </a:pPr>
                      <a:r>
                        <a:rPr lang="en" sz="1400" u="none" cap="none" strike="noStrike">
                          <a:latin typeface="Questrial"/>
                          <a:ea typeface="Questrial"/>
                          <a:cs typeface="Questrial"/>
                          <a:sym typeface="Questrial"/>
                        </a:rPr>
                        <a:t>James</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5927</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0.0501</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5.01</a:t>
                      </a:r>
                      <a:endParaRPr sz="1400" u="none" cap="none" strike="noStrike">
                        <a:latin typeface="Questrial"/>
                        <a:ea typeface="Questrial"/>
                        <a:cs typeface="Questrial"/>
                        <a:sym typeface="Questrial"/>
                      </a:endParaRPr>
                    </a:p>
                  </a:txBody>
                  <a:tcPr marT="363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8AAD6"/>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5</a:t>
                      </a:r>
                      <a:endParaRPr sz="1400" u="none" cap="none" strike="noStrike">
                        <a:latin typeface="Questrial"/>
                        <a:ea typeface="Questrial"/>
                        <a:cs typeface="Questrial"/>
                        <a:sym typeface="Questrial"/>
                      </a:endParaRPr>
                    </a:p>
                  </a:txBody>
                  <a:tcPr marT="36375" marB="0" marR="0" marL="0">
                    <a:lnL cap="flat" cmpd="sng" w="53975">
                      <a:solidFill>
                        <a:srgbClr val="FFFFFF"/>
                      </a:solidFill>
                      <a:prstDash val="solid"/>
                      <a:round/>
                      <a:headEnd len="sm" w="sm" type="none"/>
                      <a:tailEnd len="sm" w="sm" type="none"/>
                    </a:lnL>
                    <a:solidFill>
                      <a:srgbClr val="78AAD6"/>
                    </a:solidFill>
                  </a:tcPr>
                </a:tc>
              </a:tr>
              <a:tr h="331800">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32350"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101600" rtl="0" algn="r">
                        <a:lnSpc>
                          <a:spcPct val="100000"/>
                        </a:lnSpc>
                        <a:spcBef>
                          <a:spcPts val="0"/>
                        </a:spcBef>
                        <a:spcAft>
                          <a:spcPts val="0"/>
                        </a:spcAft>
                        <a:buNone/>
                      </a:pPr>
                      <a:r>
                        <a:rPr lang="en" sz="1400" u="none" cap="none" strike="noStrike">
                          <a:latin typeface="Questrial"/>
                          <a:ea typeface="Questrial"/>
                          <a:cs typeface="Questrial"/>
                          <a:sym typeface="Questrial"/>
                        </a:rPr>
                        <a:t>Charles</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5348</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0.0451</a:t>
                      </a:r>
                      <a:endParaRPr sz="1400" u="none" cap="none" strike="noStrike">
                        <a:latin typeface="Questrial"/>
                        <a:ea typeface="Questrial"/>
                        <a:cs typeface="Questrial"/>
                        <a:sym typeface="Questrial"/>
                      </a:endParaRPr>
                    </a:p>
                  </a:txBody>
                  <a:tcPr marT="323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4.51</a:t>
                      </a:r>
                      <a:endParaRPr sz="1400" u="none" cap="none" strike="noStrike">
                        <a:latin typeface="Questrial"/>
                        <a:ea typeface="Questrial"/>
                        <a:cs typeface="Questrial"/>
                        <a:sym typeface="Questrial"/>
                      </a:endParaRPr>
                    </a:p>
                  </a:txBody>
                  <a:tcPr marT="381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8AAD6"/>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5</a:t>
                      </a:r>
                      <a:endParaRPr sz="1400" u="none" cap="none" strike="noStrike">
                        <a:latin typeface="Questrial"/>
                        <a:ea typeface="Questrial"/>
                        <a:cs typeface="Questrial"/>
                        <a:sym typeface="Questrial"/>
                      </a:endParaRPr>
                    </a:p>
                  </a:txBody>
                  <a:tcPr marT="38125" marB="0" marR="0" marL="0">
                    <a:lnL cap="flat" cmpd="sng" w="53975">
                      <a:solidFill>
                        <a:srgbClr val="FFFFFF"/>
                      </a:solidFill>
                      <a:prstDash val="solid"/>
                      <a:round/>
                      <a:headEnd len="sm" w="sm" type="none"/>
                      <a:tailEnd len="sm" w="sm" type="none"/>
                    </a:lnL>
                    <a:solidFill>
                      <a:srgbClr val="78AAD6"/>
                    </a:solidFill>
                  </a:tcPr>
                </a:tc>
              </a:tr>
              <a:tr h="331800">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1880</a:t>
                      </a:r>
                      <a:endParaRPr sz="1400" u="none" cap="none" strike="noStrike">
                        <a:latin typeface="Questrial"/>
                        <a:ea typeface="Questrial"/>
                        <a:cs typeface="Questrial"/>
                        <a:sym typeface="Questrial"/>
                      </a:endParaRPr>
                    </a:p>
                  </a:txBody>
                  <a:tcPr marT="28875"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288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114300" rtl="0" algn="r">
                        <a:lnSpc>
                          <a:spcPct val="100000"/>
                        </a:lnSpc>
                        <a:spcBef>
                          <a:spcPts val="0"/>
                        </a:spcBef>
                        <a:spcAft>
                          <a:spcPts val="0"/>
                        </a:spcAft>
                        <a:buNone/>
                      </a:pPr>
                      <a:r>
                        <a:rPr lang="en" sz="1400" u="none" cap="none" strike="noStrike">
                          <a:latin typeface="Questrial"/>
                          <a:ea typeface="Questrial"/>
                          <a:cs typeface="Questrial"/>
                          <a:sym typeface="Questrial"/>
                        </a:rPr>
                        <a:t>Garrett</a:t>
                      </a:r>
                      <a:endParaRPr sz="1400" u="none" cap="none" strike="noStrike">
                        <a:latin typeface="Questrial"/>
                        <a:ea typeface="Questrial"/>
                        <a:cs typeface="Questrial"/>
                        <a:sym typeface="Questrial"/>
                      </a:endParaRPr>
                    </a:p>
                  </a:txBody>
                  <a:tcPr marT="288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13</a:t>
                      </a:r>
                      <a:endParaRPr sz="1400" u="none" cap="none" strike="noStrike">
                        <a:latin typeface="Questrial"/>
                        <a:ea typeface="Questrial"/>
                        <a:cs typeface="Questrial"/>
                        <a:sym typeface="Questrial"/>
                      </a:endParaRPr>
                    </a:p>
                  </a:txBody>
                  <a:tcPr marT="288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0.0001</a:t>
                      </a:r>
                      <a:endParaRPr sz="1400" u="none" cap="none" strike="noStrike">
                        <a:latin typeface="Questrial"/>
                        <a:ea typeface="Questrial"/>
                        <a:cs typeface="Questrial"/>
                        <a:sym typeface="Questrial"/>
                      </a:endParaRPr>
                    </a:p>
                  </a:txBody>
                  <a:tcPr marT="288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0.01</a:t>
                      </a:r>
                      <a:endParaRPr sz="1400" u="none" cap="none" strike="noStrike">
                        <a:latin typeface="Questrial"/>
                        <a:ea typeface="Questrial"/>
                        <a:cs typeface="Questrial"/>
                        <a:sym typeface="Questrial"/>
                      </a:endParaRPr>
                    </a:p>
                  </a:txBody>
                  <a:tcPr marT="346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8AAD6"/>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0</a:t>
                      </a:r>
                      <a:endParaRPr sz="1400" u="none" cap="none" strike="noStrike">
                        <a:latin typeface="Questrial"/>
                        <a:ea typeface="Questrial"/>
                        <a:cs typeface="Questrial"/>
                        <a:sym typeface="Questrial"/>
                      </a:endParaRPr>
                    </a:p>
                  </a:txBody>
                  <a:tcPr marT="34650" marB="0" marR="0" marL="0">
                    <a:lnL cap="flat" cmpd="sng" w="53975">
                      <a:solidFill>
                        <a:srgbClr val="FFFFFF"/>
                      </a:solidFill>
                      <a:prstDash val="solid"/>
                      <a:round/>
                      <a:headEnd len="sm" w="sm" type="none"/>
                      <a:tailEnd len="sm" w="sm" type="none"/>
                    </a:lnL>
                    <a:solidFill>
                      <a:srgbClr val="78AAD6"/>
                    </a:solidFill>
                  </a:tcPr>
                </a:tc>
              </a:tr>
              <a:tr h="287925">
                <a:tc>
                  <a:txBody>
                    <a:bodyPr/>
                    <a:lstStyle/>
                    <a:p>
                      <a:pPr indent="0" lvl="0" marL="63500" marR="0" rtl="0" algn="l">
                        <a:lnSpc>
                          <a:spcPct val="100000"/>
                        </a:lnSpc>
                        <a:spcBef>
                          <a:spcPts val="0"/>
                        </a:spcBef>
                        <a:spcAft>
                          <a:spcPts val="0"/>
                        </a:spcAft>
                        <a:buNone/>
                      </a:pPr>
                      <a:r>
                        <a:rPr lang="en" sz="1400" u="none" cap="none" strike="noStrike">
                          <a:latin typeface="Questrial"/>
                          <a:ea typeface="Questrial"/>
                          <a:cs typeface="Questrial"/>
                          <a:sym typeface="Questrial"/>
                        </a:rPr>
                        <a:t>1881</a:t>
                      </a:r>
                      <a:endParaRPr sz="1400" u="none" cap="none" strike="noStrike">
                        <a:latin typeface="Questrial"/>
                        <a:ea typeface="Questrial"/>
                        <a:cs typeface="Questrial"/>
                        <a:sym typeface="Questrial"/>
                      </a:endParaRPr>
                    </a:p>
                  </a:txBody>
                  <a:tcPr marT="30600" marB="0" marR="0" marL="0">
                    <a:lnR cap="flat" cmpd="sng" w="53975">
                      <a:solidFill>
                        <a:srgbClr val="FFFFFF"/>
                      </a:solidFill>
                      <a:prstDash val="solid"/>
                      <a:round/>
                      <a:headEnd len="sm" w="sm" type="none"/>
                      <a:tailEnd len="sm" w="sm" type="none"/>
                    </a:lnR>
                    <a:solidFill>
                      <a:srgbClr val="D0D1D2"/>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M</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0D1D2"/>
                    </a:solidFill>
                  </a:tcPr>
                </a:tc>
                <a:tc>
                  <a:txBody>
                    <a:bodyPr/>
                    <a:lstStyle/>
                    <a:p>
                      <a:pPr indent="0" lvl="0" marL="203200" marR="0" rtl="0" algn="l">
                        <a:lnSpc>
                          <a:spcPct val="100000"/>
                        </a:lnSpc>
                        <a:spcBef>
                          <a:spcPts val="0"/>
                        </a:spcBef>
                        <a:spcAft>
                          <a:spcPts val="0"/>
                        </a:spcAft>
                        <a:buNone/>
                      </a:pPr>
                      <a:r>
                        <a:rPr lang="en" sz="1400" u="none" cap="none" strike="noStrike">
                          <a:latin typeface="Questrial"/>
                          <a:ea typeface="Questrial"/>
                          <a:cs typeface="Questrial"/>
                          <a:sym typeface="Questrial"/>
                        </a:rPr>
                        <a:t>John</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8769</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0.081</a:t>
                      </a:r>
                      <a:endParaRPr sz="1400" u="none" cap="none" strike="noStrike">
                        <a:latin typeface="Questrial"/>
                        <a:ea typeface="Questrial"/>
                        <a:cs typeface="Questrial"/>
                        <a:sym typeface="Questrial"/>
                      </a:endParaRPr>
                    </a:p>
                  </a:txBody>
                  <a:tcPr marT="30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D6D6D6"/>
                    </a:solidFill>
                  </a:tcPr>
                </a:tc>
                <a:tc>
                  <a:txBody>
                    <a:bodyPr/>
                    <a:lstStyle/>
                    <a:p>
                      <a:pPr indent="0" lvl="0" marL="0" marR="0" rtl="0" algn="ctr">
                        <a:lnSpc>
                          <a:spcPct val="100000"/>
                        </a:lnSpc>
                        <a:spcBef>
                          <a:spcPts val="0"/>
                        </a:spcBef>
                        <a:spcAft>
                          <a:spcPts val="0"/>
                        </a:spcAft>
                        <a:buNone/>
                      </a:pPr>
                      <a:r>
                        <a:rPr lang="en" sz="1400" u="none" cap="none" strike="noStrike">
                          <a:latin typeface="Questrial"/>
                          <a:ea typeface="Questrial"/>
                          <a:cs typeface="Questrial"/>
                          <a:sym typeface="Questrial"/>
                        </a:rPr>
                        <a:t>8.1</a:t>
                      </a:r>
                      <a:endParaRPr sz="1400" u="none" cap="none" strike="noStrike">
                        <a:latin typeface="Questrial"/>
                        <a:ea typeface="Questrial"/>
                        <a:cs typeface="Questrial"/>
                        <a:sym typeface="Questrial"/>
                      </a:endParaRPr>
                    </a:p>
                  </a:txBody>
                  <a:tcPr marT="363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solidFill>
                      <a:srgbClr val="78AAD6"/>
                    </a:solidFill>
                  </a:tcPr>
                </a:tc>
                <a:tc>
                  <a:txBody>
                    <a:bodyPr/>
                    <a:lstStyle/>
                    <a:p>
                      <a:pPr indent="0" lvl="0" marL="12700" marR="0" rtl="0" algn="ctr">
                        <a:lnSpc>
                          <a:spcPct val="100000"/>
                        </a:lnSpc>
                        <a:spcBef>
                          <a:spcPts val="0"/>
                        </a:spcBef>
                        <a:spcAft>
                          <a:spcPts val="0"/>
                        </a:spcAft>
                        <a:buNone/>
                      </a:pPr>
                      <a:r>
                        <a:rPr lang="en" sz="1400" u="none" cap="none" strike="noStrike">
                          <a:latin typeface="Questrial"/>
                          <a:ea typeface="Questrial"/>
                          <a:cs typeface="Questrial"/>
                          <a:sym typeface="Questrial"/>
                        </a:rPr>
                        <a:t>8</a:t>
                      </a:r>
                      <a:endParaRPr sz="1400" u="none" cap="none" strike="noStrike">
                        <a:latin typeface="Questrial"/>
                        <a:ea typeface="Questrial"/>
                        <a:cs typeface="Questrial"/>
                        <a:sym typeface="Questrial"/>
                      </a:endParaRPr>
                    </a:p>
                  </a:txBody>
                  <a:tcPr marT="36375" marB="0" marR="0" marL="0">
                    <a:lnL cap="flat" cmpd="sng" w="53975">
                      <a:solidFill>
                        <a:srgbClr val="FFFFFF"/>
                      </a:solidFill>
                      <a:prstDash val="solid"/>
                      <a:round/>
                      <a:headEnd len="sm" w="sm" type="none"/>
                      <a:tailEnd len="sm" w="sm" type="none"/>
                    </a:lnL>
                    <a:solidFill>
                      <a:srgbClr val="78AAD6"/>
                    </a:solidFill>
                  </a:tcPr>
                </a:tc>
              </a:tr>
            </a:tbl>
          </a:graphicData>
        </a:graphic>
      </p:graphicFrame>
      <p:sp>
        <p:nvSpPr>
          <p:cNvPr id="2336" name="Google Shape;2336;p284"/>
          <p:cNvSpPr txBox="1"/>
          <p:nvPr>
            <p:ph idx="4294967295" type="title"/>
          </p:nvPr>
        </p:nvSpPr>
        <p:spPr>
          <a:xfrm>
            <a:off x="408567" y="366206"/>
            <a:ext cx="26556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mutate()</a:t>
            </a:r>
            <a:endParaRPr b="1" sz="3000">
              <a:latin typeface="Questrial"/>
              <a:ea typeface="Questrial"/>
              <a:cs typeface="Questrial"/>
              <a:sym typeface="Questrial"/>
            </a:endParaRPr>
          </a:p>
        </p:txBody>
      </p:sp>
      <p:sp>
        <p:nvSpPr>
          <p:cNvPr id="2337" name="Google Shape;2337;p284"/>
          <p:cNvSpPr txBox="1"/>
          <p:nvPr/>
        </p:nvSpPr>
        <p:spPr>
          <a:xfrm>
            <a:off x="399470" y="884678"/>
            <a:ext cx="37098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Create new columns.</a:t>
            </a:r>
            <a:endParaRPr sz="2300">
              <a:latin typeface="Questrial"/>
              <a:ea typeface="Questrial"/>
              <a:cs typeface="Questrial"/>
              <a:sym typeface="Questrial"/>
            </a:endParaRPr>
          </a:p>
        </p:txBody>
      </p:sp>
    </p:spTree>
  </p:cSld>
  <p:clrMapOvr>
    <a:masterClrMapping/>
  </p:clrMapOvr>
</p:sld>
</file>

<file path=ppt/slides/slide2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341" name="Shape 2341"/>
        <p:cNvGrpSpPr/>
        <p:nvPr/>
      </p:nvGrpSpPr>
      <p:grpSpPr>
        <a:xfrm>
          <a:off x="0" y="0"/>
          <a:ext cx="0" cy="0"/>
          <a:chOff x="0" y="0"/>
          <a:chExt cx="0" cy="0"/>
        </a:xfrm>
      </p:grpSpPr>
      <p:sp>
        <p:nvSpPr>
          <p:cNvPr id="2342" name="Google Shape;2342;p285"/>
          <p:cNvSpPr/>
          <p:nvPr/>
        </p:nvSpPr>
        <p:spPr>
          <a:xfrm>
            <a:off x="5803830" y="2242660"/>
            <a:ext cx="3214800" cy="249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43" name="Google Shape;2343;p285"/>
          <p:cNvSpPr/>
          <p:nvPr/>
        </p:nvSpPr>
        <p:spPr>
          <a:xfrm>
            <a:off x="5825727" y="2257069"/>
            <a:ext cx="3171600" cy="2448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44" name="Google Shape;2344;p285"/>
          <p:cNvSpPr/>
          <p:nvPr/>
        </p:nvSpPr>
        <p:spPr>
          <a:xfrm>
            <a:off x="5825727" y="2257069"/>
            <a:ext cx="3177769" cy="2454021"/>
          </a:xfrm>
          <a:custGeom>
            <a:rect b="b" l="l" r="r" t="t"/>
            <a:pathLst>
              <a:path extrusionOk="0" h="6816725" w="8827135">
                <a:moveTo>
                  <a:pt x="0" y="0"/>
                </a:moveTo>
                <a:lnTo>
                  <a:pt x="8826956" y="0"/>
                </a:lnTo>
                <a:lnTo>
                  <a:pt x="8826956" y="6816546"/>
                </a:lnTo>
                <a:lnTo>
                  <a:pt x="0" y="6816546"/>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45" name="Google Shape;2345;p285"/>
          <p:cNvSpPr txBox="1"/>
          <p:nvPr>
            <p:ph idx="4294967295" type="title"/>
          </p:nvPr>
        </p:nvSpPr>
        <p:spPr>
          <a:xfrm>
            <a:off x="471887" y="247775"/>
            <a:ext cx="4151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Vector functions</a:t>
            </a:r>
            <a:endParaRPr b="1" sz="3000">
              <a:latin typeface="Questrial"/>
              <a:ea typeface="Questrial"/>
              <a:cs typeface="Questrial"/>
              <a:sym typeface="Questrial"/>
            </a:endParaRPr>
          </a:p>
        </p:txBody>
      </p:sp>
      <p:sp>
        <p:nvSpPr>
          <p:cNvPr id="2346" name="Google Shape;2346;p285"/>
          <p:cNvSpPr txBox="1"/>
          <p:nvPr/>
        </p:nvSpPr>
        <p:spPr>
          <a:xfrm>
            <a:off x="471889" y="1084563"/>
            <a:ext cx="3264600" cy="6921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Take a vector as input.</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900">
              <a:latin typeface="Questrial"/>
              <a:ea typeface="Questrial"/>
              <a:cs typeface="Questrial"/>
              <a:sym typeface="Questrial"/>
            </a:endParaRPr>
          </a:p>
          <a:p>
            <a:pPr indent="0" lvl="0" marL="0" marR="0" rtl="0" algn="l">
              <a:lnSpc>
                <a:spcPct val="100000"/>
              </a:lnSpc>
              <a:spcBef>
                <a:spcPts val="100"/>
              </a:spcBef>
              <a:spcAft>
                <a:spcPts val="0"/>
              </a:spcAft>
              <a:buNone/>
            </a:pPr>
            <a:r>
              <a:rPr lang="en" sz="1900">
                <a:latin typeface="Questrial"/>
                <a:ea typeface="Questrial"/>
                <a:cs typeface="Questrial"/>
                <a:sym typeface="Questrial"/>
              </a:rPr>
              <a:t>Return a vector of the same length as output.</a:t>
            </a:r>
            <a:endParaRPr sz="1900">
              <a:latin typeface="Questrial"/>
              <a:ea typeface="Questrial"/>
              <a:cs typeface="Questrial"/>
              <a:sym typeface="Questrial"/>
            </a:endParaRPr>
          </a:p>
        </p:txBody>
      </p:sp>
      <p:sp>
        <p:nvSpPr>
          <p:cNvPr id="2347" name="Google Shape;2347;p285"/>
          <p:cNvSpPr/>
          <p:nvPr/>
        </p:nvSpPr>
        <p:spPr>
          <a:xfrm>
            <a:off x="5311958" y="1129384"/>
            <a:ext cx="1241526" cy="3661486"/>
          </a:xfrm>
          <a:custGeom>
            <a:rect b="b" l="l" r="r" t="t"/>
            <a:pathLst>
              <a:path extrusionOk="0" h="10170795" w="3448684">
                <a:moveTo>
                  <a:pt x="0" y="0"/>
                </a:moveTo>
                <a:lnTo>
                  <a:pt x="17310" y="10170459"/>
                </a:lnTo>
                <a:lnTo>
                  <a:pt x="3448593" y="9408867"/>
                </a:lnTo>
                <a:lnTo>
                  <a:pt x="3441592" y="3393010"/>
                </a:lnTo>
                <a:lnTo>
                  <a:pt x="0" y="0"/>
                </a:lnTo>
                <a:close/>
              </a:path>
            </a:pathLst>
          </a:custGeom>
          <a:solidFill>
            <a:srgbClr val="000000">
              <a:alpha val="3882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48" name="Google Shape;2348;p285"/>
          <p:cNvSpPr/>
          <p:nvPr/>
        </p:nvSpPr>
        <p:spPr>
          <a:xfrm>
            <a:off x="5851775" y="2347384"/>
            <a:ext cx="705688" cy="2165756"/>
          </a:xfrm>
          <a:custGeom>
            <a:rect b="b" l="l" r="r" t="t"/>
            <a:pathLst>
              <a:path extrusionOk="0" h="6015990" w="1960245">
                <a:moveTo>
                  <a:pt x="0" y="0"/>
                </a:moveTo>
                <a:lnTo>
                  <a:pt x="1960214" y="0"/>
                </a:lnTo>
                <a:lnTo>
                  <a:pt x="1960214" y="6015771"/>
                </a:lnTo>
                <a:lnTo>
                  <a:pt x="0" y="6015771"/>
                </a:lnTo>
                <a:lnTo>
                  <a:pt x="0" y="0"/>
                </a:lnTo>
                <a:close/>
              </a:path>
            </a:pathLst>
          </a:custGeom>
          <a:solidFill>
            <a:srgbClr val="53585F">
              <a:alpha val="6039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49" name="Google Shape;2349;p285"/>
          <p:cNvSpPr/>
          <p:nvPr/>
        </p:nvSpPr>
        <p:spPr>
          <a:xfrm>
            <a:off x="3839344" y="1157261"/>
            <a:ext cx="1471200" cy="3639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50" name="Google Shape;2350;p285"/>
          <p:cNvSpPr/>
          <p:nvPr/>
        </p:nvSpPr>
        <p:spPr>
          <a:xfrm>
            <a:off x="3839344" y="1147333"/>
            <a:ext cx="1474012" cy="3656457"/>
          </a:xfrm>
          <a:custGeom>
            <a:rect b="b" l="l" r="r" t="t"/>
            <a:pathLst>
              <a:path extrusionOk="0" h="10156825" w="4094479">
                <a:moveTo>
                  <a:pt x="0" y="0"/>
                </a:moveTo>
                <a:lnTo>
                  <a:pt x="4094115" y="0"/>
                </a:lnTo>
                <a:lnTo>
                  <a:pt x="4094115" y="10156758"/>
                </a:lnTo>
                <a:lnTo>
                  <a:pt x="0" y="1015675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354" name="Shape 2354"/>
        <p:cNvGrpSpPr/>
        <p:nvPr/>
      </p:nvGrpSpPr>
      <p:grpSpPr>
        <a:xfrm>
          <a:off x="0" y="0"/>
          <a:ext cx="0" cy="0"/>
          <a:chOff x="0" y="0"/>
          <a:chExt cx="0" cy="0"/>
        </a:xfrm>
      </p:grpSpPr>
      <p:sp>
        <p:nvSpPr>
          <p:cNvPr id="2355" name="Google Shape;2355;p286"/>
          <p:cNvSpPr txBox="1"/>
          <p:nvPr>
            <p:ph idx="4294967295" type="title"/>
          </p:nvPr>
        </p:nvSpPr>
        <p:spPr>
          <a:xfrm>
            <a:off x="1056259" y="436813"/>
            <a:ext cx="30558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min_rank()</a:t>
            </a:r>
            <a:endParaRPr b="1" sz="3000">
              <a:latin typeface="Questrial"/>
              <a:ea typeface="Questrial"/>
              <a:cs typeface="Questrial"/>
              <a:sym typeface="Questrial"/>
            </a:endParaRPr>
          </a:p>
        </p:txBody>
      </p:sp>
      <p:sp>
        <p:nvSpPr>
          <p:cNvPr id="2356" name="Google Shape;2356;p286"/>
          <p:cNvSpPr txBox="1"/>
          <p:nvPr/>
        </p:nvSpPr>
        <p:spPr>
          <a:xfrm>
            <a:off x="1056261" y="1337154"/>
            <a:ext cx="58788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A go to ranking function (ties share the lowest rank)</a:t>
            </a:r>
            <a:endParaRPr sz="1900">
              <a:latin typeface="Questrial"/>
              <a:ea typeface="Questrial"/>
              <a:cs typeface="Questrial"/>
              <a:sym typeface="Questrial"/>
            </a:endParaRPr>
          </a:p>
        </p:txBody>
      </p:sp>
      <p:sp>
        <p:nvSpPr>
          <p:cNvPr id="2357" name="Google Shape;2357;p286"/>
          <p:cNvSpPr txBox="1"/>
          <p:nvPr/>
        </p:nvSpPr>
        <p:spPr>
          <a:xfrm>
            <a:off x="1044848" y="1775080"/>
            <a:ext cx="7067400" cy="7554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31200">
            <a:noAutofit/>
          </a:bodyPr>
          <a:lstStyle/>
          <a:p>
            <a:pPr indent="0" lvl="0" marL="88900" marR="0" rtl="0" algn="l">
              <a:lnSpc>
                <a:spcPct val="100000"/>
              </a:lnSpc>
              <a:spcBef>
                <a:spcPts val="0"/>
              </a:spcBef>
              <a:spcAft>
                <a:spcPts val="0"/>
              </a:spcAft>
              <a:buNone/>
            </a:pPr>
            <a:r>
              <a:rPr lang="en" sz="1800">
                <a:latin typeface="Questrial"/>
                <a:ea typeface="Questrial"/>
                <a:cs typeface="Questrial"/>
                <a:sym typeface="Questrial"/>
              </a:rPr>
              <a:t>min_rank(</a:t>
            </a:r>
            <a:r>
              <a:rPr lang="en" sz="1800">
                <a:solidFill>
                  <a:srgbClr val="0365C0"/>
                </a:solidFill>
                <a:latin typeface="Questrial"/>
                <a:ea typeface="Questrial"/>
                <a:cs typeface="Questrial"/>
                <a:sym typeface="Questrial"/>
              </a:rPr>
              <a:t>c(50, 100, 1000)</a:t>
            </a:r>
            <a:r>
              <a:rPr lang="en" sz="1800">
                <a:latin typeface="Questrial"/>
                <a:ea typeface="Questrial"/>
                <a:cs typeface="Questrial"/>
                <a:sym typeface="Questrial"/>
              </a:rPr>
              <a:t>)</a:t>
            </a:r>
            <a:endParaRPr sz="1800">
              <a:latin typeface="Questrial"/>
              <a:ea typeface="Questrial"/>
              <a:cs typeface="Questrial"/>
              <a:sym typeface="Questrial"/>
            </a:endParaRPr>
          </a:p>
          <a:p>
            <a:pPr indent="0" lvl="0" marL="88900" marR="0" rtl="0" algn="l">
              <a:lnSpc>
                <a:spcPct val="100000"/>
              </a:lnSpc>
              <a:spcBef>
                <a:spcPts val="800"/>
              </a:spcBef>
              <a:spcAft>
                <a:spcPts val="0"/>
              </a:spcAft>
              <a:buNone/>
            </a:pPr>
            <a:r>
              <a:rPr lang="en" sz="1800">
                <a:solidFill>
                  <a:srgbClr val="919191"/>
                </a:solidFill>
                <a:latin typeface="Questrial"/>
                <a:ea typeface="Questrial"/>
                <a:cs typeface="Questrial"/>
                <a:sym typeface="Questrial"/>
              </a:rPr>
              <a:t># [1] 1 2 3</a:t>
            </a:r>
            <a:endParaRPr sz="1800">
              <a:latin typeface="Questrial"/>
              <a:ea typeface="Questrial"/>
              <a:cs typeface="Questrial"/>
              <a:sym typeface="Questrial"/>
            </a:endParaRPr>
          </a:p>
        </p:txBody>
      </p:sp>
      <p:sp>
        <p:nvSpPr>
          <p:cNvPr id="2358" name="Google Shape;2358;p286"/>
          <p:cNvSpPr txBox="1"/>
          <p:nvPr/>
        </p:nvSpPr>
        <p:spPr>
          <a:xfrm>
            <a:off x="1044848" y="3128540"/>
            <a:ext cx="7067400" cy="7554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30025">
            <a:noAutofit/>
          </a:bodyPr>
          <a:lstStyle/>
          <a:p>
            <a:pPr indent="0" lvl="0" marL="88900" marR="0" rtl="0" algn="l">
              <a:lnSpc>
                <a:spcPct val="100000"/>
              </a:lnSpc>
              <a:spcBef>
                <a:spcPts val="0"/>
              </a:spcBef>
              <a:spcAft>
                <a:spcPts val="0"/>
              </a:spcAft>
              <a:buNone/>
            </a:pPr>
            <a:r>
              <a:rPr lang="en" sz="1800">
                <a:latin typeface="Questrial"/>
                <a:ea typeface="Questrial"/>
                <a:cs typeface="Questrial"/>
                <a:sym typeface="Questrial"/>
              </a:rPr>
              <a:t>min_rank(desc(</a:t>
            </a:r>
            <a:r>
              <a:rPr lang="en" sz="1800">
                <a:solidFill>
                  <a:srgbClr val="0365C0"/>
                </a:solidFill>
                <a:latin typeface="Questrial"/>
                <a:ea typeface="Questrial"/>
                <a:cs typeface="Questrial"/>
                <a:sym typeface="Questrial"/>
              </a:rPr>
              <a:t>c(50, 100, 1000)</a:t>
            </a:r>
            <a:r>
              <a:rPr lang="en" sz="1800">
                <a:latin typeface="Questrial"/>
                <a:ea typeface="Questrial"/>
                <a:cs typeface="Questrial"/>
                <a:sym typeface="Questrial"/>
              </a:rPr>
              <a:t>))</a:t>
            </a:r>
            <a:endParaRPr sz="1800">
              <a:latin typeface="Questrial"/>
              <a:ea typeface="Questrial"/>
              <a:cs typeface="Questrial"/>
              <a:sym typeface="Questrial"/>
            </a:endParaRPr>
          </a:p>
          <a:p>
            <a:pPr indent="0" lvl="0" marL="88900" marR="0" rtl="0" algn="l">
              <a:lnSpc>
                <a:spcPct val="100000"/>
              </a:lnSpc>
              <a:spcBef>
                <a:spcPts val="800"/>
              </a:spcBef>
              <a:spcAft>
                <a:spcPts val="0"/>
              </a:spcAft>
              <a:buNone/>
            </a:pPr>
            <a:r>
              <a:rPr lang="en" sz="1800">
                <a:solidFill>
                  <a:srgbClr val="919191"/>
                </a:solidFill>
                <a:latin typeface="Questrial"/>
                <a:ea typeface="Questrial"/>
                <a:cs typeface="Questrial"/>
                <a:sym typeface="Questrial"/>
              </a:rPr>
              <a:t># [1] 3 2 1</a:t>
            </a:r>
            <a:endParaRPr sz="1800">
              <a:latin typeface="Questrial"/>
              <a:ea typeface="Questrial"/>
              <a:cs typeface="Questrial"/>
              <a:sym typeface="Quest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76" name="Shape 376"/>
        <p:cNvGrpSpPr/>
        <p:nvPr/>
      </p:nvGrpSpPr>
      <p:grpSpPr>
        <a:xfrm>
          <a:off x="0" y="0"/>
          <a:ext cx="0" cy="0"/>
          <a:chOff x="0" y="0"/>
          <a:chExt cx="0" cy="0"/>
        </a:xfrm>
      </p:grpSpPr>
      <p:sp>
        <p:nvSpPr>
          <p:cNvPr id="377" name="Google Shape;377;p80"/>
          <p:cNvSpPr/>
          <p:nvPr/>
        </p:nvSpPr>
        <p:spPr>
          <a:xfrm>
            <a:off x="1896116" y="1374644"/>
            <a:ext cx="5059416" cy="3129426"/>
          </a:xfrm>
          <a:custGeom>
            <a:rect b="b" l="l" r="r" t="t"/>
            <a:pathLst>
              <a:path extrusionOk="0" h="8573770" w="13861415">
                <a:moveTo>
                  <a:pt x="13785391" y="0"/>
                </a:moveTo>
                <a:lnTo>
                  <a:pt x="75443" y="0"/>
                </a:lnTo>
                <a:lnTo>
                  <a:pt x="46077" y="5928"/>
                </a:lnTo>
                <a:lnTo>
                  <a:pt x="22096" y="22097"/>
                </a:lnTo>
                <a:lnTo>
                  <a:pt x="5928" y="46078"/>
                </a:lnTo>
                <a:lnTo>
                  <a:pt x="0" y="75444"/>
                </a:lnTo>
                <a:lnTo>
                  <a:pt x="0" y="8497926"/>
                </a:lnTo>
                <a:lnTo>
                  <a:pt x="5928" y="8527292"/>
                </a:lnTo>
                <a:lnTo>
                  <a:pt x="22096" y="8551273"/>
                </a:lnTo>
                <a:lnTo>
                  <a:pt x="46077" y="8567441"/>
                </a:lnTo>
                <a:lnTo>
                  <a:pt x="75443" y="8573370"/>
                </a:lnTo>
                <a:lnTo>
                  <a:pt x="13785391" y="8573370"/>
                </a:lnTo>
                <a:lnTo>
                  <a:pt x="13814756" y="8567441"/>
                </a:lnTo>
                <a:lnTo>
                  <a:pt x="13838737" y="8551273"/>
                </a:lnTo>
                <a:lnTo>
                  <a:pt x="13854905" y="8527292"/>
                </a:lnTo>
                <a:lnTo>
                  <a:pt x="13860834" y="8497926"/>
                </a:lnTo>
                <a:lnTo>
                  <a:pt x="13860834" y="75444"/>
                </a:lnTo>
                <a:lnTo>
                  <a:pt x="13854905" y="46078"/>
                </a:lnTo>
                <a:lnTo>
                  <a:pt x="13838737" y="22097"/>
                </a:lnTo>
                <a:lnTo>
                  <a:pt x="13814756" y="5928"/>
                </a:lnTo>
                <a:lnTo>
                  <a:pt x="13785391" y="0"/>
                </a:lnTo>
                <a:close/>
              </a:path>
            </a:pathLst>
          </a:custGeom>
          <a:solidFill>
            <a:srgbClr val="60606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8" name="Google Shape;378;p80"/>
          <p:cNvSpPr/>
          <p:nvPr/>
        </p:nvSpPr>
        <p:spPr>
          <a:xfrm>
            <a:off x="1673546" y="1251043"/>
            <a:ext cx="5514000" cy="3557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9" name="Google Shape;379;p80"/>
          <p:cNvSpPr/>
          <p:nvPr/>
        </p:nvSpPr>
        <p:spPr>
          <a:xfrm>
            <a:off x="1895637" y="2101056"/>
            <a:ext cx="2764500" cy="1370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0" name="Google Shape;380;p80"/>
          <p:cNvSpPr/>
          <p:nvPr/>
        </p:nvSpPr>
        <p:spPr>
          <a:xfrm>
            <a:off x="1673546" y="1251043"/>
            <a:ext cx="5514000" cy="3557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1" name="Google Shape;381;p80"/>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a:t>
            </a:r>
            <a:endParaRPr b="1" sz="3000">
              <a:solidFill>
                <a:srgbClr val="000000"/>
              </a:solidFill>
              <a:latin typeface="Questrial"/>
              <a:ea typeface="Questrial"/>
              <a:cs typeface="Questrial"/>
              <a:sym typeface="Questrial"/>
            </a:endParaRPr>
          </a:p>
        </p:txBody>
      </p:sp>
    </p:spTree>
  </p:cSld>
  <p:clrMapOvr>
    <a:masterClrMapping/>
  </p:clrMapOvr>
</p:sld>
</file>

<file path=ppt/slides/slide2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362" name="Shape 2362"/>
        <p:cNvGrpSpPr/>
        <p:nvPr/>
      </p:nvGrpSpPr>
      <p:grpSpPr>
        <a:xfrm>
          <a:off x="0" y="0"/>
          <a:ext cx="0" cy="0"/>
          <a:chOff x="0" y="0"/>
          <a:chExt cx="0" cy="0"/>
        </a:xfrm>
      </p:grpSpPr>
      <p:sp>
        <p:nvSpPr>
          <p:cNvPr id="2363" name="Google Shape;2363;p287"/>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64" name="Google Shape;2364;p287"/>
          <p:cNvSpPr txBox="1"/>
          <p:nvPr/>
        </p:nvSpPr>
        <p:spPr>
          <a:xfrm>
            <a:off x="510624" y="1367808"/>
            <a:ext cx="5854800" cy="711600"/>
          </a:xfrm>
          <a:prstGeom prst="rect">
            <a:avLst/>
          </a:prstGeom>
          <a:noFill/>
          <a:ln>
            <a:noFill/>
          </a:ln>
        </p:spPr>
        <p:txBody>
          <a:bodyPr anchorCtr="0" anchor="t" bIns="0" lIns="0" spcFirstLastPara="1" rIns="0" wrap="square" tIns="5775">
            <a:noAutofit/>
          </a:bodyPr>
          <a:lstStyle/>
          <a:p>
            <a:pPr indent="0" lvl="0" marL="0" marR="0" rtl="0" algn="l">
              <a:lnSpc>
                <a:spcPct val="124848"/>
              </a:lnSpc>
              <a:spcBef>
                <a:spcPts val="0"/>
              </a:spcBef>
              <a:spcAft>
                <a:spcPts val="0"/>
              </a:spcAft>
              <a:buNone/>
            </a:pPr>
            <a:r>
              <a:rPr lang="en" sz="2300">
                <a:latin typeface="Questrial"/>
                <a:ea typeface="Questrial"/>
                <a:cs typeface="Questrial"/>
                <a:sym typeface="Questrial"/>
              </a:rPr>
              <a:t>Use </a:t>
            </a:r>
            <a:r>
              <a:rPr b="1" lang="en" sz="2300">
                <a:latin typeface="Questrial"/>
                <a:ea typeface="Questrial"/>
                <a:cs typeface="Questrial"/>
                <a:sym typeface="Questrial"/>
              </a:rPr>
              <a:t>min_rank() </a:t>
            </a:r>
            <a:r>
              <a:rPr lang="en" sz="2300">
                <a:latin typeface="Questrial"/>
                <a:ea typeface="Questrial"/>
                <a:cs typeface="Questrial"/>
                <a:sym typeface="Questrial"/>
              </a:rPr>
              <a:t>and </a:t>
            </a:r>
            <a:r>
              <a:rPr b="1" lang="en" sz="2300">
                <a:latin typeface="Questrial"/>
                <a:ea typeface="Questrial"/>
                <a:cs typeface="Questrial"/>
                <a:sym typeface="Questrial"/>
              </a:rPr>
              <a:t>mutate() </a:t>
            </a:r>
            <a:r>
              <a:rPr lang="en" sz="2300">
                <a:latin typeface="Questrial"/>
                <a:ea typeface="Questrial"/>
                <a:cs typeface="Questrial"/>
                <a:sym typeface="Questrial"/>
              </a:rPr>
              <a:t>to rank each row in  babynames from largest </a:t>
            </a:r>
            <a:r>
              <a:rPr b="1" lang="en" sz="2300">
                <a:latin typeface="Questrial"/>
                <a:ea typeface="Questrial"/>
                <a:cs typeface="Questrial"/>
                <a:sym typeface="Questrial"/>
              </a:rPr>
              <a:t>n </a:t>
            </a:r>
            <a:r>
              <a:rPr lang="en" sz="2300">
                <a:latin typeface="Questrial"/>
                <a:ea typeface="Questrial"/>
                <a:cs typeface="Questrial"/>
                <a:sym typeface="Questrial"/>
              </a:rPr>
              <a:t>to lowest </a:t>
            </a:r>
            <a:r>
              <a:rPr b="1" lang="en" sz="2300">
                <a:latin typeface="Questrial"/>
                <a:ea typeface="Questrial"/>
                <a:cs typeface="Questrial"/>
                <a:sym typeface="Questrial"/>
              </a:rPr>
              <a:t>n</a:t>
            </a:r>
            <a:r>
              <a:rPr lang="en" sz="2300">
                <a:latin typeface="Questrial"/>
                <a:ea typeface="Questrial"/>
                <a:cs typeface="Questrial"/>
                <a:sym typeface="Questrial"/>
              </a:rPr>
              <a:t>.</a:t>
            </a:r>
            <a:endParaRPr sz="2300">
              <a:latin typeface="Questrial"/>
              <a:ea typeface="Questrial"/>
              <a:cs typeface="Questrial"/>
              <a:sym typeface="Questrial"/>
            </a:endParaRPr>
          </a:p>
        </p:txBody>
      </p:sp>
      <p:sp>
        <p:nvSpPr>
          <p:cNvPr id="2365" name="Google Shape;2365;p287"/>
          <p:cNvSpPr txBox="1"/>
          <p:nvPr>
            <p:ph idx="4294967295" type="title"/>
          </p:nvPr>
        </p:nvSpPr>
        <p:spPr>
          <a:xfrm>
            <a:off x="408567" y="366206"/>
            <a:ext cx="26556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2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369" name="Shape 2369"/>
        <p:cNvGrpSpPr/>
        <p:nvPr/>
      </p:nvGrpSpPr>
      <p:grpSpPr>
        <a:xfrm>
          <a:off x="0" y="0"/>
          <a:ext cx="0" cy="0"/>
          <a:chOff x="0" y="0"/>
          <a:chExt cx="0" cy="0"/>
        </a:xfrm>
      </p:grpSpPr>
      <p:sp>
        <p:nvSpPr>
          <p:cNvPr id="2370" name="Google Shape;2370;p288"/>
          <p:cNvSpPr/>
          <p:nvPr/>
        </p:nvSpPr>
        <p:spPr>
          <a:xfrm>
            <a:off x="429896" y="353491"/>
            <a:ext cx="8287525" cy="4421130"/>
          </a:xfrm>
          <a:custGeom>
            <a:rect b="b" l="l" r="r" t="t"/>
            <a:pathLst>
              <a:path extrusionOk="0" h="9716770" w="18214340">
                <a:moveTo>
                  <a:pt x="0" y="0"/>
                </a:moveTo>
                <a:lnTo>
                  <a:pt x="18213749" y="0"/>
                </a:lnTo>
                <a:lnTo>
                  <a:pt x="18213749" y="9716215"/>
                </a:lnTo>
                <a:lnTo>
                  <a:pt x="0" y="9716215"/>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371" name="Google Shape;2371;p288"/>
          <p:cNvSpPr/>
          <p:nvPr/>
        </p:nvSpPr>
        <p:spPr>
          <a:xfrm>
            <a:off x="429896" y="353491"/>
            <a:ext cx="8287525" cy="4421130"/>
          </a:xfrm>
          <a:custGeom>
            <a:rect b="b" l="l" r="r" t="t"/>
            <a:pathLst>
              <a:path extrusionOk="0" h="9716770" w="18214340">
                <a:moveTo>
                  <a:pt x="0" y="0"/>
                </a:moveTo>
                <a:lnTo>
                  <a:pt x="18213749" y="0"/>
                </a:lnTo>
                <a:lnTo>
                  <a:pt x="18213749" y="9716215"/>
                </a:lnTo>
                <a:lnTo>
                  <a:pt x="0" y="9716215"/>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372" name="Google Shape;2372;p288"/>
          <p:cNvSpPr txBox="1"/>
          <p:nvPr>
            <p:ph idx="4294967295" type="title"/>
          </p:nvPr>
        </p:nvSpPr>
        <p:spPr>
          <a:xfrm>
            <a:off x="541895" y="384725"/>
            <a:ext cx="2804700" cy="297300"/>
          </a:xfrm>
          <a:prstGeom prst="rect">
            <a:avLst/>
          </a:prstGeom>
          <a:noFill/>
          <a:ln>
            <a:noFill/>
          </a:ln>
        </p:spPr>
        <p:txBody>
          <a:bodyPr anchorCtr="0" anchor="t" bIns="0" lIns="0" spcFirstLastPara="1" rIns="0" wrap="square" tIns="6925">
            <a:noAutofit/>
          </a:bodyPr>
          <a:lstStyle/>
          <a:p>
            <a:pPr indent="0" lvl="0" marL="0" rtl="0" algn="l">
              <a:lnSpc>
                <a:spcPct val="100000"/>
              </a:lnSpc>
              <a:spcBef>
                <a:spcPts val="0"/>
              </a:spcBef>
              <a:spcAft>
                <a:spcPts val="0"/>
              </a:spcAft>
              <a:buNone/>
            </a:pPr>
            <a:r>
              <a:rPr lang="en" sz="1900">
                <a:solidFill>
                  <a:srgbClr val="000000"/>
                </a:solidFill>
                <a:latin typeface="Questrial"/>
                <a:ea typeface="Questrial"/>
                <a:cs typeface="Questrial"/>
                <a:sym typeface="Questrial"/>
              </a:rPr>
              <a:t>babynames %&gt;%</a:t>
            </a:r>
            <a:endParaRPr sz="1900">
              <a:latin typeface="Questrial"/>
              <a:ea typeface="Questrial"/>
              <a:cs typeface="Questrial"/>
              <a:sym typeface="Questrial"/>
            </a:endParaRPr>
          </a:p>
        </p:txBody>
      </p:sp>
      <p:sp>
        <p:nvSpPr>
          <p:cNvPr id="2373" name="Google Shape;2373;p288"/>
          <p:cNvSpPr txBox="1"/>
          <p:nvPr/>
        </p:nvSpPr>
        <p:spPr>
          <a:xfrm>
            <a:off x="827708" y="775219"/>
            <a:ext cx="50127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mutate(rank = min_rank(desc(prop)))</a:t>
            </a:r>
            <a:endParaRPr sz="1900">
              <a:latin typeface="Questrial"/>
              <a:ea typeface="Questrial"/>
              <a:cs typeface="Questrial"/>
              <a:sym typeface="Questrial"/>
            </a:endParaRPr>
          </a:p>
        </p:txBody>
      </p:sp>
      <p:graphicFrame>
        <p:nvGraphicFramePr>
          <p:cNvPr id="2374" name="Google Shape;2374;p288"/>
          <p:cNvGraphicFramePr/>
          <p:nvPr/>
        </p:nvGraphicFramePr>
        <p:xfrm>
          <a:off x="533246" y="1166730"/>
          <a:ext cx="3000000" cy="3000000"/>
        </p:xfrm>
        <a:graphic>
          <a:graphicData uri="http://schemas.openxmlformats.org/drawingml/2006/table">
            <a:tbl>
              <a:tblPr bandRow="1" firstRow="1">
                <a:noFill/>
                <a:tableStyleId>{86380251-1022-4E59-A97C-39B196FD709A}</a:tableStyleId>
              </a:tblPr>
              <a:tblGrid>
                <a:gridCol w="168675"/>
                <a:gridCol w="925675"/>
                <a:gridCol w="1598600"/>
                <a:gridCol w="668625"/>
                <a:gridCol w="1182725"/>
                <a:gridCol w="528550"/>
              </a:tblGrid>
              <a:tr h="25715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8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year</a:t>
                      </a:r>
                      <a:endParaRPr sz="1300" u="none" cap="none" strike="noStrike">
                        <a:latin typeface="Questrial"/>
                        <a:ea typeface="Questrial"/>
                        <a:cs typeface="Questrial"/>
                        <a:sym typeface="Questrial"/>
                      </a:endParaRPr>
                    </a:p>
                  </a:txBody>
                  <a:tcPr marT="875" marB="0" marR="0" marL="0">
                    <a:solidFill>
                      <a:srgbClr val="F0F2F4"/>
                    </a:solidFill>
                  </a:tcPr>
                </a:tc>
                <a:tc>
                  <a:txBody>
                    <a:bodyPr/>
                    <a:lstStyle/>
                    <a:p>
                      <a:pPr indent="0" lvl="0" marL="0" marR="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sex	name</a:t>
                      </a:r>
                      <a:endParaRPr sz="1300" u="none" cap="none" strike="noStrike">
                        <a:latin typeface="Questrial"/>
                        <a:ea typeface="Questrial"/>
                        <a:cs typeface="Questrial"/>
                        <a:sym typeface="Questrial"/>
                      </a:endParaRPr>
                    </a:p>
                  </a:txBody>
                  <a:tcPr marT="8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n</a:t>
                      </a:r>
                      <a:endParaRPr sz="1300" u="none" cap="none" strike="noStrike">
                        <a:latin typeface="Questrial"/>
                        <a:ea typeface="Questrial"/>
                        <a:cs typeface="Questrial"/>
                        <a:sym typeface="Questrial"/>
                      </a:endParaRPr>
                    </a:p>
                  </a:txBody>
                  <a:tcPr marT="875" marB="0" marR="0" marL="0">
                    <a:solidFill>
                      <a:srgbClr val="F0F2F4"/>
                    </a:solidFill>
                  </a:tcPr>
                </a:tc>
                <a:tc>
                  <a:txBody>
                    <a:bodyPr/>
                    <a:lstStyle/>
                    <a:p>
                      <a:pPr indent="0" lvl="0" marL="0" marR="1016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prop</a:t>
                      </a:r>
                      <a:endParaRPr sz="1300" u="none" cap="none" strike="noStrike">
                        <a:latin typeface="Questrial"/>
                        <a:ea typeface="Questrial"/>
                        <a:cs typeface="Questrial"/>
                        <a:sym typeface="Questrial"/>
                      </a:endParaRPr>
                    </a:p>
                  </a:txBody>
                  <a:tcPr marT="875"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rank</a:t>
                      </a:r>
                      <a:endParaRPr sz="1300" u="none" cap="none" strike="noStrike">
                        <a:latin typeface="Questrial"/>
                        <a:ea typeface="Questrial"/>
                        <a:cs typeface="Questrial"/>
                        <a:sym typeface="Questrial"/>
                      </a:endParaRPr>
                    </a:p>
                  </a:txBody>
                  <a:tcPr marT="875"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	1880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F	Mary</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7065</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016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0.07238433</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14</a:t>
                      </a:r>
                      <a:endParaRPr sz="1300" u="none" cap="none" strike="noStrike">
                        <a:latin typeface="Questrial"/>
                        <a:ea typeface="Questrial"/>
                        <a:cs typeface="Questrial"/>
                        <a:sym typeface="Quest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2	1880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F	Anna</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2604</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016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0.02667923</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709</a:t>
                      </a:r>
                      <a:endParaRPr sz="1300" u="none" cap="none" strike="noStrike">
                        <a:latin typeface="Questrial"/>
                        <a:ea typeface="Questrial"/>
                        <a:cs typeface="Questrial"/>
                        <a:sym typeface="Quest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3	1880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F	Emma</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2003</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016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0.02052170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1131</a:t>
                      </a:r>
                      <a:endParaRPr sz="1300" u="none" cap="none" strike="noStrike">
                        <a:latin typeface="Questrial"/>
                        <a:ea typeface="Questrial"/>
                        <a:cs typeface="Questrial"/>
                        <a:sym typeface="Quest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4	1880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F Elizabeth</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1939</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016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0.01986599</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1192</a:t>
                      </a:r>
                      <a:endParaRPr sz="1300" u="none" cap="none" strike="noStrike">
                        <a:latin typeface="Questrial"/>
                        <a:ea typeface="Questrial"/>
                        <a:cs typeface="Questrial"/>
                        <a:sym typeface="Quest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5	1880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F	Minnie</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1746</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016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0.01788861</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1427</a:t>
                      </a:r>
                      <a:endParaRPr sz="1300" u="none" cap="none" strike="noStrike">
                        <a:latin typeface="Questrial"/>
                        <a:ea typeface="Questrial"/>
                        <a:cs typeface="Questrial"/>
                        <a:sym typeface="Quest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6	1880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F	Margaret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1578</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016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0.01616737</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1683</a:t>
                      </a:r>
                      <a:endParaRPr sz="1300" u="none" cap="none" strike="noStrike">
                        <a:latin typeface="Questrial"/>
                        <a:ea typeface="Questrial"/>
                        <a:cs typeface="Questrial"/>
                        <a:sym typeface="Quest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7	1880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F	Ida</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1472</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016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0.01508135</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1897</a:t>
                      </a:r>
                      <a:endParaRPr sz="1300" u="none" cap="none" strike="noStrike">
                        <a:latin typeface="Questrial"/>
                        <a:ea typeface="Questrial"/>
                        <a:cs typeface="Questrial"/>
                        <a:sym typeface="Quest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8	1880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F	Alice</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1414</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016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0.01448711</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2040</a:t>
                      </a:r>
                      <a:endParaRPr sz="1300" u="none" cap="none" strike="noStrike">
                        <a:latin typeface="Questrial"/>
                        <a:ea typeface="Questrial"/>
                        <a:cs typeface="Questrial"/>
                        <a:sym typeface="Quest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9	1880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F	Bertha</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1320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016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0.01352404</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2279</a:t>
                      </a:r>
                      <a:endParaRPr sz="1300" u="none" cap="none" strike="noStrike">
                        <a:latin typeface="Questrial"/>
                        <a:ea typeface="Questrial"/>
                        <a:cs typeface="Questrial"/>
                        <a:sym typeface="Quest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10	1880</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F	Sarah</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1288</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016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0.01319618</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2387</a:t>
                      </a:r>
                      <a:endParaRPr sz="1300" u="none" cap="none" strike="noStrike">
                        <a:latin typeface="Questrial"/>
                        <a:ea typeface="Questrial"/>
                        <a:cs typeface="Questrial"/>
                        <a:sym typeface="Questrial"/>
                      </a:endParaRPr>
                    </a:p>
                  </a:txBody>
                  <a:tcPr marT="43900" marB="0" marR="0" marL="0">
                    <a:solidFill>
                      <a:srgbClr val="F0F2F4"/>
                    </a:solidFill>
                  </a:tcPr>
                </a:tc>
              </a:tr>
              <a:tr h="25715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 with</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1,858,679 more</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l">
                        <a:lnSpc>
                          <a:spcPct val="100000"/>
                        </a:lnSpc>
                        <a:spcBef>
                          <a:spcPts val="0"/>
                        </a:spcBef>
                        <a:spcAft>
                          <a:spcPts val="0"/>
                        </a:spcAft>
                        <a:buNone/>
                      </a:pPr>
                      <a:r>
                        <a:rPr lang="en" sz="1300" u="none" cap="none" strike="noStrike">
                          <a:solidFill>
                            <a:srgbClr val="A6AAA9"/>
                          </a:solidFill>
                          <a:latin typeface="Questrial"/>
                          <a:ea typeface="Questrial"/>
                          <a:cs typeface="Questrial"/>
                          <a:sym typeface="Questrial"/>
                        </a:rPr>
                        <a:t>rows</a:t>
                      </a:r>
                      <a:endParaRPr sz="1300" u="none" cap="none" strike="noStrike">
                        <a:latin typeface="Questrial"/>
                        <a:ea typeface="Questrial"/>
                        <a:cs typeface="Questrial"/>
                        <a:sym typeface="Questrial"/>
                      </a:endParaRPr>
                    </a:p>
                  </a:txBody>
                  <a:tcPr marT="43900" marB="0" marR="0" marL="0">
                    <a:solidFill>
                      <a:srgbClr val="F0F2F4"/>
                    </a:solidFill>
                  </a:tcPr>
                </a:tc>
                <a:tc>
                  <a:txBody>
                    <a:bodyPr/>
                    <a:lstStyle/>
                    <a:p>
                      <a:pPr indent="0" lvl="0" marL="0" marR="0" rtl="0" algn="l">
                        <a:lnSpc>
                          <a:spcPct val="100000"/>
                        </a:lnSpc>
                        <a:spcBef>
                          <a:spcPts val="0"/>
                        </a:spcBef>
                        <a:spcAft>
                          <a:spcPts val="0"/>
                        </a:spcAft>
                        <a:buNone/>
                      </a:pPr>
                      <a:r>
                        <a:t/>
                      </a:r>
                      <a:endParaRPr sz="1400" u="none" cap="none" strike="noStrike">
                        <a:latin typeface="Questrial"/>
                        <a:ea typeface="Questrial"/>
                        <a:cs typeface="Questrial"/>
                        <a:sym typeface="Questrial"/>
                      </a:endParaRPr>
                    </a:p>
                  </a:txBody>
                  <a:tcPr marT="0" marB="0" marR="0" marL="0">
                    <a:solidFill>
                      <a:srgbClr val="F0F2F4"/>
                    </a:solidFill>
                  </a:tcPr>
                </a:tc>
                <a:tc>
                  <a:txBody>
                    <a:bodyPr/>
                    <a:lstStyle/>
                    <a:p>
                      <a:pPr indent="0" lvl="0" marL="0" marR="0" rtl="0" algn="l">
                        <a:lnSpc>
                          <a:spcPct val="100000"/>
                        </a:lnSpc>
                        <a:spcBef>
                          <a:spcPts val="0"/>
                        </a:spcBef>
                        <a:spcAft>
                          <a:spcPts val="0"/>
                        </a:spcAft>
                        <a:buNone/>
                      </a:pPr>
                      <a:r>
                        <a:t/>
                      </a:r>
                      <a:endParaRPr sz="1400" u="none" cap="none" strike="noStrike">
                        <a:latin typeface="Questrial"/>
                        <a:ea typeface="Questrial"/>
                        <a:cs typeface="Questrial"/>
                        <a:sym typeface="Questrial"/>
                      </a:endParaRPr>
                    </a:p>
                  </a:txBody>
                  <a:tcPr marT="0" marB="0" marR="0" marL="0">
                    <a:solidFill>
                      <a:srgbClr val="F0F2F4"/>
                    </a:solidFill>
                  </a:tcPr>
                </a:tc>
              </a:tr>
            </a:tbl>
          </a:graphicData>
        </a:graphic>
      </p:graphicFrame>
    </p:spTree>
  </p:cSld>
  <p:clrMapOvr>
    <a:masterClrMapping/>
  </p:clrMapOvr>
</p:sld>
</file>

<file path=ppt/slides/slide2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378" name="Shape 2378"/>
        <p:cNvGrpSpPr/>
        <p:nvPr/>
      </p:nvGrpSpPr>
      <p:grpSpPr>
        <a:xfrm>
          <a:off x="0" y="0"/>
          <a:ext cx="0" cy="0"/>
          <a:chOff x="0" y="0"/>
          <a:chExt cx="0" cy="0"/>
        </a:xfrm>
      </p:grpSpPr>
      <p:sp>
        <p:nvSpPr>
          <p:cNvPr id="2379" name="Google Shape;2379;p289"/>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80" name="Google Shape;2380;p289"/>
          <p:cNvSpPr txBox="1"/>
          <p:nvPr/>
        </p:nvSpPr>
        <p:spPr>
          <a:xfrm>
            <a:off x="459144" y="1270759"/>
            <a:ext cx="6652500" cy="1668900"/>
          </a:xfrm>
          <a:prstGeom prst="rect">
            <a:avLst/>
          </a:prstGeom>
          <a:noFill/>
          <a:ln>
            <a:noFill/>
          </a:ln>
        </p:spPr>
        <p:txBody>
          <a:bodyPr anchorCtr="0" anchor="t" bIns="0" lIns="0" spcFirstLastPara="1" rIns="0" wrap="square" tIns="134000">
            <a:noAutofit/>
          </a:bodyPr>
          <a:lstStyle/>
          <a:p>
            <a:pPr indent="-374650" lvl="0" marL="457200" marR="0" rtl="0" algn="l">
              <a:lnSpc>
                <a:spcPct val="100000"/>
              </a:lnSpc>
              <a:spcBef>
                <a:spcPts val="0"/>
              </a:spcBef>
              <a:spcAft>
                <a:spcPts val="0"/>
              </a:spcAft>
              <a:buSzPts val="2300"/>
              <a:buFont typeface="Questrial"/>
              <a:buChar char="●"/>
            </a:pPr>
            <a:r>
              <a:rPr lang="en" sz="2300">
                <a:latin typeface="Questrial"/>
                <a:ea typeface="Questrial"/>
                <a:cs typeface="Questrial"/>
                <a:sym typeface="Questrial"/>
              </a:rPr>
              <a:t>Compute each name's rank </a:t>
            </a:r>
            <a:r>
              <a:rPr i="1" lang="en" sz="2300">
                <a:latin typeface="Questrial"/>
                <a:ea typeface="Questrial"/>
                <a:cs typeface="Questrial"/>
                <a:sym typeface="Questrial"/>
              </a:rPr>
              <a:t>within its year and sex</a:t>
            </a:r>
            <a:r>
              <a:rPr lang="en" sz="2300">
                <a:latin typeface="Questrial"/>
                <a:ea typeface="Questrial"/>
                <a:cs typeface="Questrial"/>
                <a:sym typeface="Questrial"/>
              </a:rPr>
              <a:t>.</a:t>
            </a:r>
            <a:endParaRPr sz="2300">
              <a:latin typeface="Questrial"/>
              <a:ea typeface="Questrial"/>
              <a:cs typeface="Questrial"/>
              <a:sym typeface="Questrial"/>
            </a:endParaRPr>
          </a:p>
          <a:p>
            <a:pPr indent="-374650" lvl="0" marL="457200" marR="0" rtl="0" algn="l">
              <a:lnSpc>
                <a:spcPct val="104099"/>
              </a:lnSpc>
              <a:spcBef>
                <a:spcPts val="0"/>
              </a:spcBef>
              <a:spcAft>
                <a:spcPts val="0"/>
              </a:spcAft>
              <a:buSzPts val="2300"/>
              <a:buFont typeface="Questrial"/>
              <a:buChar char="●"/>
            </a:pPr>
            <a:r>
              <a:rPr lang="en" sz="2300">
                <a:latin typeface="Questrial"/>
                <a:ea typeface="Questrial"/>
                <a:cs typeface="Questrial"/>
                <a:sym typeface="Questrial"/>
              </a:rPr>
              <a:t>Then compute the median rank for each combination of </a:t>
            </a:r>
            <a:r>
              <a:rPr i="1" lang="en" sz="2300">
                <a:latin typeface="Questrial"/>
                <a:ea typeface="Questrial"/>
                <a:cs typeface="Questrial"/>
                <a:sym typeface="Questrial"/>
              </a:rPr>
              <a:t>name and sex</a:t>
            </a:r>
            <a:r>
              <a:rPr lang="en" sz="2300">
                <a:latin typeface="Questrial"/>
                <a:ea typeface="Questrial"/>
                <a:cs typeface="Questrial"/>
                <a:sym typeface="Questrial"/>
              </a:rPr>
              <a:t>, and </a:t>
            </a:r>
            <a:endParaRPr sz="2300">
              <a:latin typeface="Questrial"/>
              <a:ea typeface="Questrial"/>
              <a:cs typeface="Questrial"/>
              <a:sym typeface="Questrial"/>
            </a:endParaRPr>
          </a:p>
          <a:p>
            <a:pPr indent="-374650" lvl="0" marL="457200" marR="0" rtl="0" algn="l">
              <a:lnSpc>
                <a:spcPct val="104099"/>
              </a:lnSpc>
              <a:spcBef>
                <a:spcPts val="0"/>
              </a:spcBef>
              <a:spcAft>
                <a:spcPts val="0"/>
              </a:spcAft>
              <a:buSzPts val="2300"/>
              <a:buFont typeface="Questrial"/>
              <a:buChar char="●"/>
            </a:pPr>
            <a:r>
              <a:rPr lang="en" sz="2300">
                <a:latin typeface="Questrial"/>
                <a:ea typeface="Questrial"/>
                <a:cs typeface="Questrial"/>
                <a:sym typeface="Questrial"/>
              </a:rPr>
              <a:t>arrange the results from highest  median rank to lowest.</a:t>
            </a:r>
            <a:endParaRPr sz="2300">
              <a:latin typeface="Questrial"/>
              <a:ea typeface="Questrial"/>
              <a:cs typeface="Questrial"/>
              <a:sym typeface="Questrial"/>
            </a:endParaRPr>
          </a:p>
        </p:txBody>
      </p:sp>
      <p:sp>
        <p:nvSpPr>
          <p:cNvPr id="2381" name="Google Shape;2381;p289"/>
          <p:cNvSpPr txBox="1"/>
          <p:nvPr>
            <p:ph idx="4294967295" type="title"/>
          </p:nvPr>
        </p:nvSpPr>
        <p:spPr>
          <a:xfrm>
            <a:off x="408567" y="366206"/>
            <a:ext cx="26556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2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385" name="Shape 2385"/>
        <p:cNvGrpSpPr/>
        <p:nvPr/>
      </p:nvGrpSpPr>
      <p:grpSpPr>
        <a:xfrm>
          <a:off x="0" y="0"/>
          <a:ext cx="0" cy="0"/>
          <a:chOff x="0" y="0"/>
          <a:chExt cx="0" cy="0"/>
        </a:xfrm>
      </p:grpSpPr>
      <p:sp>
        <p:nvSpPr>
          <p:cNvPr id="2386" name="Google Shape;2386;p290"/>
          <p:cNvSpPr/>
          <p:nvPr/>
        </p:nvSpPr>
        <p:spPr>
          <a:xfrm>
            <a:off x="429896" y="353491"/>
            <a:ext cx="8287525" cy="4421130"/>
          </a:xfrm>
          <a:custGeom>
            <a:rect b="b" l="l" r="r" t="t"/>
            <a:pathLst>
              <a:path extrusionOk="0" h="9716770" w="18214340">
                <a:moveTo>
                  <a:pt x="0" y="0"/>
                </a:moveTo>
                <a:lnTo>
                  <a:pt x="18213749" y="0"/>
                </a:lnTo>
                <a:lnTo>
                  <a:pt x="18213749" y="9716215"/>
                </a:lnTo>
                <a:lnTo>
                  <a:pt x="0" y="9716215"/>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87" name="Google Shape;2387;p290"/>
          <p:cNvSpPr/>
          <p:nvPr/>
        </p:nvSpPr>
        <p:spPr>
          <a:xfrm>
            <a:off x="429896" y="353491"/>
            <a:ext cx="8287525" cy="4421130"/>
          </a:xfrm>
          <a:custGeom>
            <a:rect b="b" l="l" r="r" t="t"/>
            <a:pathLst>
              <a:path extrusionOk="0" h="9716770" w="18214340">
                <a:moveTo>
                  <a:pt x="0" y="0"/>
                </a:moveTo>
                <a:lnTo>
                  <a:pt x="18213749" y="0"/>
                </a:lnTo>
                <a:lnTo>
                  <a:pt x="18213749" y="9716215"/>
                </a:lnTo>
                <a:lnTo>
                  <a:pt x="0" y="9716215"/>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388" name="Google Shape;2388;p290"/>
          <p:cNvSpPr txBox="1"/>
          <p:nvPr/>
        </p:nvSpPr>
        <p:spPr>
          <a:xfrm>
            <a:off x="541911" y="279953"/>
            <a:ext cx="5869800" cy="2354400"/>
          </a:xfrm>
          <a:prstGeom prst="rect">
            <a:avLst/>
          </a:prstGeom>
          <a:noFill/>
          <a:ln>
            <a:noFill/>
          </a:ln>
        </p:spPr>
        <p:txBody>
          <a:bodyPr anchorCtr="0" anchor="t" bIns="0" lIns="0" spcFirstLastPara="1" rIns="0" wrap="square" tIns="5475">
            <a:noAutofit/>
          </a:bodyPr>
          <a:lstStyle/>
          <a:p>
            <a:pPr indent="-292100" lvl="0" marL="292100" marR="2286000" rtl="0" algn="l">
              <a:lnSpc>
                <a:spcPct val="137400"/>
              </a:lnSpc>
              <a:spcBef>
                <a:spcPts val="0"/>
              </a:spcBef>
              <a:spcAft>
                <a:spcPts val="0"/>
              </a:spcAft>
              <a:buNone/>
            </a:pPr>
            <a:r>
              <a:rPr lang="en" sz="1900">
                <a:latin typeface="Questrial"/>
                <a:ea typeface="Questrial"/>
                <a:cs typeface="Questrial"/>
                <a:sym typeface="Questrial"/>
              </a:rPr>
              <a:t>babynames %&gt;%  </a:t>
            </a:r>
            <a:endParaRPr sz="1900">
              <a:latin typeface="Questrial"/>
              <a:ea typeface="Questrial"/>
              <a:cs typeface="Questrial"/>
              <a:sym typeface="Questrial"/>
            </a:endParaRPr>
          </a:p>
          <a:p>
            <a:pPr indent="0" lvl="0" marL="0" marR="2286000" rtl="0" algn="l">
              <a:lnSpc>
                <a:spcPct val="137400"/>
              </a:lnSpc>
              <a:spcBef>
                <a:spcPts val="0"/>
              </a:spcBef>
              <a:spcAft>
                <a:spcPts val="0"/>
              </a:spcAft>
              <a:buNone/>
            </a:pPr>
            <a:r>
              <a:rPr lang="en" sz="1900">
                <a:solidFill>
                  <a:srgbClr val="0365C0"/>
                </a:solidFill>
                <a:latin typeface="Questrial"/>
                <a:ea typeface="Questrial"/>
                <a:cs typeface="Questrial"/>
                <a:sym typeface="Questrial"/>
              </a:rPr>
              <a:t>      group_by(year, sex) %&gt;%</a:t>
            </a:r>
            <a:endParaRPr sz="1900">
              <a:latin typeface="Questrial"/>
              <a:ea typeface="Questrial"/>
              <a:cs typeface="Questrial"/>
              <a:sym typeface="Questrial"/>
            </a:endParaRPr>
          </a:p>
          <a:p>
            <a:pPr indent="0" lvl="0" marL="292100" marR="0" rtl="0" algn="l">
              <a:lnSpc>
                <a:spcPct val="137400"/>
              </a:lnSpc>
              <a:spcBef>
                <a:spcPts val="0"/>
              </a:spcBef>
              <a:spcAft>
                <a:spcPts val="0"/>
              </a:spcAft>
              <a:buNone/>
            </a:pPr>
            <a:r>
              <a:rPr lang="en" sz="1900">
                <a:latin typeface="Questrial"/>
                <a:ea typeface="Questrial"/>
                <a:cs typeface="Questrial"/>
                <a:sym typeface="Questrial"/>
              </a:rPr>
              <a:t>mutate(rank = min_rank(desc(prop))) %&gt;%  </a:t>
            </a:r>
            <a:r>
              <a:rPr lang="en" sz="1900">
                <a:solidFill>
                  <a:srgbClr val="0365C0"/>
                </a:solidFill>
                <a:latin typeface="Questrial"/>
                <a:ea typeface="Questrial"/>
                <a:cs typeface="Questrial"/>
                <a:sym typeface="Questrial"/>
              </a:rPr>
              <a:t>group_by(name, sex) %&gt;%</a:t>
            </a:r>
            <a:endParaRPr sz="1900">
              <a:latin typeface="Questrial"/>
              <a:ea typeface="Questrial"/>
              <a:cs typeface="Questrial"/>
              <a:sym typeface="Questrial"/>
            </a:endParaRPr>
          </a:p>
          <a:p>
            <a:pPr indent="0" lvl="0" marL="292100" marR="571500" rtl="0" algn="l">
              <a:lnSpc>
                <a:spcPct val="137400"/>
              </a:lnSpc>
              <a:spcBef>
                <a:spcPts val="0"/>
              </a:spcBef>
              <a:spcAft>
                <a:spcPts val="0"/>
              </a:spcAft>
              <a:buNone/>
            </a:pPr>
            <a:r>
              <a:rPr lang="en" sz="1900">
                <a:latin typeface="Questrial"/>
                <a:ea typeface="Questrial"/>
                <a:cs typeface="Questrial"/>
                <a:sym typeface="Questrial"/>
              </a:rPr>
              <a:t>summarise(score = median(rank)) %&gt;%  arrange(score)</a:t>
            </a:r>
            <a:endParaRPr sz="1900">
              <a:latin typeface="Questrial"/>
              <a:ea typeface="Questrial"/>
              <a:cs typeface="Questrial"/>
              <a:sym typeface="Questrial"/>
            </a:endParaRPr>
          </a:p>
        </p:txBody>
      </p:sp>
      <p:graphicFrame>
        <p:nvGraphicFramePr>
          <p:cNvPr id="2389" name="Google Shape;2389;p290"/>
          <p:cNvGraphicFramePr/>
          <p:nvPr/>
        </p:nvGraphicFramePr>
        <p:xfrm>
          <a:off x="533246" y="2728721"/>
          <a:ext cx="3000000" cy="3000000"/>
        </p:xfrm>
        <a:graphic>
          <a:graphicData uri="http://schemas.openxmlformats.org/drawingml/2006/table">
            <a:tbl>
              <a:tblPr bandRow="1" firstRow="1">
                <a:noFill/>
                <a:tableStyleId>{86380251-1022-4E59-A97C-39B196FD709A}</a:tableStyleId>
              </a:tblPr>
              <a:tblGrid>
                <a:gridCol w="168675"/>
                <a:gridCol w="411275"/>
                <a:gridCol w="2329325"/>
              </a:tblGrid>
              <a:tr h="257150">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a:t>
                      </a:r>
                      <a:endParaRPr sz="1300" u="none" cap="none" strike="noStrike">
                        <a:latin typeface="Arial"/>
                        <a:ea typeface="Arial"/>
                        <a:cs typeface="Arial"/>
                        <a:sym typeface="Arial"/>
                      </a:endParaRPr>
                    </a:p>
                  </a:txBody>
                  <a:tcPr marT="875" marB="0" marR="0" marL="0">
                    <a:solidFill>
                      <a:srgbClr val="F0F2F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solidFill>
                      <a:srgbClr val="F0F2F4"/>
                    </a:solidFill>
                  </a:tcPr>
                </a:tc>
                <a:tc>
                  <a:txBody>
                    <a:bodyPr/>
                    <a:lstStyle/>
                    <a:p>
                      <a:pPr indent="0" lvl="0" marL="4572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name	sex score</a:t>
                      </a:r>
                      <a:endParaRPr sz="1300" u="none" cap="none" strike="noStrike">
                        <a:latin typeface="Arial"/>
                        <a:ea typeface="Arial"/>
                        <a:cs typeface="Arial"/>
                        <a:sym typeface="Arial"/>
                      </a:endParaRPr>
                    </a:p>
                  </a:txBody>
                  <a:tcPr marT="875"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A6AAA9"/>
                          </a:solidFill>
                          <a:latin typeface="Arial"/>
                          <a:ea typeface="Arial"/>
                          <a:cs typeface="Arial"/>
                          <a:sym typeface="Arial"/>
                        </a:rPr>
                        <a:t>1</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4572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Mary	F	1</a:t>
                      </a:r>
                      <a:endParaRPr sz="1300" u="none" cap="none" strike="noStrike">
                        <a:latin typeface="Arial"/>
                        <a:ea typeface="Arial"/>
                        <a:cs typeface="Arial"/>
                        <a:sym typeface="A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A6AAA9"/>
                          </a:solidFill>
                          <a:latin typeface="Arial"/>
                          <a:ea typeface="Arial"/>
                          <a:cs typeface="Arial"/>
                          <a:sym typeface="Arial"/>
                        </a:rPr>
                        <a:t>2</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3556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James	M	3</a:t>
                      </a:r>
                      <a:endParaRPr sz="1300" u="none" cap="none" strike="noStrike">
                        <a:latin typeface="Arial"/>
                        <a:ea typeface="Arial"/>
                        <a:cs typeface="Arial"/>
                        <a:sym typeface="A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A6AAA9"/>
                          </a:solidFill>
                          <a:latin typeface="Arial"/>
                          <a:ea typeface="Arial"/>
                          <a:cs typeface="Arial"/>
                          <a:sym typeface="Arial"/>
                        </a:rPr>
                        <a:t>3</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4572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John	M	3</a:t>
                      </a:r>
                      <a:endParaRPr sz="1300" u="none" cap="none" strike="noStrike">
                        <a:latin typeface="Arial"/>
                        <a:ea typeface="Arial"/>
                        <a:cs typeface="Arial"/>
                        <a:sym typeface="A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A6AAA9"/>
                          </a:solidFill>
                          <a:latin typeface="Arial"/>
                          <a:ea typeface="Arial"/>
                          <a:cs typeface="Arial"/>
                          <a:sym typeface="Arial"/>
                        </a:rPr>
                        <a:t>4</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1524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William	M	4</a:t>
                      </a:r>
                      <a:endParaRPr sz="1300" u="none" cap="none" strike="noStrike">
                        <a:latin typeface="Arial"/>
                        <a:ea typeface="Arial"/>
                        <a:cs typeface="Arial"/>
                        <a:sym typeface="Arial"/>
                      </a:endParaRPr>
                    </a:p>
                  </a:txBody>
                  <a:tcPr marT="43900" marB="0" marR="0" marL="0">
                    <a:solidFill>
                      <a:srgbClr val="F0F2F4"/>
                    </a:solidFill>
                  </a:tcPr>
                </a:tc>
              </a:tr>
              <a:tr h="30002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A6AAA9"/>
                          </a:solidFill>
                          <a:latin typeface="Arial"/>
                          <a:ea typeface="Arial"/>
                          <a:cs typeface="Arial"/>
                          <a:sym typeface="Arial"/>
                        </a:rPr>
                        <a:t>5</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2540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Robert	M	6</a:t>
                      </a:r>
                      <a:endParaRPr sz="1300" u="none" cap="none" strike="noStrike">
                        <a:latin typeface="Arial"/>
                        <a:ea typeface="Arial"/>
                        <a:cs typeface="Arial"/>
                        <a:sym typeface="Arial"/>
                      </a:endParaRPr>
                    </a:p>
                  </a:txBody>
                  <a:tcPr marT="43900" marB="0" marR="0" marL="0">
                    <a:solidFill>
                      <a:srgbClr val="F0F2F4"/>
                    </a:solidFill>
                  </a:tcPr>
                </a:tc>
              </a:tr>
              <a:tr h="286475">
                <a:tc>
                  <a:txBody>
                    <a:bodyPr/>
                    <a:lstStyle/>
                    <a:p>
                      <a:pPr indent="0" lvl="0" marL="127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A6AAA9"/>
                          </a:solidFill>
                          <a:latin typeface="Arial"/>
                          <a:ea typeface="Arial"/>
                          <a:cs typeface="Arial"/>
                          <a:sym typeface="Arial"/>
                        </a:rPr>
                        <a:t>...</a:t>
                      </a:r>
                      <a:endParaRPr sz="1300" u="none" cap="none" strike="noStrike">
                        <a:latin typeface="Arial"/>
                        <a:ea typeface="Arial"/>
                        <a:cs typeface="Arial"/>
                        <a:sym typeface="Arial"/>
                      </a:endParaRPr>
                    </a:p>
                  </a:txBody>
                  <a:tcPr marT="43900"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solidFill>
                            <a:srgbClr val="A6AAA9"/>
                          </a:solidFill>
                          <a:latin typeface="Arial"/>
                          <a:ea typeface="Arial"/>
                          <a:cs typeface="Arial"/>
                          <a:sym typeface="Arial"/>
                        </a:rPr>
                        <a:t>with 105,381 more rows</a:t>
                      </a:r>
                      <a:endParaRPr sz="1300" u="none" cap="none" strike="noStrike">
                        <a:latin typeface="Arial"/>
                        <a:ea typeface="Arial"/>
                        <a:cs typeface="Arial"/>
                        <a:sym typeface="Arial"/>
                      </a:endParaRPr>
                    </a:p>
                  </a:txBody>
                  <a:tcPr marT="43900" marB="0" marR="0" marL="0">
                    <a:solidFill>
                      <a:srgbClr val="F0F2F4"/>
                    </a:solidFill>
                  </a:tcPr>
                </a:tc>
              </a:tr>
            </a:tbl>
          </a:graphicData>
        </a:graphic>
      </p:graphicFrame>
    </p:spTree>
  </p:cSld>
  <p:clrMapOvr>
    <a:masterClrMapping/>
  </p:clrMapOvr>
</p:sld>
</file>

<file path=ppt/slides/slide2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393" name="Shape 2393"/>
        <p:cNvGrpSpPr/>
        <p:nvPr/>
      </p:nvGrpSpPr>
      <p:grpSpPr>
        <a:xfrm>
          <a:off x="0" y="0"/>
          <a:ext cx="0" cy="0"/>
          <a:chOff x="0" y="0"/>
          <a:chExt cx="0" cy="0"/>
        </a:xfrm>
      </p:grpSpPr>
      <p:sp>
        <p:nvSpPr>
          <p:cNvPr id="2394" name="Google Shape;2394;p291"/>
          <p:cNvSpPr/>
          <p:nvPr/>
        </p:nvSpPr>
        <p:spPr>
          <a:xfrm>
            <a:off x="2055800" y="3553373"/>
            <a:ext cx="77400" cy="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395" name="Google Shape;2395;p291"/>
          <p:cNvGraphicFramePr/>
          <p:nvPr/>
        </p:nvGraphicFramePr>
        <p:xfrm>
          <a:off x="1503884" y="3516661"/>
          <a:ext cx="3000000" cy="3000000"/>
        </p:xfrm>
        <a:graphic>
          <a:graphicData uri="http://schemas.openxmlformats.org/drawingml/2006/table">
            <a:tbl>
              <a:tblPr bandRow="1" firstRow="1">
                <a:noFill/>
                <a:tableStyleId>{86380251-1022-4E59-A97C-39B196FD709A}</a:tableStyleId>
              </a:tblPr>
              <a:tblGrid>
                <a:gridCol w="102250"/>
                <a:gridCol w="96750"/>
                <a:gridCol w="140075"/>
                <a:gridCol w="172425"/>
              </a:tblGrid>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396" name="Google Shape;2396;p291"/>
          <p:cNvSpPr/>
          <p:nvPr/>
        </p:nvSpPr>
        <p:spPr>
          <a:xfrm>
            <a:off x="2166255" y="3518963"/>
            <a:ext cx="205500" cy="91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397" name="Google Shape;2397;p291"/>
          <p:cNvSpPr/>
          <p:nvPr/>
        </p:nvSpPr>
        <p:spPr>
          <a:xfrm>
            <a:off x="2161925" y="3519164"/>
            <a:ext cx="214671" cy="0"/>
          </a:xfrm>
          <a:custGeom>
            <a:rect b="b" l="l" r="r" t="t"/>
            <a:pathLst>
              <a:path extrusionOk="0" h="120000" w="471804">
                <a:moveTo>
                  <a:pt x="0" y="0"/>
                </a:moveTo>
                <a:lnTo>
                  <a:pt x="471189" y="0"/>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398" name="Google Shape;2398;p291"/>
          <p:cNvSpPr/>
          <p:nvPr/>
        </p:nvSpPr>
        <p:spPr>
          <a:xfrm>
            <a:off x="2161925" y="3610349"/>
            <a:ext cx="107480" cy="0"/>
          </a:xfrm>
          <a:custGeom>
            <a:rect b="b" l="l" r="r" t="t"/>
            <a:pathLst>
              <a:path extrusionOk="0" h="120000" w="236220">
                <a:moveTo>
                  <a:pt x="0" y="0"/>
                </a:moveTo>
                <a:lnTo>
                  <a:pt x="235594" y="0"/>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399" name="Google Shape;2399;p291"/>
          <p:cNvSpPr/>
          <p:nvPr/>
        </p:nvSpPr>
        <p:spPr>
          <a:xfrm>
            <a:off x="2269082" y="3610349"/>
            <a:ext cx="107480" cy="0"/>
          </a:xfrm>
          <a:custGeom>
            <a:rect b="b" l="l" r="r" t="t"/>
            <a:pathLst>
              <a:path extrusionOk="0" h="120000" w="236220">
                <a:moveTo>
                  <a:pt x="0" y="0"/>
                </a:moveTo>
                <a:lnTo>
                  <a:pt x="235594" y="0"/>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400" name="Google Shape;2400;p291"/>
          <p:cNvGraphicFramePr/>
          <p:nvPr/>
        </p:nvGraphicFramePr>
        <p:xfrm>
          <a:off x="1506850" y="1346810"/>
          <a:ext cx="3000000" cy="3000000"/>
        </p:xfrm>
        <a:graphic>
          <a:graphicData uri="http://schemas.openxmlformats.org/drawingml/2006/table">
            <a:tbl>
              <a:tblPr bandRow="1" firstRow="1">
                <a:noFill/>
                <a:tableStyleId>{86380251-1022-4E59-A97C-39B196FD709A}</a:tableStyleId>
              </a:tblPr>
              <a:tblGrid>
                <a:gridCol w="101675"/>
                <a:gridCol w="96175"/>
                <a:gridCol w="139225"/>
                <a:gridCol w="171275"/>
              </a:tblGrid>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2401" name="Google Shape;2401;p291"/>
          <p:cNvGraphicFramePr/>
          <p:nvPr/>
        </p:nvGraphicFramePr>
        <p:xfrm>
          <a:off x="2161925" y="1346810"/>
          <a:ext cx="3000000" cy="3000000"/>
        </p:xfrm>
        <a:graphic>
          <a:graphicData uri="http://schemas.openxmlformats.org/drawingml/2006/table">
            <a:tbl>
              <a:tblPr bandRow="1" firstRow="1">
                <a:noFill/>
                <a:tableStyleId>{86380251-1022-4E59-A97C-39B196FD709A}</a:tableStyleId>
              </a:tblPr>
              <a:tblGrid>
                <a:gridCol w="134575"/>
                <a:gridCol w="139225"/>
              </a:tblGrid>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2402" name="Google Shape;2402;p291"/>
          <p:cNvSpPr/>
          <p:nvPr/>
        </p:nvSpPr>
        <p:spPr>
          <a:xfrm>
            <a:off x="2055726" y="1501118"/>
            <a:ext cx="77400" cy="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403" name="Google Shape;2403;p291"/>
          <p:cNvGraphicFramePr/>
          <p:nvPr/>
        </p:nvGraphicFramePr>
        <p:xfrm>
          <a:off x="2161925" y="2781084"/>
          <a:ext cx="3000000" cy="3000000"/>
        </p:xfrm>
        <a:graphic>
          <a:graphicData uri="http://schemas.openxmlformats.org/drawingml/2006/table">
            <a:tbl>
              <a:tblPr bandRow="1" firstRow="1">
                <a:noFill/>
                <a:tableStyleId>{86380251-1022-4E59-A97C-39B196FD709A}</a:tableStyleId>
              </a:tblPr>
              <a:tblGrid>
                <a:gridCol w="118700"/>
                <a:gridCol w="118700"/>
                <a:gridCol w="118700"/>
                <a:gridCol w="118700"/>
              </a:tblGrid>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4FDD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4FDD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4FDD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4FDD5"/>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77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77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77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779"/>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74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74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74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742"/>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4100"/>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4100"/>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4100"/>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4100"/>
                    </a:solidFill>
                  </a:tcPr>
                </a:tc>
              </a:tr>
            </a:tbl>
          </a:graphicData>
        </a:graphic>
      </p:graphicFrame>
      <p:graphicFrame>
        <p:nvGraphicFramePr>
          <p:cNvPr id="2404" name="Google Shape;2404;p291"/>
          <p:cNvGraphicFramePr/>
          <p:nvPr/>
        </p:nvGraphicFramePr>
        <p:xfrm>
          <a:off x="1540823" y="2781084"/>
          <a:ext cx="3000000" cy="3000000"/>
        </p:xfrm>
        <a:graphic>
          <a:graphicData uri="http://schemas.openxmlformats.org/drawingml/2006/table">
            <a:tbl>
              <a:tblPr bandRow="1" firstRow="1">
                <a:noFill/>
                <a:tableStyleId>{86380251-1022-4E59-A97C-39B196FD709A}</a:tableStyleId>
              </a:tblPr>
              <a:tblGrid>
                <a:gridCol w="118700"/>
                <a:gridCol w="118700"/>
                <a:gridCol w="118700"/>
                <a:gridCol w="118700"/>
              </a:tblGrid>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4100"/>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4100"/>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4100"/>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4100"/>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74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74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74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742"/>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4FDD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4FDD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4FDD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4FDD5"/>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77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77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77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779"/>
                    </a:solidFill>
                  </a:tcPr>
                </a:tc>
              </a:tr>
              <a:tr h="481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4A9"/>
                    </a:solidFill>
                  </a:tcPr>
                </a:tc>
              </a:tr>
            </a:tbl>
          </a:graphicData>
        </a:graphic>
      </p:graphicFrame>
      <p:sp>
        <p:nvSpPr>
          <p:cNvPr id="2405" name="Google Shape;2405;p291"/>
          <p:cNvSpPr/>
          <p:nvPr/>
        </p:nvSpPr>
        <p:spPr>
          <a:xfrm>
            <a:off x="2050694" y="2930510"/>
            <a:ext cx="82500" cy="44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406" name="Google Shape;2406;p291"/>
          <p:cNvGraphicFramePr/>
          <p:nvPr/>
        </p:nvGraphicFramePr>
        <p:xfrm>
          <a:off x="1506850" y="2055224"/>
          <a:ext cx="3000000" cy="3000000"/>
        </p:xfrm>
        <a:graphic>
          <a:graphicData uri="http://schemas.openxmlformats.org/drawingml/2006/table">
            <a:tbl>
              <a:tblPr bandRow="1" firstRow="1">
                <a:noFill/>
                <a:tableStyleId>{86380251-1022-4E59-A97C-39B196FD709A}</a:tableStyleId>
              </a:tblPr>
              <a:tblGrid>
                <a:gridCol w="101675"/>
                <a:gridCol w="96175"/>
                <a:gridCol w="139225"/>
                <a:gridCol w="171275"/>
              </a:tblGrid>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407" name="Google Shape;2407;p291"/>
          <p:cNvSpPr/>
          <p:nvPr/>
        </p:nvSpPr>
        <p:spPr>
          <a:xfrm>
            <a:off x="2055726" y="2108336"/>
            <a:ext cx="77400" cy="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408" name="Google Shape;2408;p291"/>
          <p:cNvGraphicFramePr/>
          <p:nvPr/>
        </p:nvGraphicFramePr>
        <p:xfrm>
          <a:off x="2161925" y="2055224"/>
          <a:ext cx="3000000" cy="3000000"/>
        </p:xfrm>
        <a:graphic>
          <a:graphicData uri="http://schemas.openxmlformats.org/drawingml/2006/table">
            <a:tbl>
              <a:tblPr bandRow="1" firstRow="1">
                <a:noFill/>
                <a:tableStyleId>{86380251-1022-4E59-A97C-39B196FD709A}</a:tableStyleId>
              </a:tblPr>
              <a:tblGrid>
                <a:gridCol w="101675"/>
                <a:gridCol w="96175"/>
                <a:gridCol w="139225"/>
                <a:gridCol w="171275"/>
              </a:tblGrid>
              <a:tr h="476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476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r>
              <a:tr h="4762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92B573"/>
                    </a:solidFill>
                  </a:tcPr>
                </a:tc>
              </a:tr>
            </a:tbl>
          </a:graphicData>
        </a:graphic>
      </p:graphicFrame>
      <p:sp>
        <p:nvSpPr>
          <p:cNvPr id="2409" name="Google Shape;2409;p291"/>
          <p:cNvSpPr txBox="1"/>
          <p:nvPr/>
        </p:nvSpPr>
        <p:spPr>
          <a:xfrm>
            <a:off x="2951738" y="1341912"/>
            <a:ext cx="5147700" cy="3855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Extract variables with </a:t>
            </a:r>
            <a:r>
              <a:rPr b="1" lang="en" sz="1900">
                <a:solidFill>
                  <a:srgbClr val="0365C0"/>
                </a:solidFill>
                <a:latin typeface="Questrial"/>
                <a:ea typeface="Questrial"/>
                <a:cs typeface="Questrial"/>
                <a:sym typeface="Questrial"/>
              </a:rPr>
              <a:t>select()</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9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3000">
              <a:latin typeface="Questrial"/>
              <a:ea typeface="Questrial"/>
              <a:cs typeface="Questrial"/>
              <a:sym typeface="Questrial"/>
            </a:endParaRPr>
          </a:p>
          <a:p>
            <a:pPr indent="0" lvl="0" marL="0" marR="0" rtl="0" algn="l">
              <a:lnSpc>
                <a:spcPct val="254700"/>
              </a:lnSpc>
              <a:spcBef>
                <a:spcPts val="100"/>
              </a:spcBef>
              <a:spcAft>
                <a:spcPts val="0"/>
              </a:spcAft>
              <a:buNone/>
            </a:pPr>
            <a:r>
              <a:t/>
            </a:r>
            <a:endParaRPr sz="1900">
              <a:latin typeface="Questrial"/>
              <a:ea typeface="Questrial"/>
              <a:cs typeface="Questrial"/>
              <a:sym typeface="Questrial"/>
            </a:endParaRPr>
          </a:p>
          <a:p>
            <a:pPr indent="0" lvl="0" marL="0" marR="0" rtl="0" algn="l">
              <a:lnSpc>
                <a:spcPct val="254700"/>
              </a:lnSpc>
              <a:spcBef>
                <a:spcPts val="100"/>
              </a:spcBef>
              <a:spcAft>
                <a:spcPts val="0"/>
              </a:spcAft>
              <a:buNone/>
            </a:pPr>
            <a:r>
              <a:t/>
            </a:r>
            <a:endParaRPr sz="1900">
              <a:latin typeface="Questrial"/>
              <a:ea typeface="Questrial"/>
              <a:cs typeface="Questrial"/>
              <a:sym typeface="Questrial"/>
            </a:endParaRPr>
          </a:p>
        </p:txBody>
      </p:sp>
      <p:sp>
        <p:nvSpPr>
          <p:cNvPr id="2410" name="Google Shape;2410;p291"/>
          <p:cNvSpPr/>
          <p:nvPr/>
        </p:nvSpPr>
        <p:spPr>
          <a:xfrm>
            <a:off x="2055800" y="4397776"/>
            <a:ext cx="77400" cy="41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2411" name="Google Shape;2411;p291"/>
          <p:cNvGraphicFramePr/>
          <p:nvPr/>
        </p:nvGraphicFramePr>
        <p:xfrm>
          <a:off x="1503884" y="4242010"/>
          <a:ext cx="3000000" cy="3000000"/>
        </p:xfrm>
        <a:graphic>
          <a:graphicData uri="http://schemas.openxmlformats.org/drawingml/2006/table">
            <a:tbl>
              <a:tblPr bandRow="1" firstRow="1">
                <a:noFill/>
                <a:tableStyleId>{86380251-1022-4E59-A97C-39B196FD709A}</a:tableStyleId>
              </a:tblPr>
              <a:tblGrid>
                <a:gridCol w="102250"/>
                <a:gridCol w="96750"/>
                <a:gridCol w="140075"/>
                <a:gridCol w="172425"/>
              </a:tblGrid>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490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2412" name="Google Shape;2412;p291"/>
          <p:cNvGraphicFramePr/>
          <p:nvPr/>
        </p:nvGraphicFramePr>
        <p:xfrm>
          <a:off x="2161925" y="4242132"/>
          <a:ext cx="3000000" cy="3000000"/>
        </p:xfrm>
        <a:graphic>
          <a:graphicData uri="http://schemas.openxmlformats.org/drawingml/2006/table">
            <a:tbl>
              <a:tblPr bandRow="1" firstRow="1">
                <a:noFill/>
                <a:tableStyleId>{86380251-1022-4E59-A97C-39B196FD709A}</a:tableStyleId>
              </a:tblPr>
              <a:tblGrid>
                <a:gridCol w="102825"/>
                <a:gridCol w="97325"/>
                <a:gridCol w="140350"/>
                <a:gridCol w="173300"/>
                <a:gridCol w="129400"/>
              </a:tblGrid>
              <a:tr h="488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4907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07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07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07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07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075">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2413" name="Google Shape;2413;p291"/>
          <p:cNvSpPr txBox="1"/>
          <p:nvPr>
            <p:ph idx="4294967295" type="title"/>
          </p:nvPr>
        </p:nvSpPr>
        <p:spPr>
          <a:xfrm>
            <a:off x="608032" y="437154"/>
            <a:ext cx="59076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Recap: Single table verbs</a:t>
            </a:r>
            <a:endParaRPr b="1" sz="3000">
              <a:latin typeface="Questrial"/>
              <a:ea typeface="Questrial"/>
              <a:cs typeface="Questrial"/>
              <a:sym typeface="Questrial"/>
            </a:endParaRPr>
          </a:p>
        </p:txBody>
      </p:sp>
      <p:sp>
        <p:nvSpPr>
          <p:cNvPr id="2414" name="Google Shape;2414;p291"/>
          <p:cNvSpPr txBox="1"/>
          <p:nvPr/>
        </p:nvSpPr>
        <p:spPr>
          <a:xfrm>
            <a:off x="2951738" y="4210283"/>
            <a:ext cx="4883700" cy="411900"/>
          </a:xfrm>
          <a:prstGeom prst="rect">
            <a:avLst/>
          </a:prstGeom>
          <a:noFill/>
          <a:ln>
            <a:noFill/>
          </a:ln>
        </p:spPr>
        <p:txBody>
          <a:bodyPr anchorCtr="0" anchor="t" bIns="41575" lIns="41575" spcFirstLastPara="1" rIns="41575" wrap="square" tIns="41575">
            <a:noAutofit/>
          </a:bodyPr>
          <a:lstStyle/>
          <a:p>
            <a:pPr indent="0" lvl="0" marL="0" marR="0" rtl="0" algn="l">
              <a:lnSpc>
                <a:spcPct val="254700"/>
              </a:lnSpc>
              <a:spcBef>
                <a:spcPts val="100"/>
              </a:spcBef>
              <a:spcAft>
                <a:spcPts val="0"/>
              </a:spcAft>
              <a:buNone/>
            </a:pPr>
            <a:r>
              <a:rPr lang="en" sz="1900">
                <a:solidFill>
                  <a:schemeClr val="dk1"/>
                </a:solidFill>
                <a:latin typeface="Questrial"/>
                <a:ea typeface="Questrial"/>
                <a:cs typeface="Questrial"/>
                <a:sym typeface="Questrial"/>
              </a:rPr>
              <a:t>Make new variables, with </a:t>
            </a:r>
            <a:r>
              <a:rPr b="1" lang="en" sz="1900">
                <a:solidFill>
                  <a:srgbClr val="0365C0"/>
                </a:solidFill>
                <a:latin typeface="Questrial"/>
                <a:ea typeface="Questrial"/>
                <a:cs typeface="Questrial"/>
                <a:sym typeface="Questrial"/>
              </a:rPr>
              <a:t>mutate()</a:t>
            </a:r>
            <a:endParaRPr sz="600">
              <a:latin typeface="Questrial"/>
              <a:ea typeface="Questrial"/>
              <a:cs typeface="Questrial"/>
              <a:sym typeface="Questrial"/>
            </a:endParaRPr>
          </a:p>
        </p:txBody>
      </p:sp>
      <p:sp>
        <p:nvSpPr>
          <p:cNvPr id="2415" name="Google Shape;2415;p291"/>
          <p:cNvSpPr txBox="1"/>
          <p:nvPr/>
        </p:nvSpPr>
        <p:spPr>
          <a:xfrm>
            <a:off x="2951738" y="3445399"/>
            <a:ext cx="4936800" cy="470700"/>
          </a:xfrm>
          <a:prstGeom prst="rect">
            <a:avLst/>
          </a:prstGeom>
          <a:noFill/>
          <a:ln>
            <a:noFill/>
          </a:ln>
        </p:spPr>
        <p:txBody>
          <a:bodyPr anchorCtr="0" anchor="t" bIns="41575" lIns="41575" spcFirstLastPara="1" rIns="41575" wrap="square" tIns="41575">
            <a:noAutofit/>
          </a:bodyPr>
          <a:lstStyle/>
          <a:p>
            <a:pPr indent="0" lvl="0" marL="0" marR="0" rtl="0" algn="l">
              <a:lnSpc>
                <a:spcPct val="254700"/>
              </a:lnSpc>
              <a:spcBef>
                <a:spcPts val="100"/>
              </a:spcBef>
              <a:spcAft>
                <a:spcPts val="0"/>
              </a:spcAft>
              <a:buClr>
                <a:schemeClr val="dk1"/>
              </a:buClr>
              <a:buFont typeface="Arial"/>
              <a:buNone/>
            </a:pPr>
            <a:r>
              <a:rPr lang="en" sz="1900">
                <a:solidFill>
                  <a:schemeClr val="dk1"/>
                </a:solidFill>
                <a:latin typeface="Questrial"/>
                <a:ea typeface="Questrial"/>
                <a:cs typeface="Questrial"/>
                <a:sym typeface="Questrial"/>
              </a:rPr>
              <a:t>Make tables of summaries with </a:t>
            </a:r>
            <a:r>
              <a:rPr b="1" lang="en" sz="1900">
                <a:solidFill>
                  <a:srgbClr val="0365C0"/>
                </a:solidFill>
                <a:latin typeface="Questrial"/>
                <a:ea typeface="Questrial"/>
                <a:cs typeface="Questrial"/>
                <a:sym typeface="Questrial"/>
              </a:rPr>
              <a:t>summarise()</a:t>
            </a:r>
            <a:r>
              <a:rPr lang="en" sz="1900">
                <a:solidFill>
                  <a:schemeClr val="dk1"/>
                </a:solidFill>
                <a:latin typeface="Questrial"/>
                <a:ea typeface="Questrial"/>
                <a:cs typeface="Questrial"/>
                <a:sym typeface="Questrial"/>
              </a:rPr>
              <a:t>.  </a:t>
            </a:r>
            <a:endParaRPr sz="600">
              <a:latin typeface="Questrial"/>
              <a:ea typeface="Questrial"/>
              <a:cs typeface="Questrial"/>
              <a:sym typeface="Questrial"/>
            </a:endParaRPr>
          </a:p>
        </p:txBody>
      </p:sp>
      <p:sp>
        <p:nvSpPr>
          <p:cNvPr id="2416" name="Google Shape;2416;p291"/>
          <p:cNvSpPr txBox="1"/>
          <p:nvPr/>
        </p:nvSpPr>
        <p:spPr>
          <a:xfrm>
            <a:off x="2951738" y="2798184"/>
            <a:ext cx="4272000" cy="4707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900">
                <a:solidFill>
                  <a:schemeClr val="dk1"/>
                </a:solidFill>
                <a:latin typeface="Questrial"/>
                <a:ea typeface="Questrial"/>
                <a:cs typeface="Questrial"/>
                <a:sym typeface="Questrial"/>
              </a:rPr>
              <a:t>Arrange cases, with </a:t>
            </a:r>
            <a:r>
              <a:rPr b="1" lang="en" sz="1900">
                <a:solidFill>
                  <a:srgbClr val="0365C0"/>
                </a:solidFill>
                <a:latin typeface="Questrial"/>
                <a:ea typeface="Questrial"/>
                <a:cs typeface="Questrial"/>
                <a:sym typeface="Questrial"/>
              </a:rPr>
              <a:t>arrange()</a:t>
            </a:r>
            <a:r>
              <a:rPr lang="en" sz="1900">
                <a:solidFill>
                  <a:schemeClr val="dk1"/>
                </a:solidFill>
                <a:latin typeface="Questrial"/>
                <a:ea typeface="Questrial"/>
                <a:cs typeface="Questrial"/>
                <a:sym typeface="Questrial"/>
              </a:rPr>
              <a:t>.</a:t>
            </a:r>
            <a:endParaRPr sz="600">
              <a:latin typeface="Questrial"/>
              <a:ea typeface="Questrial"/>
              <a:cs typeface="Questrial"/>
              <a:sym typeface="Questrial"/>
            </a:endParaRPr>
          </a:p>
        </p:txBody>
      </p:sp>
      <p:sp>
        <p:nvSpPr>
          <p:cNvPr id="2417" name="Google Shape;2417;p291"/>
          <p:cNvSpPr txBox="1"/>
          <p:nvPr/>
        </p:nvSpPr>
        <p:spPr>
          <a:xfrm>
            <a:off x="2951738" y="2000645"/>
            <a:ext cx="4230900" cy="5226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900">
                <a:solidFill>
                  <a:schemeClr val="dk1"/>
                </a:solidFill>
                <a:latin typeface="Questrial"/>
                <a:ea typeface="Questrial"/>
                <a:cs typeface="Questrial"/>
                <a:sym typeface="Questrial"/>
              </a:rPr>
              <a:t>Extract cases with </a:t>
            </a:r>
            <a:r>
              <a:rPr b="1" lang="en" sz="1900">
                <a:solidFill>
                  <a:srgbClr val="0365C0"/>
                </a:solidFill>
                <a:latin typeface="Questrial"/>
                <a:ea typeface="Questrial"/>
                <a:cs typeface="Questrial"/>
                <a:sym typeface="Questrial"/>
              </a:rPr>
              <a:t>filter()</a:t>
            </a:r>
            <a:endParaRPr sz="600">
              <a:latin typeface="Questrial"/>
              <a:ea typeface="Questrial"/>
              <a:cs typeface="Questrial"/>
              <a:sym typeface="Questrial"/>
            </a:endParaRPr>
          </a:p>
        </p:txBody>
      </p:sp>
    </p:spTree>
  </p:cSld>
  <p:clrMapOvr>
    <a:masterClrMapping/>
  </p:clrMapOvr>
</p:sld>
</file>

<file path=ppt/slides/slide2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1" name="Shape 2421"/>
        <p:cNvGrpSpPr/>
        <p:nvPr/>
      </p:nvGrpSpPr>
      <p:grpSpPr>
        <a:xfrm>
          <a:off x="0" y="0"/>
          <a:ext cx="0" cy="0"/>
          <a:chOff x="0" y="0"/>
          <a:chExt cx="0" cy="0"/>
        </a:xfrm>
      </p:grpSpPr>
      <p:sp>
        <p:nvSpPr>
          <p:cNvPr id="2422" name="Google Shape;2422;p292"/>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Joining data sets</a:t>
            </a:r>
            <a:endParaRPr/>
          </a:p>
        </p:txBody>
      </p:sp>
    </p:spTree>
  </p:cSld>
  <p:clrMapOvr>
    <a:masterClrMapping/>
  </p:clrMapOvr>
</p:sld>
</file>

<file path=ppt/slides/slide2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426" name="Shape 2426"/>
        <p:cNvGrpSpPr/>
        <p:nvPr/>
      </p:nvGrpSpPr>
      <p:grpSpPr>
        <a:xfrm>
          <a:off x="0" y="0"/>
          <a:ext cx="0" cy="0"/>
          <a:chOff x="0" y="0"/>
          <a:chExt cx="0" cy="0"/>
        </a:xfrm>
      </p:grpSpPr>
      <p:sp>
        <p:nvSpPr>
          <p:cNvPr id="2427" name="Google Shape;2427;p293"/>
          <p:cNvSpPr txBox="1"/>
          <p:nvPr>
            <p:ph idx="4294967295" type="title"/>
          </p:nvPr>
        </p:nvSpPr>
        <p:spPr>
          <a:xfrm>
            <a:off x="588734" y="489763"/>
            <a:ext cx="30474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nycflights13</a:t>
            </a:r>
            <a:endParaRPr b="1" sz="3000">
              <a:latin typeface="Questrial"/>
              <a:ea typeface="Questrial"/>
              <a:cs typeface="Questrial"/>
              <a:sym typeface="Questrial"/>
            </a:endParaRPr>
          </a:p>
        </p:txBody>
      </p:sp>
      <p:sp>
        <p:nvSpPr>
          <p:cNvPr id="2428" name="Google Shape;2428;p293"/>
          <p:cNvSpPr txBox="1"/>
          <p:nvPr/>
        </p:nvSpPr>
        <p:spPr>
          <a:xfrm>
            <a:off x="598544" y="1537645"/>
            <a:ext cx="4797000" cy="711600"/>
          </a:xfrm>
          <a:prstGeom prst="rect">
            <a:avLst/>
          </a:prstGeom>
          <a:noFill/>
          <a:ln>
            <a:noFill/>
          </a:ln>
        </p:spPr>
        <p:txBody>
          <a:bodyPr anchorCtr="0" anchor="t" bIns="0" lIns="0" spcFirstLastPara="1" rIns="0" wrap="square" tIns="577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Data about every flight that departed La  Guardia, JFK, or Newark airports in 2013</a:t>
            </a:r>
            <a:endParaRPr sz="1900">
              <a:latin typeface="Questrial"/>
              <a:ea typeface="Questrial"/>
              <a:cs typeface="Questrial"/>
              <a:sym typeface="Questrial"/>
            </a:endParaRPr>
          </a:p>
        </p:txBody>
      </p:sp>
      <p:sp>
        <p:nvSpPr>
          <p:cNvPr id="2429" name="Google Shape;2429;p293"/>
          <p:cNvSpPr txBox="1"/>
          <p:nvPr/>
        </p:nvSpPr>
        <p:spPr>
          <a:xfrm>
            <a:off x="588734" y="2327615"/>
            <a:ext cx="5151900" cy="9582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40150">
            <a:noAutofit/>
          </a:bodyPr>
          <a:lstStyle/>
          <a:p>
            <a:pPr indent="0" lvl="0" marL="177800" marR="114300" rtl="0" algn="l">
              <a:lnSpc>
                <a:spcPct val="137400"/>
              </a:lnSpc>
              <a:spcBef>
                <a:spcPts val="0"/>
              </a:spcBef>
              <a:spcAft>
                <a:spcPts val="0"/>
              </a:spcAft>
              <a:buNone/>
            </a:pPr>
            <a:r>
              <a:rPr lang="en" sz="1900">
                <a:solidFill>
                  <a:srgbClr val="A6AAA9"/>
                </a:solidFill>
                <a:latin typeface="Questrial"/>
                <a:ea typeface="Questrial"/>
                <a:cs typeface="Questrial"/>
                <a:sym typeface="Questrial"/>
              </a:rPr>
              <a:t># install.packages("nycflights13")  </a:t>
            </a:r>
            <a:r>
              <a:rPr lang="en" sz="1900">
                <a:solidFill>
                  <a:srgbClr val="0365C0"/>
                </a:solidFill>
                <a:latin typeface="Questrial"/>
                <a:ea typeface="Questrial"/>
                <a:cs typeface="Questrial"/>
                <a:sym typeface="Questrial"/>
              </a:rPr>
              <a:t>library(nycflights13)</a:t>
            </a:r>
            <a:endParaRPr sz="1900">
              <a:latin typeface="Questrial"/>
              <a:ea typeface="Questrial"/>
              <a:cs typeface="Questrial"/>
              <a:sym typeface="Questrial"/>
            </a:endParaRPr>
          </a:p>
        </p:txBody>
      </p:sp>
      <p:sp>
        <p:nvSpPr>
          <p:cNvPr id="2430" name="Google Shape;2430;p293"/>
          <p:cNvSpPr/>
          <p:nvPr/>
        </p:nvSpPr>
        <p:spPr>
          <a:xfrm>
            <a:off x="6528046" y="2169065"/>
            <a:ext cx="1388167" cy="1054989"/>
          </a:xfrm>
          <a:custGeom>
            <a:rect b="b" l="l" r="r" t="t"/>
            <a:pathLst>
              <a:path extrusionOk="0" h="2971800" w="3910329">
                <a:moveTo>
                  <a:pt x="0" y="0"/>
                </a:moveTo>
                <a:lnTo>
                  <a:pt x="3910060" y="0"/>
                </a:lnTo>
                <a:lnTo>
                  <a:pt x="3910060" y="2971646"/>
                </a:lnTo>
                <a:lnTo>
                  <a:pt x="0" y="2971646"/>
                </a:lnTo>
                <a:lnTo>
                  <a:pt x="0" y="0"/>
                </a:lnTo>
                <a:close/>
              </a:path>
            </a:pathLst>
          </a:custGeom>
          <a:solidFill>
            <a:srgbClr val="E0C2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31" name="Google Shape;2431;p293"/>
          <p:cNvSpPr/>
          <p:nvPr/>
        </p:nvSpPr>
        <p:spPr>
          <a:xfrm>
            <a:off x="7655469" y="2391752"/>
            <a:ext cx="249996" cy="832945"/>
          </a:xfrm>
          <a:custGeom>
            <a:rect b="b" l="l" r="r" t="t"/>
            <a:pathLst>
              <a:path extrusionOk="0" h="2346325" w="704214">
                <a:moveTo>
                  <a:pt x="0" y="2346036"/>
                </a:moveTo>
                <a:lnTo>
                  <a:pt x="703809" y="2346036"/>
                </a:lnTo>
                <a:lnTo>
                  <a:pt x="703809" y="0"/>
                </a:lnTo>
                <a:lnTo>
                  <a:pt x="0" y="0"/>
                </a:lnTo>
                <a:lnTo>
                  <a:pt x="0" y="2346036"/>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32" name="Google Shape;2432;p293"/>
          <p:cNvSpPr/>
          <p:nvPr/>
        </p:nvSpPr>
        <p:spPr>
          <a:xfrm>
            <a:off x="6256881" y="2163806"/>
            <a:ext cx="500669" cy="499767"/>
          </a:xfrm>
          <a:custGeom>
            <a:rect b="b" l="l" r="r" t="t"/>
            <a:pathLst>
              <a:path extrusionOk="0" h="1407795" w="1410335">
                <a:moveTo>
                  <a:pt x="749527" y="0"/>
                </a:moveTo>
                <a:lnTo>
                  <a:pt x="0" y="686815"/>
                </a:lnTo>
                <a:lnTo>
                  <a:pt x="660399" y="1407515"/>
                </a:lnTo>
                <a:lnTo>
                  <a:pt x="1409927" y="720699"/>
                </a:lnTo>
                <a:lnTo>
                  <a:pt x="749527" y="0"/>
                </a:lnTo>
                <a:close/>
              </a:path>
            </a:pathLst>
          </a:custGeom>
          <a:solidFill>
            <a:srgbClr val="E0C2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33" name="Google Shape;2433;p293"/>
          <p:cNvSpPr/>
          <p:nvPr/>
        </p:nvSpPr>
        <p:spPr>
          <a:xfrm>
            <a:off x="7641550" y="3226823"/>
            <a:ext cx="263747" cy="222269"/>
          </a:xfrm>
          <a:custGeom>
            <a:rect b="b" l="l" r="r" t="t"/>
            <a:pathLst>
              <a:path extrusionOk="0" h="626109" w="742950">
                <a:moveTo>
                  <a:pt x="742911" y="0"/>
                </a:moveTo>
                <a:lnTo>
                  <a:pt x="0" y="0"/>
                </a:lnTo>
                <a:lnTo>
                  <a:pt x="0" y="625609"/>
                </a:lnTo>
                <a:lnTo>
                  <a:pt x="742911"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34" name="Google Shape;2434;p293"/>
          <p:cNvSpPr/>
          <p:nvPr/>
        </p:nvSpPr>
        <p:spPr>
          <a:xfrm>
            <a:off x="6263589" y="2391752"/>
            <a:ext cx="1388167" cy="1054989"/>
          </a:xfrm>
          <a:custGeom>
            <a:rect b="b" l="l" r="r" t="t"/>
            <a:pathLst>
              <a:path extrusionOk="0" h="2971800" w="3910329">
                <a:moveTo>
                  <a:pt x="0" y="0"/>
                </a:moveTo>
                <a:lnTo>
                  <a:pt x="3910061" y="0"/>
                </a:lnTo>
                <a:lnTo>
                  <a:pt x="3910061" y="2971645"/>
                </a:lnTo>
                <a:lnTo>
                  <a:pt x="0" y="2971645"/>
                </a:lnTo>
                <a:lnTo>
                  <a:pt x="0"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35" name="Google Shape;2435;p293"/>
          <p:cNvSpPr/>
          <p:nvPr/>
        </p:nvSpPr>
        <p:spPr>
          <a:xfrm>
            <a:off x="7196148" y="2419587"/>
            <a:ext cx="459300" cy="988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36" name="Google Shape;2436;p293"/>
          <p:cNvSpPr/>
          <p:nvPr/>
        </p:nvSpPr>
        <p:spPr>
          <a:xfrm>
            <a:off x="6263589" y="2419587"/>
            <a:ext cx="459300" cy="988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37" name="Google Shape;2437;p293"/>
          <p:cNvSpPr/>
          <p:nvPr/>
        </p:nvSpPr>
        <p:spPr>
          <a:xfrm>
            <a:off x="6263589" y="2391751"/>
            <a:ext cx="1388167" cy="832945"/>
          </a:xfrm>
          <a:custGeom>
            <a:rect b="b" l="l" r="r" t="t"/>
            <a:pathLst>
              <a:path extrusionOk="0" h="2346325" w="3910329">
                <a:moveTo>
                  <a:pt x="3910061" y="0"/>
                </a:moveTo>
                <a:lnTo>
                  <a:pt x="0" y="0"/>
                </a:lnTo>
                <a:lnTo>
                  <a:pt x="1955030" y="2346037"/>
                </a:lnTo>
                <a:lnTo>
                  <a:pt x="3910061" y="0"/>
                </a:lnTo>
                <a:close/>
              </a:path>
            </a:pathLst>
          </a:custGeom>
          <a:solidFill>
            <a:srgbClr val="D9B38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38" name="Google Shape;2438;p293"/>
          <p:cNvSpPr/>
          <p:nvPr/>
        </p:nvSpPr>
        <p:spPr>
          <a:xfrm>
            <a:off x="7641550" y="2196901"/>
            <a:ext cx="263747" cy="222269"/>
          </a:xfrm>
          <a:custGeom>
            <a:rect b="b" l="l" r="r" t="t"/>
            <a:pathLst>
              <a:path extrusionOk="0" h="626110" w="742950">
                <a:moveTo>
                  <a:pt x="742911" y="0"/>
                </a:moveTo>
                <a:lnTo>
                  <a:pt x="0" y="625610"/>
                </a:lnTo>
                <a:lnTo>
                  <a:pt x="742911" y="625610"/>
                </a:lnTo>
                <a:lnTo>
                  <a:pt x="742911"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442" name="Shape 2442"/>
        <p:cNvGrpSpPr/>
        <p:nvPr/>
      </p:nvGrpSpPr>
      <p:grpSpPr>
        <a:xfrm>
          <a:off x="0" y="0"/>
          <a:ext cx="0" cy="0"/>
          <a:chOff x="0" y="0"/>
          <a:chExt cx="0" cy="0"/>
        </a:xfrm>
      </p:grpSpPr>
      <p:sp>
        <p:nvSpPr>
          <p:cNvPr id="2443" name="Google Shape;2443;p294"/>
          <p:cNvSpPr txBox="1"/>
          <p:nvPr/>
        </p:nvSpPr>
        <p:spPr>
          <a:xfrm>
            <a:off x="691576" y="1544825"/>
            <a:ext cx="2567100" cy="57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47875">
            <a:noAutofit/>
          </a:bodyPr>
          <a:lstStyle/>
          <a:p>
            <a:pPr indent="0" lvl="0" marL="152400" marR="0" rtl="0" algn="l">
              <a:lnSpc>
                <a:spcPct val="100000"/>
              </a:lnSpc>
              <a:spcBef>
                <a:spcPts val="0"/>
              </a:spcBef>
              <a:spcAft>
                <a:spcPts val="0"/>
              </a:spcAft>
              <a:buNone/>
            </a:pPr>
            <a:r>
              <a:rPr lang="en" sz="1900">
                <a:solidFill>
                  <a:srgbClr val="0365C0"/>
                </a:solidFill>
                <a:latin typeface="Courier New"/>
                <a:ea typeface="Courier New"/>
                <a:cs typeface="Courier New"/>
                <a:sym typeface="Courier New"/>
              </a:rPr>
              <a:t>View(flights)</a:t>
            </a:r>
            <a:endParaRPr sz="1900">
              <a:latin typeface="Courier New"/>
              <a:ea typeface="Courier New"/>
              <a:cs typeface="Courier New"/>
              <a:sym typeface="Courier New"/>
            </a:endParaRPr>
          </a:p>
        </p:txBody>
      </p:sp>
      <p:sp>
        <p:nvSpPr>
          <p:cNvPr id="2444" name="Google Shape;2444;p294"/>
          <p:cNvSpPr txBox="1"/>
          <p:nvPr/>
        </p:nvSpPr>
        <p:spPr>
          <a:xfrm>
            <a:off x="691563" y="480285"/>
            <a:ext cx="1781700" cy="5832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b="1" lang="en" sz="3000">
                <a:latin typeface="Questrial"/>
                <a:ea typeface="Questrial"/>
                <a:cs typeface="Questrial"/>
                <a:sym typeface="Questrial"/>
              </a:rPr>
              <a:t>Flights</a:t>
            </a:r>
            <a:endParaRPr b="1" sz="3000">
              <a:latin typeface="Questrial"/>
              <a:ea typeface="Questrial"/>
              <a:cs typeface="Questrial"/>
              <a:sym typeface="Questrial"/>
            </a:endParaRPr>
          </a:p>
        </p:txBody>
      </p:sp>
    </p:spTree>
  </p:cSld>
  <p:clrMapOvr>
    <a:masterClrMapping/>
  </p:clrMapOvr>
</p:sld>
</file>

<file path=ppt/slides/slide2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448" name="Shape 2448"/>
        <p:cNvGrpSpPr/>
        <p:nvPr/>
      </p:nvGrpSpPr>
      <p:grpSpPr>
        <a:xfrm>
          <a:off x="0" y="0"/>
          <a:ext cx="0" cy="0"/>
          <a:chOff x="0" y="0"/>
          <a:chExt cx="0" cy="0"/>
        </a:xfrm>
      </p:grpSpPr>
      <p:sp>
        <p:nvSpPr>
          <p:cNvPr id="2449" name="Google Shape;2449;p295"/>
          <p:cNvSpPr/>
          <p:nvPr/>
        </p:nvSpPr>
        <p:spPr>
          <a:xfrm>
            <a:off x="1826118" y="1321342"/>
            <a:ext cx="5498700" cy="3400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50" name="Google Shape;2450;p295"/>
          <p:cNvSpPr txBox="1"/>
          <p:nvPr/>
        </p:nvSpPr>
        <p:spPr>
          <a:xfrm>
            <a:off x="2127209" y="4566660"/>
            <a:ext cx="1009800" cy="285600"/>
          </a:xfrm>
          <a:prstGeom prst="rect">
            <a:avLst/>
          </a:prstGeom>
          <a:noFill/>
          <a:ln cap="flat" cmpd="sng" w="41875">
            <a:solidFill>
              <a:srgbClr val="212121"/>
            </a:solidFill>
            <a:prstDash val="solid"/>
            <a:round/>
            <a:headEnd len="sm" w="sm" type="none"/>
            <a:tailEnd len="sm" w="sm" type="none"/>
          </a:ln>
        </p:spPr>
        <p:txBody>
          <a:bodyPr anchorCtr="0" anchor="t" bIns="0" lIns="0" spcFirstLastPara="1" rIns="0" wrap="square" tIns="48225">
            <a:noAutofit/>
          </a:bodyPr>
          <a:lstStyle/>
          <a:p>
            <a:pPr indent="0" lvl="0" marL="0" marR="0" rtl="0" algn="ctr">
              <a:lnSpc>
                <a:spcPct val="100000"/>
              </a:lnSpc>
              <a:spcBef>
                <a:spcPts val="0"/>
              </a:spcBef>
              <a:spcAft>
                <a:spcPts val="0"/>
              </a:spcAft>
              <a:buNone/>
            </a:pPr>
            <a:r>
              <a:rPr b="1" lang="en" sz="1200">
                <a:solidFill>
                  <a:srgbClr val="424242"/>
                </a:solidFill>
                <a:latin typeface="Helvetica Neue"/>
                <a:ea typeface="Helvetica Neue"/>
                <a:cs typeface="Helvetica Neue"/>
                <a:sym typeface="Helvetica Neue"/>
              </a:rPr>
              <a:t>…</a:t>
            </a:r>
            <a:endParaRPr sz="1200">
              <a:latin typeface="Helvetica Neue"/>
              <a:ea typeface="Helvetica Neue"/>
              <a:cs typeface="Helvetica Neue"/>
              <a:sym typeface="Helvetica Neue"/>
            </a:endParaRPr>
          </a:p>
        </p:txBody>
      </p:sp>
      <p:sp>
        <p:nvSpPr>
          <p:cNvPr id="2451" name="Google Shape;2451;p295"/>
          <p:cNvSpPr txBox="1"/>
          <p:nvPr/>
        </p:nvSpPr>
        <p:spPr>
          <a:xfrm>
            <a:off x="2427861" y="4294460"/>
            <a:ext cx="410100" cy="2574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1600">
                <a:latin typeface="Helvetica Neue"/>
                <a:ea typeface="Helvetica Neue"/>
                <a:cs typeface="Helvetica Neue"/>
                <a:sym typeface="Helvetica Neue"/>
              </a:rPr>
              <a:t>year</a:t>
            </a:r>
            <a:endParaRPr sz="1600">
              <a:latin typeface="Helvetica Neue"/>
              <a:ea typeface="Helvetica Neue"/>
              <a:cs typeface="Helvetica Neue"/>
              <a:sym typeface="Helvetica Neue"/>
            </a:endParaRPr>
          </a:p>
        </p:txBody>
      </p:sp>
      <p:sp>
        <p:nvSpPr>
          <p:cNvPr id="2452" name="Google Shape;2452;p295"/>
          <p:cNvSpPr txBox="1"/>
          <p:nvPr>
            <p:ph idx="4294967295" type="title"/>
          </p:nvPr>
        </p:nvSpPr>
        <p:spPr>
          <a:xfrm>
            <a:off x="3366068" y="513299"/>
            <a:ext cx="26730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nycflights13</a:t>
            </a:r>
            <a:endParaRPr b="1" sz="3000">
              <a:latin typeface="Questrial"/>
              <a:ea typeface="Questrial"/>
              <a:cs typeface="Questrial"/>
              <a:sym typeface="Questrial"/>
            </a:endParaRPr>
          </a:p>
        </p:txBody>
      </p:sp>
    </p:spTree>
  </p:cSld>
  <p:clrMapOvr>
    <a:masterClrMapping/>
  </p:clrMapOvr>
</p:sld>
</file>

<file path=ppt/slides/slide2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456" name="Shape 2456"/>
        <p:cNvGrpSpPr/>
        <p:nvPr/>
      </p:nvGrpSpPr>
      <p:grpSpPr>
        <a:xfrm>
          <a:off x="0" y="0"/>
          <a:ext cx="0" cy="0"/>
          <a:chOff x="0" y="0"/>
          <a:chExt cx="0" cy="0"/>
        </a:xfrm>
      </p:grpSpPr>
      <p:sp>
        <p:nvSpPr>
          <p:cNvPr id="2457" name="Google Shape;2457;p296"/>
          <p:cNvSpPr txBox="1"/>
          <p:nvPr>
            <p:ph idx="4294967295" type="title"/>
          </p:nvPr>
        </p:nvSpPr>
        <p:spPr>
          <a:xfrm>
            <a:off x="3366066" y="513299"/>
            <a:ext cx="34323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nycflights13</a:t>
            </a:r>
            <a:endParaRPr sz="3800">
              <a:latin typeface="Arimo"/>
              <a:ea typeface="Arimo"/>
              <a:cs typeface="Arimo"/>
              <a:sym typeface="Arimo"/>
            </a:endParaRPr>
          </a:p>
        </p:txBody>
      </p:sp>
      <p:sp>
        <p:nvSpPr>
          <p:cNvPr id="2458" name="Google Shape;2458;p296"/>
          <p:cNvSpPr/>
          <p:nvPr/>
        </p:nvSpPr>
        <p:spPr>
          <a:xfrm>
            <a:off x="2449888" y="1925091"/>
            <a:ext cx="4263000" cy="2640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59" name="Google Shape;2459;p296"/>
          <p:cNvSpPr txBox="1"/>
          <p:nvPr/>
        </p:nvSpPr>
        <p:spPr>
          <a:xfrm>
            <a:off x="2682871" y="4445870"/>
            <a:ext cx="783000" cy="221400"/>
          </a:xfrm>
          <a:prstGeom prst="rect">
            <a:avLst/>
          </a:prstGeom>
          <a:noFill/>
          <a:ln cap="flat" cmpd="sng" w="31400">
            <a:solidFill>
              <a:srgbClr val="212121"/>
            </a:solidFill>
            <a:prstDash val="solid"/>
            <a:round/>
            <a:headEnd len="sm" w="sm" type="none"/>
            <a:tailEnd len="sm" w="sm" type="none"/>
          </a:ln>
        </p:spPr>
        <p:txBody>
          <a:bodyPr anchorCtr="0" anchor="t" bIns="0" lIns="0" spcFirstLastPara="1" rIns="0" wrap="square" tIns="45625">
            <a:noAutofit/>
          </a:bodyPr>
          <a:lstStyle/>
          <a:p>
            <a:pPr indent="0" lvl="0" marL="0" marR="0" rtl="0" algn="ctr">
              <a:lnSpc>
                <a:spcPct val="100000"/>
              </a:lnSpc>
              <a:spcBef>
                <a:spcPts val="0"/>
              </a:spcBef>
              <a:spcAft>
                <a:spcPts val="0"/>
              </a:spcAft>
              <a:buNone/>
            </a:pPr>
            <a:r>
              <a:rPr b="1" lang="en" sz="800">
                <a:solidFill>
                  <a:srgbClr val="424242"/>
                </a:solidFill>
                <a:latin typeface="Helvetica Neue"/>
                <a:ea typeface="Helvetica Neue"/>
                <a:cs typeface="Helvetica Neue"/>
                <a:sym typeface="Helvetica Neue"/>
              </a:rPr>
              <a:t>…</a:t>
            </a:r>
            <a:endParaRPr sz="800">
              <a:latin typeface="Helvetica Neue"/>
              <a:ea typeface="Helvetica Neue"/>
              <a:cs typeface="Helvetica Neue"/>
              <a:sym typeface="Helvetica Neue"/>
            </a:endParaRPr>
          </a:p>
        </p:txBody>
      </p:sp>
      <p:sp>
        <p:nvSpPr>
          <p:cNvPr id="2460" name="Google Shape;2460;p296"/>
          <p:cNvSpPr txBox="1"/>
          <p:nvPr/>
        </p:nvSpPr>
        <p:spPr>
          <a:xfrm>
            <a:off x="2932686" y="4246838"/>
            <a:ext cx="280500" cy="1773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None/>
            </a:pPr>
            <a:r>
              <a:rPr lang="en" sz="1100">
                <a:latin typeface="Helvetica Neue"/>
                <a:ea typeface="Helvetica Neue"/>
                <a:cs typeface="Helvetica Neue"/>
                <a:sym typeface="Helvetica Neue"/>
              </a:rPr>
              <a:t>year</a:t>
            </a:r>
            <a:endParaRPr sz="1100">
              <a:latin typeface="Helvetica Neue"/>
              <a:ea typeface="Helvetica Neue"/>
              <a:cs typeface="Helvetica Neue"/>
              <a:sym typeface="Helvetica Neue"/>
            </a:endParaRPr>
          </a:p>
        </p:txBody>
      </p:sp>
      <p:sp>
        <p:nvSpPr>
          <p:cNvPr id="2461" name="Google Shape;2461;p296"/>
          <p:cNvSpPr/>
          <p:nvPr/>
        </p:nvSpPr>
        <p:spPr>
          <a:xfrm>
            <a:off x="5700251" y="4110086"/>
            <a:ext cx="772585" cy="227384"/>
          </a:xfrm>
          <a:custGeom>
            <a:rect b="b" l="l" r="r" t="t"/>
            <a:pathLst>
              <a:path extrusionOk="0" h="499745" w="1697990">
                <a:moveTo>
                  <a:pt x="0" y="0"/>
                </a:moveTo>
                <a:lnTo>
                  <a:pt x="1697958" y="0"/>
                </a:lnTo>
                <a:lnTo>
                  <a:pt x="1697958" y="499310"/>
                </a:lnTo>
                <a:lnTo>
                  <a:pt x="0" y="499310"/>
                </a:lnTo>
                <a:lnTo>
                  <a:pt x="0" y="0"/>
                </a:lnTo>
                <a:close/>
              </a:path>
            </a:pathLst>
          </a:custGeom>
          <a:solidFill>
            <a:srgbClr val="007DD6">
              <a:alpha val="494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62" name="Google Shape;2462;p296"/>
          <p:cNvSpPr/>
          <p:nvPr/>
        </p:nvSpPr>
        <p:spPr>
          <a:xfrm>
            <a:off x="4235237" y="3875354"/>
            <a:ext cx="687063" cy="227384"/>
          </a:xfrm>
          <a:custGeom>
            <a:rect b="b" l="l" r="r" t="t"/>
            <a:pathLst>
              <a:path extrusionOk="0" h="499745" w="1510029">
                <a:moveTo>
                  <a:pt x="0" y="0"/>
                </a:moveTo>
                <a:lnTo>
                  <a:pt x="1509484" y="0"/>
                </a:lnTo>
                <a:lnTo>
                  <a:pt x="1509484" y="499310"/>
                </a:lnTo>
                <a:lnTo>
                  <a:pt x="0" y="499310"/>
                </a:lnTo>
                <a:lnTo>
                  <a:pt x="0" y="0"/>
                </a:lnTo>
                <a:close/>
              </a:path>
            </a:pathLst>
          </a:custGeom>
          <a:solidFill>
            <a:srgbClr val="007DD6">
              <a:alpha val="494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63" name="Google Shape;2463;p296"/>
          <p:cNvSpPr txBox="1"/>
          <p:nvPr/>
        </p:nvSpPr>
        <p:spPr>
          <a:xfrm>
            <a:off x="2423098" y="1432395"/>
            <a:ext cx="49014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What airline had the longest delays?</a:t>
            </a:r>
            <a:endParaRPr sz="2300">
              <a:latin typeface="Questrial"/>
              <a:ea typeface="Questrial"/>
              <a:cs typeface="Questrial"/>
              <a:sym typeface="Quest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85" name="Shape 385"/>
        <p:cNvGrpSpPr/>
        <p:nvPr/>
      </p:nvGrpSpPr>
      <p:grpSpPr>
        <a:xfrm>
          <a:off x="0" y="0"/>
          <a:ext cx="0" cy="0"/>
          <a:chOff x="0" y="0"/>
          <a:chExt cx="0" cy="0"/>
        </a:xfrm>
      </p:grpSpPr>
      <p:sp>
        <p:nvSpPr>
          <p:cNvPr id="386" name="Google Shape;386;p81"/>
          <p:cNvSpPr/>
          <p:nvPr/>
        </p:nvSpPr>
        <p:spPr>
          <a:xfrm>
            <a:off x="1642855" y="1620193"/>
            <a:ext cx="5174700" cy="3359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7" name="Google Shape;387;p81"/>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 Server</a:t>
            </a:r>
            <a:endParaRPr b="1" sz="3000">
              <a:solidFill>
                <a:srgbClr val="000000"/>
              </a:solidFill>
              <a:latin typeface="Questrial"/>
              <a:ea typeface="Questrial"/>
              <a:cs typeface="Questrial"/>
              <a:sym typeface="Questrial"/>
            </a:endParaRPr>
          </a:p>
        </p:txBody>
      </p:sp>
      <p:sp>
        <p:nvSpPr>
          <p:cNvPr id="388" name="Google Shape;388;p81"/>
          <p:cNvSpPr txBox="1"/>
          <p:nvPr/>
        </p:nvSpPr>
        <p:spPr>
          <a:xfrm>
            <a:off x="453514" y="920994"/>
            <a:ext cx="7805400" cy="4482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700">
                <a:latin typeface="Questrial"/>
                <a:ea typeface="Questrial"/>
                <a:cs typeface="Questrial"/>
                <a:sym typeface="Questrial"/>
              </a:rPr>
              <a:t>Allows you to log in through a web browser and do your work there (similar to Google docs)</a:t>
            </a:r>
            <a:endParaRPr sz="17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t/>
            </a:r>
            <a:endParaRPr sz="19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t/>
            </a:r>
            <a:endParaRPr sz="1600">
              <a:latin typeface="Questrial"/>
              <a:ea typeface="Questrial"/>
              <a:cs typeface="Questrial"/>
              <a:sym typeface="Questrial"/>
            </a:endParaRPr>
          </a:p>
          <a:p>
            <a:pPr indent="0" lvl="0" marL="0" rtl="0" algn="l">
              <a:spcBef>
                <a:spcPts val="0"/>
              </a:spcBef>
              <a:spcAft>
                <a:spcPts val="0"/>
              </a:spcAft>
              <a:buNone/>
            </a:pPr>
            <a:r>
              <a:t/>
            </a:r>
            <a:endParaRPr sz="1600">
              <a:latin typeface="Questrial"/>
              <a:ea typeface="Questrial"/>
              <a:cs typeface="Questrial"/>
              <a:sym typeface="Questrial"/>
            </a:endParaRPr>
          </a:p>
        </p:txBody>
      </p:sp>
    </p:spTree>
  </p:cSld>
  <p:clrMapOvr>
    <a:masterClrMapping/>
  </p:clrMapOvr>
</p:sld>
</file>

<file path=ppt/slides/slide2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467" name="Shape 2467"/>
        <p:cNvGrpSpPr/>
        <p:nvPr/>
      </p:nvGrpSpPr>
      <p:grpSpPr>
        <a:xfrm>
          <a:off x="0" y="0"/>
          <a:ext cx="0" cy="0"/>
          <a:chOff x="0" y="0"/>
          <a:chExt cx="0" cy="0"/>
        </a:xfrm>
      </p:grpSpPr>
      <p:sp>
        <p:nvSpPr>
          <p:cNvPr id="2468" name="Google Shape;2468;p297"/>
          <p:cNvSpPr/>
          <p:nvPr/>
        </p:nvSpPr>
        <p:spPr>
          <a:xfrm>
            <a:off x="319087" y="2323936"/>
            <a:ext cx="1728900" cy="2819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69" name="Google Shape;2469;p297"/>
          <p:cNvSpPr txBox="1"/>
          <p:nvPr/>
        </p:nvSpPr>
        <p:spPr>
          <a:xfrm>
            <a:off x="323692" y="1489929"/>
            <a:ext cx="3597600" cy="57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43825">
            <a:noAutofit/>
          </a:bodyPr>
          <a:lstStyle/>
          <a:p>
            <a:pPr indent="0" lvl="0" marL="152400" marR="0" rtl="0" algn="l">
              <a:lnSpc>
                <a:spcPct val="100000"/>
              </a:lnSpc>
              <a:spcBef>
                <a:spcPts val="0"/>
              </a:spcBef>
              <a:spcAft>
                <a:spcPts val="0"/>
              </a:spcAft>
              <a:buNone/>
            </a:pPr>
            <a:r>
              <a:rPr lang="en" sz="1800">
                <a:solidFill>
                  <a:srgbClr val="0365C0"/>
                </a:solidFill>
                <a:latin typeface="Arial"/>
                <a:ea typeface="Arial"/>
                <a:cs typeface="Arial"/>
                <a:sym typeface="Arial"/>
              </a:rPr>
              <a:t>View(flights["carrier"])</a:t>
            </a:r>
            <a:endParaRPr sz="1800">
              <a:latin typeface="Arial"/>
              <a:ea typeface="Arial"/>
              <a:cs typeface="Arial"/>
              <a:sym typeface="Arial"/>
            </a:endParaRPr>
          </a:p>
        </p:txBody>
      </p:sp>
      <p:sp>
        <p:nvSpPr>
          <p:cNvPr id="2470" name="Google Shape;2470;p297"/>
          <p:cNvSpPr txBox="1"/>
          <p:nvPr/>
        </p:nvSpPr>
        <p:spPr>
          <a:xfrm>
            <a:off x="4629754" y="1489929"/>
            <a:ext cx="2265300" cy="57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42950">
            <a:noAutofit/>
          </a:bodyPr>
          <a:lstStyle/>
          <a:p>
            <a:pPr indent="0" lvl="0" marL="152400" marR="0" rtl="0" algn="l">
              <a:lnSpc>
                <a:spcPct val="100000"/>
              </a:lnSpc>
              <a:spcBef>
                <a:spcPts val="0"/>
              </a:spcBef>
              <a:spcAft>
                <a:spcPts val="0"/>
              </a:spcAft>
              <a:buNone/>
            </a:pPr>
            <a:r>
              <a:rPr lang="en" sz="1800">
                <a:solidFill>
                  <a:srgbClr val="0365C0"/>
                </a:solidFill>
                <a:latin typeface="Arial"/>
                <a:ea typeface="Arial"/>
                <a:cs typeface="Arial"/>
                <a:sym typeface="Arial"/>
              </a:rPr>
              <a:t>View(airlines)</a:t>
            </a:r>
            <a:endParaRPr sz="1800">
              <a:latin typeface="Arial"/>
              <a:ea typeface="Arial"/>
              <a:cs typeface="Arial"/>
              <a:sym typeface="Arial"/>
            </a:endParaRPr>
          </a:p>
        </p:txBody>
      </p:sp>
      <p:sp>
        <p:nvSpPr>
          <p:cNvPr id="2471" name="Google Shape;2471;p297"/>
          <p:cNvSpPr/>
          <p:nvPr/>
        </p:nvSpPr>
        <p:spPr>
          <a:xfrm>
            <a:off x="4629150" y="2338223"/>
            <a:ext cx="4195800" cy="2805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472" name="Google Shape;2472;p297"/>
          <p:cNvSpPr txBox="1"/>
          <p:nvPr>
            <p:ph idx="4294967295" type="title"/>
          </p:nvPr>
        </p:nvSpPr>
        <p:spPr>
          <a:xfrm>
            <a:off x="3213678" y="427581"/>
            <a:ext cx="4055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Airline names</a:t>
            </a:r>
            <a:endParaRPr b="1" sz="3000">
              <a:latin typeface="Questrial"/>
              <a:ea typeface="Questrial"/>
              <a:cs typeface="Questrial"/>
              <a:sym typeface="Questrial"/>
            </a:endParaRPr>
          </a:p>
        </p:txBody>
      </p:sp>
    </p:spTree>
  </p:cSld>
  <p:clrMapOvr>
    <a:masterClrMapping/>
  </p:clrMapOvr>
</p:sld>
</file>

<file path=ppt/slides/slide2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76" name="Shape 2476"/>
        <p:cNvGrpSpPr/>
        <p:nvPr/>
      </p:nvGrpSpPr>
      <p:grpSpPr>
        <a:xfrm>
          <a:off x="0" y="0"/>
          <a:ext cx="0" cy="0"/>
          <a:chOff x="0" y="0"/>
          <a:chExt cx="0" cy="0"/>
        </a:xfrm>
      </p:grpSpPr>
      <p:sp>
        <p:nvSpPr>
          <p:cNvPr id="2477" name="Google Shape;2477;p298"/>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types of joins</a:t>
            </a:r>
            <a:endParaRPr/>
          </a:p>
        </p:txBody>
      </p:sp>
    </p:spTree>
  </p:cSld>
  <p:clrMapOvr>
    <a:masterClrMapping/>
  </p:clrMapOvr>
</p:sld>
</file>

<file path=ppt/slides/slide2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481" name="Shape 2481"/>
        <p:cNvGrpSpPr/>
        <p:nvPr/>
      </p:nvGrpSpPr>
      <p:grpSpPr>
        <a:xfrm>
          <a:off x="0" y="0"/>
          <a:ext cx="0" cy="0"/>
          <a:chOff x="0" y="0"/>
          <a:chExt cx="0" cy="0"/>
        </a:xfrm>
      </p:grpSpPr>
      <p:sp>
        <p:nvSpPr>
          <p:cNvPr id="2482" name="Google Shape;2482;p299"/>
          <p:cNvSpPr txBox="1"/>
          <p:nvPr>
            <p:ph idx="4294967295" type="title"/>
          </p:nvPr>
        </p:nvSpPr>
        <p:spPr>
          <a:xfrm>
            <a:off x="670502" y="475869"/>
            <a:ext cx="4439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types of joins</a:t>
            </a:r>
            <a:endParaRPr b="1" sz="3000">
              <a:latin typeface="Questrial"/>
              <a:ea typeface="Questrial"/>
              <a:cs typeface="Questrial"/>
              <a:sym typeface="Questrial"/>
            </a:endParaRPr>
          </a:p>
        </p:txBody>
      </p:sp>
      <p:sp>
        <p:nvSpPr>
          <p:cNvPr id="2483" name="Google Shape;2483;p299"/>
          <p:cNvSpPr txBox="1"/>
          <p:nvPr/>
        </p:nvSpPr>
        <p:spPr>
          <a:xfrm>
            <a:off x="670503" y="1516089"/>
            <a:ext cx="7760400" cy="30261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b="1" lang="en" sz="2300">
                <a:solidFill>
                  <a:srgbClr val="78AAD6"/>
                </a:solidFill>
                <a:latin typeface="Questrial"/>
                <a:ea typeface="Questrial"/>
                <a:cs typeface="Questrial"/>
                <a:sym typeface="Questrial"/>
              </a:rPr>
              <a:t>Mutating joins </a:t>
            </a:r>
            <a:r>
              <a:rPr lang="en" sz="2300">
                <a:latin typeface="Questrial"/>
                <a:ea typeface="Questrial"/>
                <a:cs typeface="Questrial"/>
                <a:sym typeface="Questrial"/>
              </a:rPr>
              <a:t>use information from one data set </a:t>
            </a:r>
            <a:r>
              <a:rPr b="1" lang="en" sz="2300">
                <a:solidFill>
                  <a:srgbClr val="78AAD6"/>
                </a:solidFill>
                <a:latin typeface="Questrial"/>
                <a:ea typeface="Questrial"/>
                <a:cs typeface="Questrial"/>
                <a:sym typeface="Questrial"/>
              </a:rPr>
              <a:t>to add variables</a:t>
            </a:r>
            <a:r>
              <a:rPr lang="en" sz="2300">
                <a:latin typeface="Questrial"/>
                <a:ea typeface="Questrial"/>
                <a:cs typeface="Questrial"/>
                <a:sym typeface="Questrial"/>
              </a:rPr>
              <a:t> to another data set (like </a:t>
            </a:r>
            <a:r>
              <a:rPr b="1" lang="en" sz="2300">
                <a:solidFill>
                  <a:srgbClr val="78AAD6"/>
                </a:solidFill>
                <a:latin typeface="Questrial"/>
                <a:ea typeface="Questrial"/>
                <a:cs typeface="Questrial"/>
                <a:sym typeface="Questrial"/>
              </a:rPr>
              <a:t>mutate()</a:t>
            </a:r>
            <a:r>
              <a:rPr lang="en" sz="2300">
                <a:latin typeface="Questrial"/>
                <a:ea typeface="Questrial"/>
                <a:cs typeface="Questrial"/>
                <a:sym typeface="Questrial"/>
              </a:rPr>
              <a:t>)</a:t>
            </a:r>
            <a:endParaRPr sz="23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500">
              <a:latin typeface="Questrial"/>
              <a:ea typeface="Questrial"/>
              <a:cs typeface="Questrial"/>
              <a:sym typeface="Questrial"/>
            </a:endParaRPr>
          </a:p>
          <a:p>
            <a:pPr indent="0" lvl="0" marL="0" marR="0" rtl="0" algn="l">
              <a:lnSpc>
                <a:spcPct val="100000"/>
              </a:lnSpc>
              <a:spcBef>
                <a:spcPts val="0"/>
              </a:spcBef>
              <a:spcAft>
                <a:spcPts val="0"/>
              </a:spcAft>
              <a:buNone/>
            </a:pPr>
            <a:r>
              <a:rPr b="1" lang="en" sz="2300">
                <a:solidFill>
                  <a:srgbClr val="81A769"/>
                </a:solidFill>
                <a:latin typeface="Questrial"/>
                <a:ea typeface="Questrial"/>
                <a:cs typeface="Questrial"/>
                <a:sym typeface="Questrial"/>
              </a:rPr>
              <a:t>Filtering joins </a:t>
            </a:r>
            <a:r>
              <a:rPr lang="en" sz="2300">
                <a:latin typeface="Questrial"/>
                <a:ea typeface="Questrial"/>
                <a:cs typeface="Questrial"/>
                <a:sym typeface="Questrial"/>
              </a:rPr>
              <a:t>use information from one data set </a:t>
            </a:r>
            <a:r>
              <a:rPr b="1" lang="en" sz="2300">
                <a:solidFill>
                  <a:srgbClr val="8BB274"/>
                </a:solidFill>
                <a:latin typeface="Questrial"/>
                <a:ea typeface="Questrial"/>
                <a:cs typeface="Questrial"/>
                <a:sym typeface="Questrial"/>
              </a:rPr>
              <a:t>to extract cases </a:t>
            </a:r>
            <a:r>
              <a:rPr lang="en" sz="2300">
                <a:latin typeface="Questrial"/>
                <a:ea typeface="Questrial"/>
                <a:cs typeface="Questrial"/>
                <a:sym typeface="Questrial"/>
              </a:rPr>
              <a:t>from another data set (like </a:t>
            </a:r>
            <a:r>
              <a:rPr b="1" lang="en" sz="2300">
                <a:solidFill>
                  <a:srgbClr val="8BB175"/>
                </a:solidFill>
                <a:latin typeface="Questrial"/>
                <a:ea typeface="Questrial"/>
                <a:cs typeface="Questrial"/>
                <a:sym typeface="Questrial"/>
              </a:rPr>
              <a:t>filter()</a:t>
            </a:r>
            <a:r>
              <a:rPr lang="en" sz="2300">
                <a:latin typeface="Questrial"/>
                <a:ea typeface="Questrial"/>
                <a:cs typeface="Questrial"/>
                <a:sym typeface="Questrial"/>
              </a:rPr>
              <a:t>)</a:t>
            </a:r>
            <a:endParaRPr sz="2200">
              <a:latin typeface="Questrial"/>
              <a:ea typeface="Questrial"/>
              <a:cs typeface="Questrial"/>
              <a:sym typeface="Questrial"/>
            </a:endParaRPr>
          </a:p>
        </p:txBody>
      </p:sp>
    </p:spTree>
  </p:cSld>
  <p:clrMapOvr>
    <a:masterClrMapping/>
  </p:clrMapOvr>
</p:sld>
</file>

<file path=ppt/slides/slide2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487" name="Shape 2487"/>
        <p:cNvGrpSpPr/>
        <p:nvPr/>
      </p:nvGrpSpPr>
      <p:grpSpPr>
        <a:xfrm>
          <a:off x="0" y="0"/>
          <a:ext cx="0" cy="0"/>
          <a:chOff x="0" y="0"/>
          <a:chExt cx="0" cy="0"/>
        </a:xfrm>
      </p:grpSpPr>
      <p:sp>
        <p:nvSpPr>
          <p:cNvPr id="2488" name="Google Shape;2488;p300"/>
          <p:cNvSpPr txBox="1"/>
          <p:nvPr>
            <p:ph idx="4294967295" type="title"/>
          </p:nvPr>
        </p:nvSpPr>
        <p:spPr>
          <a:xfrm>
            <a:off x="670502" y="475869"/>
            <a:ext cx="4439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types of joins</a:t>
            </a:r>
            <a:endParaRPr b="1" sz="3000">
              <a:latin typeface="Questrial"/>
              <a:ea typeface="Questrial"/>
              <a:cs typeface="Questrial"/>
              <a:sym typeface="Questrial"/>
            </a:endParaRPr>
          </a:p>
        </p:txBody>
      </p:sp>
      <p:sp>
        <p:nvSpPr>
          <p:cNvPr id="2489" name="Google Shape;2489;p300"/>
          <p:cNvSpPr txBox="1"/>
          <p:nvPr/>
        </p:nvSpPr>
        <p:spPr>
          <a:xfrm>
            <a:off x="670503" y="1516089"/>
            <a:ext cx="7760400" cy="30261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b="1" lang="en" sz="2300">
                <a:solidFill>
                  <a:srgbClr val="78AAD6"/>
                </a:solidFill>
                <a:latin typeface="Questrial"/>
                <a:ea typeface="Questrial"/>
                <a:cs typeface="Questrial"/>
                <a:sym typeface="Questrial"/>
              </a:rPr>
              <a:t>Mutating joins </a:t>
            </a:r>
            <a:r>
              <a:rPr lang="en" sz="2300">
                <a:latin typeface="Questrial"/>
                <a:ea typeface="Questrial"/>
                <a:cs typeface="Questrial"/>
                <a:sym typeface="Questrial"/>
              </a:rPr>
              <a:t>use information from one data set </a:t>
            </a:r>
            <a:r>
              <a:rPr b="1" lang="en" sz="2300">
                <a:solidFill>
                  <a:srgbClr val="78AAD6"/>
                </a:solidFill>
                <a:latin typeface="Questrial"/>
                <a:ea typeface="Questrial"/>
                <a:cs typeface="Questrial"/>
                <a:sym typeface="Questrial"/>
              </a:rPr>
              <a:t>to add variables</a:t>
            </a:r>
            <a:r>
              <a:rPr lang="en" sz="2300">
                <a:latin typeface="Questrial"/>
                <a:ea typeface="Questrial"/>
                <a:cs typeface="Questrial"/>
                <a:sym typeface="Questrial"/>
              </a:rPr>
              <a:t> to another data set (like </a:t>
            </a:r>
            <a:r>
              <a:rPr b="1" lang="en" sz="2300">
                <a:solidFill>
                  <a:srgbClr val="78AAD6"/>
                </a:solidFill>
                <a:latin typeface="Questrial"/>
                <a:ea typeface="Questrial"/>
                <a:cs typeface="Questrial"/>
                <a:sym typeface="Questrial"/>
              </a:rPr>
              <a:t>mutate()</a:t>
            </a:r>
            <a:r>
              <a:rPr lang="en" sz="2300">
                <a:latin typeface="Questrial"/>
                <a:ea typeface="Questrial"/>
                <a:cs typeface="Questrial"/>
                <a:sym typeface="Questrial"/>
              </a:rPr>
              <a:t>)</a:t>
            </a:r>
            <a:endParaRPr sz="23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500">
              <a:latin typeface="Questrial"/>
              <a:ea typeface="Questrial"/>
              <a:cs typeface="Questrial"/>
              <a:sym typeface="Questrial"/>
            </a:endParaRPr>
          </a:p>
          <a:p>
            <a:pPr indent="0" lvl="0" marL="0" marR="0" rtl="0" algn="l">
              <a:lnSpc>
                <a:spcPct val="100000"/>
              </a:lnSpc>
              <a:spcBef>
                <a:spcPts val="0"/>
              </a:spcBef>
              <a:spcAft>
                <a:spcPts val="0"/>
              </a:spcAft>
              <a:buNone/>
            </a:pPr>
            <a:r>
              <a:rPr b="1" lang="en" sz="2300">
                <a:solidFill>
                  <a:srgbClr val="EFEFEF"/>
                </a:solidFill>
                <a:latin typeface="Questrial"/>
                <a:ea typeface="Questrial"/>
                <a:cs typeface="Questrial"/>
                <a:sym typeface="Questrial"/>
              </a:rPr>
              <a:t>Filtering joins </a:t>
            </a:r>
            <a:r>
              <a:rPr lang="en" sz="2300">
                <a:solidFill>
                  <a:srgbClr val="EFEFEF"/>
                </a:solidFill>
                <a:latin typeface="Questrial"/>
                <a:ea typeface="Questrial"/>
                <a:cs typeface="Questrial"/>
                <a:sym typeface="Questrial"/>
              </a:rPr>
              <a:t>use information from one data set </a:t>
            </a:r>
            <a:r>
              <a:rPr b="1" lang="en" sz="2300">
                <a:solidFill>
                  <a:srgbClr val="EFEFEF"/>
                </a:solidFill>
                <a:latin typeface="Questrial"/>
                <a:ea typeface="Questrial"/>
                <a:cs typeface="Questrial"/>
                <a:sym typeface="Questrial"/>
              </a:rPr>
              <a:t>to extract cases </a:t>
            </a:r>
            <a:r>
              <a:rPr lang="en" sz="2300">
                <a:solidFill>
                  <a:srgbClr val="EFEFEF"/>
                </a:solidFill>
                <a:latin typeface="Questrial"/>
                <a:ea typeface="Questrial"/>
                <a:cs typeface="Questrial"/>
                <a:sym typeface="Questrial"/>
              </a:rPr>
              <a:t>from another data set (like </a:t>
            </a:r>
            <a:r>
              <a:rPr b="1" lang="en" sz="2300">
                <a:solidFill>
                  <a:srgbClr val="EFEFEF"/>
                </a:solidFill>
                <a:latin typeface="Questrial"/>
                <a:ea typeface="Questrial"/>
                <a:cs typeface="Questrial"/>
                <a:sym typeface="Questrial"/>
              </a:rPr>
              <a:t>filter()</a:t>
            </a:r>
            <a:r>
              <a:rPr lang="en" sz="2300">
                <a:solidFill>
                  <a:srgbClr val="EFEFEF"/>
                </a:solidFill>
                <a:latin typeface="Questrial"/>
                <a:ea typeface="Questrial"/>
                <a:cs typeface="Questrial"/>
                <a:sym typeface="Questrial"/>
              </a:rPr>
              <a:t>)</a:t>
            </a:r>
            <a:endParaRPr sz="2200">
              <a:solidFill>
                <a:srgbClr val="EFEFEF"/>
              </a:solidFill>
              <a:latin typeface="Questrial"/>
              <a:ea typeface="Questrial"/>
              <a:cs typeface="Questrial"/>
              <a:sym typeface="Questrial"/>
            </a:endParaRPr>
          </a:p>
        </p:txBody>
      </p:sp>
    </p:spTree>
  </p:cSld>
  <p:clrMapOvr>
    <a:masterClrMapping/>
  </p:clrMapOvr>
</p:sld>
</file>

<file path=ppt/slides/slide2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493" name="Shape 2493"/>
        <p:cNvGrpSpPr/>
        <p:nvPr/>
      </p:nvGrpSpPr>
      <p:grpSpPr>
        <a:xfrm>
          <a:off x="0" y="0"/>
          <a:ext cx="0" cy="0"/>
          <a:chOff x="0" y="0"/>
          <a:chExt cx="0" cy="0"/>
        </a:xfrm>
      </p:grpSpPr>
      <p:sp>
        <p:nvSpPr>
          <p:cNvPr id="2494" name="Google Shape;2494;p301"/>
          <p:cNvSpPr/>
          <p:nvPr/>
        </p:nvSpPr>
        <p:spPr>
          <a:xfrm>
            <a:off x="1448636" y="1869567"/>
            <a:ext cx="6249159" cy="606742"/>
          </a:xfrm>
          <a:custGeom>
            <a:rect b="b" l="l" r="r" t="t"/>
            <a:pathLst>
              <a:path extrusionOk="0" h="1333500" w="13734415">
                <a:moveTo>
                  <a:pt x="0" y="0"/>
                </a:moveTo>
                <a:lnTo>
                  <a:pt x="13734118" y="0"/>
                </a:lnTo>
                <a:lnTo>
                  <a:pt x="13734118" y="1333348"/>
                </a:lnTo>
                <a:lnTo>
                  <a:pt x="0" y="1333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495" name="Google Shape;2495;p301"/>
          <p:cNvSpPr/>
          <p:nvPr/>
        </p:nvSpPr>
        <p:spPr>
          <a:xfrm>
            <a:off x="1448636" y="1869567"/>
            <a:ext cx="6249159" cy="606742"/>
          </a:xfrm>
          <a:custGeom>
            <a:rect b="b" l="l" r="r" t="t"/>
            <a:pathLst>
              <a:path extrusionOk="0" h="1333500" w="13734415">
                <a:moveTo>
                  <a:pt x="0" y="0"/>
                </a:moveTo>
                <a:lnTo>
                  <a:pt x="13734115" y="0"/>
                </a:lnTo>
                <a:lnTo>
                  <a:pt x="13734115" y="1333348"/>
                </a:lnTo>
                <a:lnTo>
                  <a:pt x="0" y="133334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496" name="Google Shape;2496;p301"/>
          <p:cNvSpPr txBox="1"/>
          <p:nvPr/>
        </p:nvSpPr>
        <p:spPr>
          <a:xfrm>
            <a:off x="670503" y="1035990"/>
            <a:ext cx="7593600" cy="456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Each join function returns a data frame / tibble.</a:t>
            </a:r>
            <a:endParaRPr sz="2300">
              <a:latin typeface="Questrial"/>
              <a:ea typeface="Questrial"/>
              <a:cs typeface="Questrial"/>
              <a:sym typeface="Questrial"/>
            </a:endParaRPr>
          </a:p>
          <a:p>
            <a:pPr indent="0" lvl="0" marL="63500" marR="0" rtl="0" algn="l">
              <a:lnSpc>
                <a:spcPct val="100000"/>
              </a:lnSpc>
              <a:spcBef>
                <a:spcPts val="2400"/>
              </a:spcBef>
              <a:spcAft>
                <a:spcPts val="0"/>
              </a:spcAft>
              <a:buNone/>
            </a:pPr>
            <a:r>
              <a:t/>
            </a:r>
            <a:endParaRPr sz="1800">
              <a:latin typeface="Questrial"/>
              <a:ea typeface="Questrial"/>
              <a:cs typeface="Questrial"/>
              <a:sym typeface="Questrial"/>
            </a:endParaRPr>
          </a:p>
        </p:txBody>
      </p:sp>
      <p:sp>
        <p:nvSpPr>
          <p:cNvPr id="2497" name="Google Shape;2497;p301"/>
          <p:cNvSpPr/>
          <p:nvPr/>
        </p:nvSpPr>
        <p:spPr>
          <a:xfrm>
            <a:off x="5084414" y="2386953"/>
            <a:ext cx="2528038" cy="1009804"/>
          </a:xfrm>
          <a:custGeom>
            <a:rect b="b" l="l" r="r" t="t"/>
            <a:pathLst>
              <a:path extrusionOk="0" h="3338195" w="5845175">
                <a:moveTo>
                  <a:pt x="0" y="0"/>
                </a:moveTo>
                <a:lnTo>
                  <a:pt x="1322275" y="981318"/>
                </a:lnTo>
                <a:lnTo>
                  <a:pt x="1316461" y="1004323"/>
                </a:lnTo>
                <a:lnTo>
                  <a:pt x="1311895" y="1027859"/>
                </a:lnTo>
                <a:lnTo>
                  <a:pt x="1308939" y="1051692"/>
                </a:lnTo>
                <a:lnTo>
                  <a:pt x="1307878" y="1076211"/>
                </a:lnTo>
                <a:lnTo>
                  <a:pt x="1307878" y="2981257"/>
                </a:lnTo>
                <a:lnTo>
                  <a:pt x="1311131" y="3029609"/>
                </a:lnTo>
                <a:lnTo>
                  <a:pt x="1320607" y="3075984"/>
                </a:lnTo>
                <a:lnTo>
                  <a:pt x="1335882" y="3119958"/>
                </a:lnTo>
                <a:lnTo>
                  <a:pt x="1356530" y="3161105"/>
                </a:lnTo>
                <a:lnTo>
                  <a:pt x="1382127" y="3199002"/>
                </a:lnTo>
                <a:lnTo>
                  <a:pt x="1412249" y="3233224"/>
                </a:lnTo>
                <a:lnTo>
                  <a:pt x="1446471" y="3263345"/>
                </a:lnTo>
                <a:lnTo>
                  <a:pt x="1484367" y="3288943"/>
                </a:lnTo>
                <a:lnTo>
                  <a:pt x="1525515" y="3309591"/>
                </a:lnTo>
                <a:lnTo>
                  <a:pt x="1569488" y="3324865"/>
                </a:lnTo>
                <a:lnTo>
                  <a:pt x="1615862" y="3334341"/>
                </a:lnTo>
                <a:lnTo>
                  <a:pt x="1664213" y="3337594"/>
                </a:lnTo>
                <a:lnTo>
                  <a:pt x="5488704" y="3337594"/>
                </a:lnTo>
                <a:lnTo>
                  <a:pt x="5537057" y="3334341"/>
                </a:lnTo>
                <a:lnTo>
                  <a:pt x="5583433" y="3324865"/>
                </a:lnTo>
                <a:lnTo>
                  <a:pt x="5627408" y="3309591"/>
                </a:lnTo>
                <a:lnTo>
                  <a:pt x="5668556" y="3288943"/>
                </a:lnTo>
                <a:lnTo>
                  <a:pt x="5706454" y="3263345"/>
                </a:lnTo>
                <a:lnTo>
                  <a:pt x="5740676" y="3233224"/>
                </a:lnTo>
                <a:lnTo>
                  <a:pt x="5770799" y="3199002"/>
                </a:lnTo>
                <a:lnTo>
                  <a:pt x="5796396" y="3161105"/>
                </a:lnTo>
                <a:lnTo>
                  <a:pt x="5817045" y="3119958"/>
                </a:lnTo>
                <a:lnTo>
                  <a:pt x="5832320" y="3075984"/>
                </a:lnTo>
                <a:lnTo>
                  <a:pt x="5841796" y="3029609"/>
                </a:lnTo>
                <a:lnTo>
                  <a:pt x="5845049" y="2981257"/>
                </a:lnTo>
                <a:lnTo>
                  <a:pt x="5845049" y="1076211"/>
                </a:lnTo>
                <a:lnTo>
                  <a:pt x="5841796" y="1027859"/>
                </a:lnTo>
                <a:lnTo>
                  <a:pt x="5832320" y="981484"/>
                </a:lnTo>
                <a:lnTo>
                  <a:pt x="5817045" y="937510"/>
                </a:lnTo>
                <a:lnTo>
                  <a:pt x="5796396" y="896363"/>
                </a:lnTo>
                <a:lnTo>
                  <a:pt x="5770799" y="858466"/>
                </a:lnTo>
                <a:lnTo>
                  <a:pt x="5740676" y="824244"/>
                </a:lnTo>
                <a:lnTo>
                  <a:pt x="5717267" y="803640"/>
                </a:lnTo>
                <a:lnTo>
                  <a:pt x="1437131" y="803640"/>
                </a:lnTo>
                <a:lnTo>
                  <a:pt x="0" y="0"/>
                </a:lnTo>
                <a:close/>
              </a:path>
              <a:path extrusionOk="0" h="3338195" w="5845175">
                <a:moveTo>
                  <a:pt x="5488704" y="719873"/>
                </a:moveTo>
                <a:lnTo>
                  <a:pt x="1664213" y="719873"/>
                </a:lnTo>
                <a:lnTo>
                  <a:pt x="1613212" y="723636"/>
                </a:lnTo>
                <a:lnTo>
                  <a:pt x="1564597" y="734514"/>
                </a:lnTo>
                <a:lnTo>
                  <a:pt x="1518773" y="751886"/>
                </a:lnTo>
                <a:lnTo>
                  <a:pt x="1476149" y="775134"/>
                </a:lnTo>
                <a:lnTo>
                  <a:pt x="1437131" y="803640"/>
                </a:lnTo>
                <a:lnTo>
                  <a:pt x="5717267" y="803640"/>
                </a:lnTo>
                <a:lnTo>
                  <a:pt x="5668556" y="768525"/>
                </a:lnTo>
                <a:lnTo>
                  <a:pt x="5627408" y="747876"/>
                </a:lnTo>
                <a:lnTo>
                  <a:pt x="5583433" y="732602"/>
                </a:lnTo>
                <a:lnTo>
                  <a:pt x="5537057" y="723126"/>
                </a:lnTo>
                <a:lnTo>
                  <a:pt x="5488704" y="719873"/>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498" name="Google Shape;2498;p301"/>
          <p:cNvSpPr txBox="1"/>
          <p:nvPr/>
        </p:nvSpPr>
        <p:spPr>
          <a:xfrm>
            <a:off x="5758113" y="2748747"/>
            <a:ext cx="1930500" cy="354000"/>
          </a:xfrm>
          <a:prstGeom prst="rect">
            <a:avLst/>
          </a:prstGeom>
          <a:noFill/>
          <a:ln>
            <a:noFill/>
          </a:ln>
        </p:spPr>
        <p:txBody>
          <a:bodyPr anchorCtr="0" anchor="t" bIns="0" lIns="0" spcFirstLastPara="1" rIns="0" wrap="square" tIns="27725">
            <a:noAutofit/>
          </a:bodyPr>
          <a:lstStyle/>
          <a:p>
            <a:pPr indent="-431800" lvl="0" marL="431800" marR="0" rtl="0" algn="l">
              <a:lnSpc>
                <a:spcPct val="113506"/>
              </a:lnSpc>
              <a:spcBef>
                <a:spcPts val="0"/>
              </a:spcBef>
              <a:spcAft>
                <a:spcPts val="0"/>
              </a:spcAft>
              <a:buNone/>
            </a:pPr>
            <a:r>
              <a:rPr b="1" lang="en" sz="1800">
                <a:solidFill>
                  <a:srgbClr val="FFFFFF"/>
                </a:solidFill>
                <a:latin typeface="Questrial"/>
                <a:ea typeface="Questrial"/>
                <a:cs typeface="Questrial"/>
                <a:sym typeface="Questrial"/>
              </a:rPr>
              <a:t>names of columns  to join on</a:t>
            </a:r>
            <a:endParaRPr sz="1800">
              <a:latin typeface="Questrial"/>
              <a:ea typeface="Questrial"/>
              <a:cs typeface="Questrial"/>
              <a:sym typeface="Questrial"/>
            </a:endParaRPr>
          </a:p>
        </p:txBody>
      </p:sp>
      <p:sp>
        <p:nvSpPr>
          <p:cNvPr id="2499" name="Google Shape;2499;p301"/>
          <p:cNvSpPr/>
          <p:nvPr/>
        </p:nvSpPr>
        <p:spPr>
          <a:xfrm>
            <a:off x="3802617" y="2367772"/>
            <a:ext cx="1612246" cy="1032470"/>
          </a:xfrm>
          <a:custGeom>
            <a:rect b="b" l="l" r="r" t="t"/>
            <a:pathLst>
              <a:path extrusionOk="0" h="3303904" w="4005579">
                <a:moveTo>
                  <a:pt x="0" y="0"/>
                </a:moveTo>
                <a:lnTo>
                  <a:pt x="874318" y="899515"/>
                </a:lnTo>
                <a:lnTo>
                  <a:pt x="861474" y="933115"/>
                </a:lnTo>
                <a:lnTo>
                  <a:pt x="851912" y="968194"/>
                </a:lnTo>
                <a:lnTo>
                  <a:pt x="845945" y="1004600"/>
                </a:lnTo>
                <a:lnTo>
                  <a:pt x="843887" y="1042180"/>
                </a:lnTo>
                <a:lnTo>
                  <a:pt x="843887" y="2947227"/>
                </a:lnTo>
                <a:lnTo>
                  <a:pt x="847140" y="2995579"/>
                </a:lnTo>
                <a:lnTo>
                  <a:pt x="856616" y="3041954"/>
                </a:lnTo>
                <a:lnTo>
                  <a:pt x="871890" y="3085927"/>
                </a:lnTo>
                <a:lnTo>
                  <a:pt x="892539" y="3127075"/>
                </a:lnTo>
                <a:lnTo>
                  <a:pt x="918136" y="3164972"/>
                </a:lnTo>
                <a:lnTo>
                  <a:pt x="948258" y="3199193"/>
                </a:lnTo>
                <a:lnTo>
                  <a:pt x="982479" y="3229315"/>
                </a:lnTo>
                <a:lnTo>
                  <a:pt x="1020376" y="3254912"/>
                </a:lnTo>
                <a:lnTo>
                  <a:pt x="1061524" y="3275560"/>
                </a:lnTo>
                <a:lnTo>
                  <a:pt x="1105498" y="3290835"/>
                </a:lnTo>
                <a:lnTo>
                  <a:pt x="1151873" y="3300311"/>
                </a:lnTo>
                <a:lnTo>
                  <a:pt x="1200225" y="3303564"/>
                </a:lnTo>
                <a:lnTo>
                  <a:pt x="3649102" y="3303564"/>
                </a:lnTo>
                <a:lnTo>
                  <a:pt x="3697453" y="3300311"/>
                </a:lnTo>
                <a:lnTo>
                  <a:pt x="3743827" y="3290835"/>
                </a:lnTo>
                <a:lnTo>
                  <a:pt x="3787800" y="3275560"/>
                </a:lnTo>
                <a:lnTo>
                  <a:pt x="3828947" y="3254912"/>
                </a:lnTo>
                <a:lnTo>
                  <a:pt x="3866844" y="3229315"/>
                </a:lnTo>
                <a:lnTo>
                  <a:pt x="3901066" y="3199193"/>
                </a:lnTo>
                <a:lnTo>
                  <a:pt x="3931187" y="3164972"/>
                </a:lnTo>
                <a:lnTo>
                  <a:pt x="3956785" y="3127075"/>
                </a:lnTo>
                <a:lnTo>
                  <a:pt x="3977433" y="3085927"/>
                </a:lnTo>
                <a:lnTo>
                  <a:pt x="3992708" y="3041954"/>
                </a:lnTo>
                <a:lnTo>
                  <a:pt x="4002184" y="2995579"/>
                </a:lnTo>
                <a:lnTo>
                  <a:pt x="4005437" y="2947227"/>
                </a:lnTo>
                <a:lnTo>
                  <a:pt x="4005437" y="1042180"/>
                </a:lnTo>
                <a:lnTo>
                  <a:pt x="4002184" y="993829"/>
                </a:lnTo>
                <a:lnTo>
                  <a:pt x="3992708" y="947454"/>
                </a:lnTo>
                <a:lnTo>
                  <a:pt x="3977433" y="903480"/>
                </a:lnTo>
                <a:lnTo>
                  <a:pt x="3956785" y="862332"/>
                </a:lnTo>
                <a:lnTo>
                  <a:pt x="3931187" y="824435"/>
                </a:lnTo>
                <a:lnTo>
                  <a:pt x="3901066" y="790214"/>
                </a:lnTo>
                <a:lnTo>
                  <a:pt x="3866844" y="760092"/>
                </a:lnTo>
                <a:lnTo>
                  <a:pt x="3836852" y="739834"/>
                </a:lnTo>
                <a:lnTo>
                  <a:pt x="1014039" y="739834"/>
                </a:lnTo>
                <a:lnTo>
                  <a:pt x="0" y="0"/>
                </a:lnTo>
                <a:close/>
              </a:path>
              <a:path extrusionOk="0" h="3303904" w="4005579">
                <a:moveTo>
                  <a:pt x="3649102" y="685842"/>
                </a:moveTo>
                <a:lnTo>
                  <a:pt x="1200225" y="685842"/>
                </a:lnTo>
                <a:lnTo>
                  <a:pt x="1149868" y="689566"/>
                </a:lnTo>
                <a:lnTo>
                  <a:pt x="1101810" y="700271"/>
                </a:lnTo>
                <a:lnTo>
                  <a:pt x="1056413" y="717259"/>
                </a:lnTo>
                <a:lnTo>
                  <a:pt x="1014039" y="739834"/>
                </a:lnTo>
                <a:lnTo>
                  <a:pt x="3836852" y="739834"/>
                </a:lnTo>
                <a:lnTo>
                  <a:pt x="3787800" y="713846"/>
                </a:lnTo>
                <a:lnTo>
                  <a:pt x="3743827" y="698572"/>
                </a:lnTo>
                <a:lnTo>
                  <a:pt x="3697453" y="689096"/>
                </a:lnTo>
                <a:lnTo>
                  <a:pt x="3649102" y="685842"/>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00" name="Google Shape;2500;p301"/>
          <p:cNvSpPr txBox="1"/>
          <p:nvPr/>
        </p:nvSpPr>
        <p:spPr>
          <a:xfrm>
            <a:off x="4173055" y="2708622"/>
            <a:ext cx="1269300" cy="532500"/>
          </a:xfrm>
          <a:prstGeom prst="rect">
            <a:avLst/>
          </a:prstGeom>
          <a:noFill/>
          <a:ln>
            <a:noFill/>
          </a:ln>
        </p:spPr>
        <p:txBody>
          <a:bodyPr anchorCtr="0" anchor="t" bIns="0" lIns="0" spcFirstLastPara="1" rIns="0" wrap="square" tIns="27725">
            <a:noAutofit/>
          </a:bodyPr>
          <a:lstStyle/>
          <a:p>
            <a:pPr indent="-279400" lvl="0" marL="279400" marR="0" rtl="0" algn="l">
              <a:lnSpc>
                <a:spcPct val="113506"/>
              </a:lnSpc>
              <a:spcBef>
                <a:spcPts val="0"/>
              </a:spcBef>
              <a:spcAft>
                <a:spcPts val="0"/>
              </a:spcAft>
              <a:buNone/>
            </a:pPr>
            <a:r>
              <a:rPr b="1" lang="en" sz="1800">
                <a:solidFill>
                  <a:srgbClr val="FFFFFF"/>
                </a:solidFill>
                <a:latin typeface="Questrial"/>
                <a:ea typeface="Questrial"/>
                <a:cs typeface="Questrial"/>
                <a:sym typeface="Questrial"/>
              </a:rPr>
              <a:t>data frames  to join</a:t>
            </a:r>
            <a:endParaRPr sz="1800">
              <a:latin typeface="Questrial"/>
              <a:ea typeface="Questrial"/>
              <a:cs typeface="Questrial"/>
              <a:sym typeface="Questrial"/>
            </a:endParaRPr>
          </a:p>
        </p:txBody>
      </p:sp>
      <p:sp>
        <p:nvSpPr>
          <p:cNvPr id="2501" name="Google Shape;2501;p301"/>
          <p:cNvSpPr/>
          <p:nvPr/>
        </p:nvSpPr>
        <p:spPr>
          <a:xfrm>
            <a:off x="1758179" y="2421438"/>
            <a:ext cx="1414796" cy="1041390"/>
          </a:xfrm>
          <a:custGeom>
            <a:rect b="b" l="l" r="r" t="t"/>
            <a:pathLst>
              <a:path extrusionOk="0" h="3414395" w="4638675">
                <a:moveTo>
                  <a:pt x="4282265" y="796441"/>
                </a:moveTo>
                <a:lnTo>
                  <a:pt x="356337" y="796441"/>
                </a:lnTo>
                <a:lnTo>
                  <a:pt x="307986" y="799694"/>
                </a:lnTo>
                <a:lnTo>
                  <a:pt x="261611" y="809170"/>
                </a:lnTo>
                <a:lnTo>
                  <a:pt x="217637" y="824445"/>
                </a:lnTo>
                <a:lnTo>
                  <a:pt x="176489" y="845093"/>
                </a:lnTo>
                <a:lnTo>
                  <a:pt x="138592" y="870690"/>
                </a:lnTo>
                <a:lnTo>
                  <a:pt x="104371" y="900812"/>
                </a:lnTo>
                <a:lnTo>
                  <a:pt x="74249" y="935034"/>
                </a:lnTo>
                <a:lnTo>
                  <a:pt x="48651" y="972931"/>
                </a:lnTo>
                <a:lnTo>
                  <a:pt x="28003" y="1014079"/>
                </a:lnTo>
                <a:lnTo>
                  <a:pt x="12729" y="1058052"/>
                </a:lnTo>
                <a:lnTo>
                  <a:pt x="3253" y="1104427"/>
                </a:lnTo>
                <a:lnTo>
                  <a:pt x="0" y="1152779"/>
                </a:lnTo>
                <a:lnTo>
                  <a:pt x="0" y="3057826"/>
                </a:lnTo>
                <a:lnTo>
                  <a:pt x="3253" y="3106177"/>
                </a:lnTo>
                <a:lnTo>
                  <a:pt x="12729" y="3152552"/>
                </a:lnTo>
                <a:lnTo>
                  <a:pt x="28003" y="3196526"/>
                </a:lnTo>
                <a:lnTo>
                  <a:pt x="48651" y="3237673"/>
                </a:lnTo>
                <a:lnTo>
                  <a:pt x="74249" y="3275570"/>
                </a:lnTo>
                <a:lnTo>
                  <a:pt x="104371" y="3309792"/>
                </a:lnTo>
                <a:lnTo>
                  <a:pt x="138592" y="3339914"/>
                </a:lnTo>
                <a:lnTo>
                  <a:pt x="176489" y="3365511"/>
                </a:lnTo>
                <a:lnTo>
                  <a:pt x="217637" y="3386159"/>
                </a:lnTo>
                <a:lnTo>
                  <a:pt x="261611" y="3401433"/>
                </a:lnTo>
                <a:lnTo>
                  <a:pt x="307986" y="3410910"/>
                </a:lnTo>
                <a:lnTo>
                  <a:pt x="356337" y="3414163"/>
                </a:lnTo>
                <a:lnTo>
                  <a:pt x="4282265" y="3414163"/>
                </a:lnTo>
                <a:lnTo>
                  <a:pt x="4330616" y="3410910"/>
                </a:lnTo>
                <a:lnTo>
                  <a:pt x="4376991" y="3401433"/>
                </a:lnTo>
                <a:lnTo>
                  <a:pt x="4420965" y="3386159"/>
                </a:lnTo>
                <a:lnTo>
                  <a:pt x="4462112" y="3365511"/>
                </a:lnTo>
                <a:lnTo>
                  <a:pt x="4500009" y="3339914"/>
                </a:lnTo>
                <a:lnTo>
                  <a:pt x="4534231" y="3309792"/>
                </a:lnTo>
                <a:lnTo>
                  <a:pt x="4564353" y="3275570"/>
                </a:lnTo>
                <a:lnTo>
                  <a:pt x="4589950" y="3237673"/>
                </a:lnTo>
                <a:lnTo>
                  <a:pt x="4610598" y="3196526"/>
                </a:lnTo>
                <a:lnTo>
                  <a:pt x="4625873" y="3152552"/>
                </a:lnTo>
                <a:lnTo>
                  <a:pt x="4635349" y="3106177"/>
                </a:lnTo>
                <a:lnTo>
                  <a:pt x="4638602" y="3057826"/>
                </a:lnTo>
                <a:lnTo>
                  <a:pt x="4638602" y="1152779"/>
                </a:lnTo>
                <a:lnTo>
                  <a:pt x="4635349" y="1104427"/>
                </a:lnTo>
                <a:lnTo>
                  <a:pt x="4625873" y="1058052"/>
                </a:lnTo>
                <a:lnTo>
                  <a:pt x="4610599" y="1014079"/>
                </a:lnTo>
                <a:lnTo>
                  <a:pt x="4589951" y="972931"/>
                </a:lnTo>
                <a:lnTo>
                  <a:pt x="4564353" y="935034"/>
                </a:lnTo>
                <a:lnTo>
                  <a:pt x="4534231" y="900812"/>
                </a:lnTo>
                <a:lnTo>
                  <a:pt x="4500010" y="870690"/>
                </a:lnTo>
                <a:lnTo>
                  <a:pt x="4462113" y="845093"/>
                </a:lnTo>
                <a:lnTo>
                  <a:pt x="4420965" y="824445"/>
                </a:lnTo>
                <a:lnTo>
                  <a:pt x="4376992" y="809170"/>
                </a:lnTo>
                <a:lnTo>
                  <a:pt x="4330617" y="799694"/>
                </a:lnTo>
                <a:lnTo>
                  <a:pt x="4282265" y="796441"/>
                </a:lnTo>
                <a:close/>
              </a:path>
              <a:path extrusionOk="0" h="3414395" w="4638675">
                <a:moveTo>
                  <a:pt x="978701" y="0"/>
                </a:moveTo>
                <a:lnTo>
                  <a:pt x="873992" y="796441"/>
                </a:lnTo>
                <a:lnTo>
                  <a:pt x="1083409" y="796441"/>
                </a:lnTo>
                <a:lnTo>
                  <a:pt x="97870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02" name="Google Shape;2502;p301"/>
          <p:cNvSpPr txBox="1"/>
          <p:nvPr/>
        </p:nvSpPr>
        <p:spPr>
          <a:xfrm>
            <a:off x="1832911" y="2938658"/>
            <a:ext cx="1269300" cy="2805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b="1" lang="en" sz="1800">
                <a:solidFill>
                  <a:srgbClr val="FFFFFF"/>
                </a:solidFill>
                <a:latin typeface="Questrial"/>
                <a:ea typeface="Questrial"/>
                <a:cs typeface="Questrial"/>
                <a:sym typeface="Questrial"/>
              </a:rPr>
              <a:t>join function</a:t>
            </a:r>
            <a:endParaRPr sz="1800">
              <a:latin typeface="Questrial"/>
              <a:ea typeface="Questrial"/>
              <a:cs typeface="Questrial"/>
              <a:sym typeface="Questrial"/>
            </a:endParaRPr>
          </a:p>
        </p:txBody>
      </p:sp>
      <p:sp>
        <p:nvSpPr>
          <p:cNvPr id="2503" name="Google Shape;2503;p301"/>
          <p:cNvSpPr txBox="1"/>
          <p:nvPr>
            <p:ph idx="4294967295" type="title"/>
          </p:nvPr>
        </p:nvSpPr>
        <p:spPr>
          <a:xfrm>
            <a:off x="670502" y="475869"/>
            <a:ext cx="4439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Common syntax</a:t>
            </a:r>
            <a:endParaRPr b="1" sz="3000">
              <a:latin typeface="Questrial"/>
              <a:ea typeface="Questrial"/>
              <a:cs typeface="Questrial"/>
              <a:sym typeface="Questrial"/>
            </a:endParaRPr>
          </a:p>
        </p:txBody>
      </p:sp>
      <p:sp>
        <p:nvSpPr>
          <p:cNvPr id="2504" name="Google Shape;2504;p301"/>
          <p:cNvSpPr txBox="1"/>
          <p:nvPr/>
        </p:nvSpPr>
        <p:spPr>
          <a:xfrm>
            <a:off x="1619147" y="1975540"/>
            <a:ext cx="5402400" cy="3924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2200">
                <a:latin typeface="Courier New"/>
                <a:ea typeface="Courier New"/>
                <a:cs typeface="Courier New"/>
                <a:sym typeface="Courier New"/>
              </a:rPr>
              <a:t>left_join(x, y, by = NULL, … )</a:t>
            </a:r>
            <a:endParaRPr sz="22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600">
              <a:latin typeface="Helvetica Neue"/>
              <a:ea typeface="Helvetica Neue"/>
              <a:cs typeface="Helvetica Neue"/>
              <a:sym typeface="Helvetica Neue"/>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Tree>
  </p:cSld>
  <p:clrMapOvr>
    <a:masterClrMapping/>
  </p:clrMapOvr>
</p:sld>
</file>

<file path=ppt/slides/slide2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2508" name="Shape 2508"/>
        <p:cNvGrpSpPr/>
        <p:nvPr/>
      </p:nvGrpSpPr>
      <p:grpSpPr>
        <a:xfrm>
          <a:off x="0" y="0"/>
          <a:ext cx="0" cy="0"/>
          <a:chOff x="0" y="0"/>
          <a:chExt cx="0" cy="0"/>
        </a:xfrm>
      </p:grpSpPr>
      <p:sp>
        <p:nvSpPr>
          <p:cNvPr id="2509" name="Google Shape;2509;p302"/>
          <p:cNvSpPr txBox="1"/>
          <p:nvPr/>
        </p:nvSpPr>
        <p:spPr>
          <a:xfrm>
            <a:off x="476257" y="1395884"/>
            <a:ext cx="5899800" cy="354600"/>
          </a:xfrm>
          <a:prstGeom prst="rect">
            <a:avLst/>
          </a:prstGeom>
          <a:noFill/>
          <a:ln>
            <a:noFill/>
          </a:ln>
        </p:spPr>
        <p:txBody>
          <a:bodyPr anchorCtr="0" anchor="t" bIns="0" lIns="0" spcFirstLastPara="1" rIns="0" wrap="square" tIns="5475">
            <a:noAutofit/>
          </a:bodyPr>
          <a:lstStyle/>
          <a:p>
            <a:pPr indent="-247650" lvl="0" marL="203200" marR="0" rtl="0" algn="l">
              <a:lnSpc>
                <a:spcPct val="100000"/>
              </a:lnSpc>
              <a:spcBef>
                <a:spcPts val="0"/>
              </a:spcBef>
              <a:spcAft>
                <a:spcPts val="0"/>
              </a:spcAft>
              <a:buSzPts val="2300"/>
              <a:buFont typeface="Questrial"/>
              <a:buChar char="●"/>
            </a:pPr>
            <a:r>
              <a:rPr lang="en" sz="2300">
                <a:latin typeface="Questrial"/>
                <a:ea typeface="Questrial"/>
                <a:cs typeface="Questrial"/>
                <a:sym typeface="Questrial"/>
              </a:rPr>
              <a:t>Read in the toy datasets band and instrument</a:t>
            </a:r>
            <a:endParaRPr sz="2300">
              <a:latin typeface="Questrial"/>
              <a:ea typeface="Questrial"/>
              <a:cs typeface="Questrial"/>
              <a:sym typeface="Questrial"/>
            </a:endParaRPr>
          </a:p>
        </p:txBody>
      </p:sp>
      <p:sp>
        <p:nvSpPr>
          <p:cNvPr id="2510" name="Google Shape;2510;p302"/>
          <p:cNvSpPr txBox="1"/>
          <p:nvPr/>
        </p:nvSpPr>
        <p:spPr>
          <a:xfrm>
            <a:off x="476255" y="353403"/>
            <a:ext cx="31350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2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514" name="Shape 2514"/>
        <p:cNvGrpSpPr/>
        <p:nvPr/>
      </p:nvGrpSpPr>
      <p:grpSpPr>
        <a:xfrm>
          <a:off x="0" y="0"/>
          <a:ext cx="0" cy="0"/>
          <a:chOff x="0" y="0"/>
          <a:chExt cx="0" cy="0"/>
        </a:xfrm>
      </p:grpSpPr>
      <p:sp>
        <p:nvSpPr>
          <p:cNvPr id="2515" name="Google Shape;2515;p303"/>
          <p:cNvSpPr txBox="1"/>
          <p:nvPr/>
        </p:nvSpPr>
        <p:spPr>
          <a:xfrm>
            <a:off x="496040" y="1089395"/>
            <a:ext cx="2583000" cy="2478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800">
                <a:latin typeface="Questrial"/>
                <a:ea typeface="Questrial"/>
                <a:cs typeface="Questrial"/>
                <a:sym typeface="Questrial"/>
              </a:rPr>
              <a:t>data frame syntax</a:t>
            </a:r>
            <a:endParaRPr sz="1800">
              <a:latin typeface="Questrial"/>
              <a:ea typeface="Questrial"/>
              <a:cs typeface="Questrial"/>
              <a:sym typeface="Questrial"/>
            </a:endParaRPr>
          </a:p>
        </p:txBody>
      </p:sp>
      <p:graphicFrame>
        <p:nvGraphicFramePr>
          <p:cNvPr id="2516" name="Google Shape;2516;p303"/>
          <p:cNvGraphicFramePr/>
          <p:nvPr/>
        </p:nvGraphicFramePr>
        <p:xfrm>
          <a:off x="6838950" y="3323991"/>
          <a:ext cx="3000000" cy="3000000"/>
        </p:xfrm>
        <a:graphic>
          <a:graphicData uri="http://schemas.openxmlformats.org/drawingml/2006/table">
            <a:tbl>
              <a:tblPr bandRow="1" firstRow="1">
                <a:noFill/>
                <a:tableStyleId>{86380251-1022-4E59-A97C-39B196FD709A}</a:tableStyleId>
              </a:tblPr>
              <a:tblGrid>
                <a:gridCol w="952525"/>
                <a:gridCol w="95252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plays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bass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Keith</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bl>
          </a:graphicData>
        </a:graphic>
      </p:graphicFrame>
      <p:sp>
        <p:nvSpPr>
          <p:cNvPr id="2517" name="Google Shape;2517;p303"/>
          <p:cNvSpPr txBox="1"/>
          <p:nvPr/>
        </p:nvSpPr>
        <p:spPr>
          <a:xfrm>
            <a:off x="7565116" y="1074432"/>
            <a:ext cx="5730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solidFill>
                  <a:srgbClr val="A6AAA9"/>
                </a:solidFill>
                <a:latin typeface="Questrial"/>
                <a:ea typeface="Questrial"/>
                <a:cs typeface="Questrial"/>
                <a:sym typeface="Questrial"/>
              </a:rPr>
              <a:t>band</a:t>
            </a:r>
            <a:endParaRPr sz="1900">
              <a:latin typeface="Questrial"/>
              <a:ea typeface="Questrial"/>
              <a:cs typeface="Questrial"/>
              <a:sym typeface="Questrial"/>
            </a:endParaRPr>
          </a:p>
        </p:txBody>
      </p:sp>
      <p:graphicFrame>
        <p:nvGraphicFramePr>
          <p:cNvPr id="2518" name="Google Shape;2518;p303"/>
          <p:cNvGraphicFramePr/>
          <p:nvPr/>
        </p:nvGraphicFramePr>
        <p:xfrm>
          <a:off x="6838950" y="1418325"/>
          <a:ext cx="3000000" cy="3000000"/>
        </p:xfrm>
        <a:graphic>
          <a:graphicData uri="http://schemas.openxmlformats.org/drawingml/2006/table">
            <a:tbl>
              <a:tblPr bandRow="1" firstRow="1">
                <a:noFill/>
                <a:tableStyleId>{86380251-1022-4E59-A97C-39B196FD709A}</a:tableStyleId>
              </a:tblPr>
              <a:tblGrid>
                <a:gridCol w="953675"/>
                <a:gridCol w="95367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band</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Mick</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Stones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bl>
          </a:graphicData>
        </a:graphic>
      </p:graphicFrame>
      <p:sp>
        <p:nvSpPr>
          <p:cNvPr id="2519" name="Google Shape;2519;p303"/>
          <p:cNvSpPr txBox="1"/>
          <p:nvPr/>
        </p:nvSpPr>
        <p:spPr>
          <a:xfrm>
            <a:off x="7242755" y="2989621"/>
            <a:ext cx="12219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solidFill>
                  <a:srgbClr val="A6AAA9"/>
                </a:solidFill>
                <a:latin typeface="Questrial"/>
                <a:ea typeface="Questrial"/>
                <a:cs typeface="Questrial"/>
                <a:sym typeface="Questrial"/>
              </a:rPr>
              <a:t>instrument</a:t>
            </a:r>
            <a:endParaRPr sz="1900">
              <a:latin typeface="Questrial"/>
              <a:ea typeface="Questrial"/>
              <a:cs typeface="Questrial"/>
              <a:sym typeface="Questrial"/>
            </a:endParaRPr>
          </a:p>
        </p:txBody>
      </p:sp>
      <p:sp>
        <p:nvSpPr>
          <p:cNvPr id="2520" name="Google Shape;2520;p303"/>
          <p:cNvSpPr txBox="1"/>
          <p:nvPr/>
        </p:nvSpPr>
        <p:spPr>
          <a:xfrm>
            <a:off x="3852862" y="3363409"/>
            <a:ext cx="2432100" cy="1387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1400">
                <a:solidFill>
                  <a:srgbClr val="0365C0"/>
                </a:solidFill>
                <a:latin typeface="Questrial"/>
                <a:ea typeface="Questrial"/>
                <a:cs typeface="Questrial"/>
                <a:sym typeface="Questrial"/>
              </a:rPr>
              <a:t>instrument2	&lt;-	tribble(</a:t>
            </a:r>
            <a:endParaRPr sz="1400">
              <a:latin typeface="Questrial"/>
              <a:ea typeface="Questrial"/>
              <a:cs typeface="Questrial"/>
              <a:sym typeface="Questrial"/>
            </a:endParaRPr>
          </a:p>
          <a:p>
            <a:pPr indent="-101600" lvl="0" marL="317500" marR="317500" rtl="0" algn="l">
              <a:lnSpc>
                <a:spcPct val="110400"/>
              </a:lnSpc>
              <a:spcBef>
                <a:spcPts val="0"/>
              </a:spcBef>
              <a:spcAft>
                <a:spcPts val="0"/>
              </a:spcAft>
              <a:buNone/>
            </a:pPr>
            <a:r>
              <a:rPr lang="en" sz="1400">
                <a:solidFill>
                  <a:srgbClr val="0365C0"/>
                </a:solidFill>
                <a:latin typeface="Questrial"/>
                <a:ea typeface="Questrial"/>
                <a:cs typeface="Questrial"/>
                <a:sym typeface="Questrial"/>
              </a:rPr>
              <a:t>~artist,		~plays,  "John",	"guitar",</a:t>
            </a:r>
            <a:endParaRPr sz="1400">
              <a:latin typeface="Questrial"/>
              <a:ea typeface="Questrial"/>
              <a:cs typeface="Questrial"/>
              <a:sym typeface="Questrial"/>
            </a:endParaRPr>
          </a:p>
          <a:p>
            <a:pPr indent="0" lvl="0" marL="0" marR="0" rtl="0" algn="ctr">
              <a:lnSpc>
                <a:spcPct val="100000"/>
              </a:lnSpc>
              <a:spcBef>
                <a:spcPts val="200"/>
              </a:spcBef>
              <a:spcAft>
                <a:spcPts val="0"/>
              </a:spcAft>
              <a:buNone/>
            </a:pPr>
            <a:r>
              <a:rPr lang="en" sz="1400">
                <a:solidFill>
                  <a:srgbClr val="0365C0"/>
                </a:solidFill>
                <a:latin typeface="Questrial"/>
                <a:ea typeface="Questrial"/>
                <a:cs typeface="Questrial"/>
                <a:sym typeface="Questrial"/>
              </a:rPr>
              <a:t>"Paul",	"bass",</a:t>
            </a:r>
            <a:endParaRPr sz="1400">
              <a:latin typeface="Questrial"/>
              <a:ea typeface="Questrial"/>
              <a:cs typeface="Questrial"/>
              <a:sym typeface="Questrial"/>
            </a:endParaRPr>
          </a:p>
          <a:p>
            <a:pPr indent="0" lvl="0" marL="215900" marR="0" rtl="0" algn="l">
              <a:lnSpc>
                <a:spcPct val="100000"/>
              </a:lnSpc>
              <a:spcBef>
                <a:spcPts val="200"/>
              </a:spcBef>
              <a:spcAft>
                <a:spcPts val="0"/>
              </a:spcAft>
              <a:buNone/>
            </a:pPr>
            <a:r>
              <a:rPr lang="en" sz="1400">
                <a:solidFill>
                  <a:srgbClr val="0365C0"/>
                </a:solidFill>
                <a:latin typeface="Questrial"/>
                <a:ea typeface="Questrial"/>
                <a:cs typeface="Questrial"/>
                <a:sym typeface="Questrial"/>
              </a:rPr>
              <a:t>"Keith", "guitar"</a:t>
            </a:r>
            <a:endParaRPr sz="1400">
              <a:latin typeface="Questrial"/>
              <a:ea typeface="Questrial"/>
              <a:cs typeface="Questrial"/>
              <a:sym typeface="Questrial"/>
            </a:endParaRPr>
          </a:p>
          <a:p>
            <a:pPr indent="0" lvl="0" marL="0" marR="0" rtl="0" algn="l">
              <a:lnSpc>
                <a:spcPct val="100000"/>
              </a:lnSpc>
              <a:spcBef>
                <a:spcPts val="200"/>
              </a:spcBef>
              <a:spcAft>
                <a:spcPts val="0"/>
              </a:spcAft>
              <a:buNone/>
            </a:pPr>
            <a:r>
              <a:rPr lang="en" sz="1400">
                <a:solidFill>
                  <a:srgbClr val="0365C0"/>
                </a:solidFill>
                <a:latin typeface="Questrial"/>
                <a:ea typeface="Questrial"/>
                <a:cs typeface="Questrial"/>
                <a:sym typeface="Questrial"/>
              </a:rPr>
              <a:t>)</a:t>
            </a:r>
            <a:endParaRPr sz="1400">
              <a:latin typeface="Questrial"/>
              <a:ea typeface="Questrial"/>
              <a:cs typeface="Questrial"/>
              <a:sym typeface="Questrial"/>
            </a:endParaRPr>
          </a:p>
        </p:txBody>
      </p:sp>
      <p:sp>
        <p:nvSpPr>
          <p:cNvPr id="2521" name="Google Shape;2521;p303"/>
          <p:cNvSpPr/>
          <p:nvPr/>
        </p:nvSpPr>
        <p:spPr>
          <a:xfrm>
            <a:off x="3733800" y="1452981"/>
            <a:ext cx="2657400" cy="1524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22" name="Google Shape;2522;p303"/>
          <p:cNvSpPr/>
          <p:nvPr/>
        </p:nvSpPr>
        <p:spPr>
          <a:xfrm>
            <a:off x="3732062" y="1453884"/>
            <a:ext cx="2662444" cy="1524657"/>
          </a:xfrm>
          <a:custGeom>
            <a:rect b="b" l="l" r="r" t="t"/>
            <a:pathLst>
              <a:path extrusionOk="0" h="3350895" w="5851525">
                <a:moveTo>
                  <a:pt x="0" y="0"/>
                </a:moveTo>
                <a:lnTo>
                  <a:pt x="0" y="3350683"/>
                </a:lnTo>
                <a:lnTo>
                  <a:pt x="5850933" y="3350683"/>
                </a:lnTo>
                <a:lnTo>
                  <a:pt x="5850933" y="0"/>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23" name="Google Shape;2523;p303"/>
          <p:cNvSpPr/>
          <p:nvPr/>
        </p:nvSpPr>
        <p:spPr>
          <a:xfrm>
            <a:off x="3738562" y="3301501"/>
            <a:ext cx="2647800" cy="1524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24" name="Google Shape;2524;p303"/>
          <p:cNvSpPr/>
          <p:nvPr/>
        </p:nvSpPr>
        <p:spPr>
          <a:xfrm>
            <a:off x="3738048" y="3302677"/>
            <a:ext cx="2650309" cy="1523501"/>
          </a:xfrm>
          <a:custGeom>
            <a:rect b="b" l="l" r="r" t="t"/>
            <a:pathLst>
              <a:path extrusionOk="0" h="3348354" w="5824855">
                <a:moveTo>
                  <a:pt x="0" y="0"/>
                </a:moveTo>
                <a:lnTo>
                  <a:pt x="0" y="3348065"/>
                </a:lnTo>
                <a:lnTo>
                  <a:pt x="5824756" y="3348065"/>
                </a:lnTo>
                <a:lnTo>
                  <a:pt x="5824756" y="0"/>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25" name="Google Shape;2525;p303"/>
          <p:cNvSpPr txBox="1"/>
          <p:nvPr/>
        </p:nvSpPr>
        <p:spPr>
          <a:xfrm>
            <a:off x="512756" y="1452099"/>
            <a:ext cx="3098400" cy="15228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33725">
            <a:noAutofit/>
          </a:bodyPr>
          <a:lstStyle/>
          <a:p>
            <a:pPr indent="0" lvl="0" marL="50800" marR="0" rtl="0" algn="l">
              <a:lnSpc>
                <a:spcPct val="100000"/>
              </a:lnSpc>
              <a:spcBef>
                <a:spcPts val="0"/>
              </a:spcBef>
              <a:spcAft>
                <a:spcPts val="0"/>
              </a:spcAft>
              <a:buNone/>
            </a:pPr>
            <a:r>
              <a:rPr lang="en" sz="1400">
                <a:latin typeface="Questrial"/>
                <a:ea typeface="Questrial"/>
                <a:cs typeface="Questrial"/>
                <a:sym typeface="Questrial"/>
              </a:rPr>
              <a:t>band &lt;- data.frame(</a:t>
            </a:r>
            <a:endParaRPr sz="1400">
              <a:latin typeface="Questrial"/>
              <a:ea typeface="Questrial"/>
              <a:cs typeface="Questrial"/>
              <a:sym typeface="Questrial"/>
            </a:endParaRPr>
          </a:p>
          <a:p>
            <a:pPr indent="0" lvl="0" marL="342900" marR="0" rtl="0" algn="l">
              <a:lnSpc>
                <a:spcPct val="100000"/>
              </a:lnSpc>
              <a:spcBef>
                <a:spcPts val="700"/>
              </a:spcBef>
              <a:spcAft>
                <a:spcPts val="0"/>
              </a:spcAft>
              <a:buNone/>
            </a:pPr>
            <a:r>
              <a:rPr lang="en" sz="1400">
                <a:latin typeface="Questrial"/>
                <a:ea typeface="Questrial"/>
                <a:cs typeface="Questrial"/>
                <a:sym typeface="Questrial"/>
              </a:rPr>
              <a:t>name = c("Mick", "John", "Paul"),</a:t>
            </a:r>
            <a:endParaRPr sz="1400">
              <a:latin typeface="Questrial"/>
              <a:ea typeface="Questrial"/>
              <a:cs typeface="Questrial"/>
              <a:sym typeface="Questrial"/>
            </a:endParaRPr>
          </a:p>
          <a:p>
            <a:pPr indent="0" lvl="0" marL="342900" marR="0" rtl="0" algn="l">
              <a:lnSpc>
                <a:spcPct val="100000"/>
              </a:lnSpc>
              <a:spcBef>
                <a:spcPts val="700"/>
              </a:spcBef>
              <a:spcAft>
                <a:spcPts val="0"/>
              </a:spcAft>
              <a:buNone/>
            </a:pPr>
            <a:r>
              <a:rPr lang="en" sz="1400">
                <a:latin typeface="Questrial"/>
                <a:ea typeface="Questrial"/>
                <a:cs typeface="Questrial"/>
                <a:sym typeface="Questrial"/>
              </a:rPr>
              <a:t>band = c("Stones", "Beatles",     </a:t>
            </a:r>
            <a:endParaRPr sz="1400">
              <a:latin typeface="Questrial"/>
              <a:ea typeface="Questrial"/>
              <a:cs typeface="Questrial"/>
              <a:sym typeface="Questrial"/>
            </a:endParaRPr>
          </a:p>
          <a:p>
            <a:pPr indent="0" lvl="0" marL="342900" marR="0" rtl="0" algn="l">
              <a:lnSpc>
                <a:spcPct val="100000"/>
              </a:lnSpc>
              <a:spcBef>
                <a:spcPts val="700"/>
              </a:spcBef>
              <a:spcAft>
                <a:spcPts val="0"/>
              </a:spcAft>
              <a:buNone/>
            </a:pPr>
            <a:r>
              <a:rPr lang="en" sz="1400">
                <a:latin typeface="Questrial"/>
                <a:ea typeface="Questrial"/>
                <a:cs typeface="Questrial"/>
                <a:sym typeface="Questrial"/>
              </a:rPr>
              <a:t>                     "Beatles"))</a:t>
            </a:r>
            <a:endParaRPr sz="1400">
              <a:latin typeface="Questrial"/>
              <a:ea typeface="Questrial"/>
              <a:cs typeface="Questrial"/>
              <a:sym typeface="Questrial"/>
            </a:endParaRPr>
          </a:p>
        </p:txBody>
      </p:sp>
      <p:sp>
        <p:nvSpPr>
          <p:cNvPr id="2526" name="Google Shape;2526;p303"/>
          <p:cNvSpPr txBox="1"/>
          <p:nvPr/>
        </p:nvSpPr>
        <p:spPr>
          <a:xfrm>
            <a:off x="512733" y="3310142"/>
            <a:ext cx="3098400" cy="15228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33725">
            <a:noAutofit/>
          </a:bodyPr>
          <a:lstStyle/>
          <a:p>
            <a:pPr indent="0" lvl="0" marL="50800" marR="0" rtl="0" algn="l">
              <a:lnSpc>
                <a:spcPct val="100000"/>
              </a:lnSpc>
              <a:spcBef>
                <a:spcPts val="0"/>
              </a:spcBef>
              <a:spcAft>
                <a:spcPts val="0"/>
              </a:spcAft>
              <a:buNone/>
            </a:pPr>
            <a:r>
              <a:rPr lang="en" sz="1400">
                <a:latin typeface="Questrial"/>
                <a:ea typeface="Questrial"/>
                <a:cs typeface="Questrial"/>
                <a:sym typeface="Questrial"/>
              </a:rPr>
              <a:t>instrument &lt;- data.frame(</a:t>
            </a:r>
            <a:endParaRPr sz="1400">
              <a:latin typeface="Questrial"/>
              <a:ea typeface="Questrial"/>
              <a:cs typeface="Questrial"/>
              <a:sym typeface="Questrial"/>
            </a:endParaRPr>
          </a:p>
          <a:p>
            <a:pPr indent="0" lvl="0" marL="342900" marR="0" rtl="0" algn="l">
              <a:lnSpc>
                <a:spcPct val="100000"/>
              </a:lnSpc>
              <a:spcBef>
                <a:spcPts val="700"/>
              </a:spcBef>
              <a:spcAft>
                <a:spcPts val="0"/>
              </a:spcAft>
              <a:buNone/>
            </a:pPr>
            <a:r>
              <a:rPr lang="en" sz="1400">
                <a:latin typeface="Questrial"/>
                <a:ea typeface="Questrial"/>
                <a:cs typeface="Questrial"/>
                <a:sym typeface="Questrial"/>
              </a:rPr>
              <a:t>name = c("John", "Paul", "Keith"),</a:t>
            </a:r>
            <a:endParaRPr sz="1400">
              <a:latin typeface="Questrial"/>
              <a:ea typeface="Questrial"/>
              <a:cs typeface="Questrial"/>
              <a:sym typeface="Questrial"/>
            </a:endParaRPr>
          </a:p>
          <a:p>
            <a:pPr indent="0" lvl="0" marL="0" marR="0" rtl="0" algn="l">
              <a:lnSpc>
                <a:spcPct val="100000"/>
              </a:lnSpc>
              <a:spcBef>
                <a:spcPts val="700"/>
              </a:spcBef>
              <a:spcAft>
                <a:spcPts val="0"/>
              </a:spcAft>
              <a:buNone/>
            </a:pPr>
            <a:r>
              <a:rPr lang="en" sz="1400">
                <a:latin typeface="Questrial"/>
                <a:ea typeface="Questrial"/>
                <a:cs typeface="Questrial"/>
                <a:sym typeface="Questrial"/>
              </a:rPr>
              <a:t>         plays = c("guitar", "bass", "guitar"))</a:t>
            </a:r>
            <a:endParaRPr sz="1400">
              <a:latin typeface="Questrial"/>
              <a:ea typeface="Questrial"/>
              <a:cs typeface="Questrial"/>
              <a:sym typeface="Questrial"/>
            </a:endParaRPr>
          </a:p>
        </p:txBody>
      </p:sp>
      <p:sp>
        <p:nvSpPr>
          <p:cNvPr id="2527" name="Google Shape;2527;p303"/>
          <p:cNvSpPr txBox="1"/>
          <p:nvPr/>
        </p:nvSpPr>
        <p:spPr>
          <a:xfrm>
            <a:off x="476255" y="353403"/>
            <a:ext cx="31350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Toy data</a:t>
            </a:r>
            <a:endParaRPr b="1" sz="3000">
              <a:latin typeface="Questrial"/>
              <a:ea typeface="Questrial"/>
              <a:cs typeface="Questrial"/>
              <a:sym typeface="Questrial"/>
            </a:endParaRPr>
          </a:p>
        </p:txBody>
      </p:sp>
      <p:sp>
        <p:nvSpPr>
          <p:cNvPr id="2528" name="Google Shape;2528;p303"/>
          <p:cNvSpPr txBox="1"/>
          <p:nvPr/>
        </p:nvSpPr>
        <p:spPr>
          <a:xfrm>
            <a:off x="3732061" y="1089395"/>
            <a:ext cx="2583000" cy="2478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800">
                <a:latin typeface="Questrial"/>
                <a:ea typeface="Questrial"/>
                <a:cs typeface="Questrial"/>
                <a:sym typeface="Questrial"/>
              </a:rPr>
              <a:t>tribble syntax</a:t>
            </a:r>
            <a:endParaRPr sz="1800">
              <a:latin typeface="Questrial"/>
              <a:ea typeface="Questrial"/>
              <a:cs typeface="Questrial"/>
              <a:sym typeface="Questrial"/>
            </a:endParaRPr>
          </a:p>
        </p:txBody>
      </p:sp>
    </p:spTree>
  </p:cSld>
  <p:clrMapOvr>
    <a:masterClrMapping/>
  </p:clrMapOvr>
</p:sld>
</file>

<file path=ppt/slides/slide2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532" name="Shape 2532"/>
        <p:cNvGrpSpPr/>
        <p:nvPr/>
      </p:nvGrpSpPr>
      <p:grpSpPr>
        <a:xfrm>
          <a:off x="0" y="0"/>
          <a:ext cx="0" cy="0"/>
          <a:chOff x="0" y="0"/>
          <a:chExt cx="0" cy="0"/>
        </a:xfrm>
      </p:grpSpPr>
      <p:sp>
        <p:nvSpPr>
          <p:cNvPr id="2533" name="Google Shape;2533;p304"/>
          <p:cNvSpPr txBox="1"/>
          <p:nvPr/>
        </p:nvSpPr>
        <p:spPr>
          <a:xfrm>
            <a:off x="2799335" y="2095903"/>
            <a:ext cx="13539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solidFill>
                  <a:srgbClr val="A6AAA9"/>
                </a:solidFill>
                <a:latin typeface="Arimo"/>
                <a:ea typeface="Arimo"/>
                <a:cs typeface="Arimo"/>
                <a:sym typeface="Arimo"/>
              </a:rPr>
              <a:t>band</a:t>
            </a:r>
            <a:endParaRPr sz="1900">
              <a:latin typeface="Arimo"/>
              <a:ea typeface="Arimo"/>
              <a:cs typeface="Arimo"/>
              <a:sym typeface="Arimo"/>
            </a:endParaRPr>
          </a:p>
        </p:txBody>
      </p:sp>
      <p:graphicFrame>
        <p:nvGraphicFramePr>
          <p:cNvPr id="2534" name="Google Shape;2534;p304"/>
          <p:cNvGraphicFramePr/>
          <p:nvPr/>
        </p:nvGraphicFramePr>
        <p:xfrm>
          <a:off x="2100346" y="2438234"/>
          <a:ext cx="3000000" cy="3000000"/>
        </p:xfrm>
        <a:graphic>
          <a:graphicData uri="http://schemas.openxmlformats.org/drawingml/2006/table">
            <a:tbl>
              <a:tblPr bandRow="1" firstRow="1">
                <a:noFill/>
                <a:tableStyleId>{86380251-1022-4E59-A97C-39B196FD709A}</a:tableStyleId>
              </a:tblPr>
              <a:tblGrid>
                <a:gridCol w="953675"/>
                <a:gridCol w="95367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Arial"/>
                          <a:ea typeface="Arial"/>
                          <a:cs typeface="Arial"/>
                          <a:sym typeface="Arial"/>
                        </a:rPr>
                        <a:t>name</a:t>
                      </a:r>
                      <a:endParaRPr sz="1700" u="none" cap="none" strike="noStrike">
                        <a:latin typeface="Arial"/>
                        <a:ea typeface="Arial"/>
                        <a:cs typeface="Arial"/>
                        <a:sym typeface="Arial"/>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Arial"/>
                          <a:ea typeface="Arial"/>
                          <a:cs typeface="Arial"/>
                          <a:sym typeface="Arial"/>
                        </a:rPr>
                        <a:t>band</a:t>
                      </a:r>
                      <a:endParaRPr sz="1700" u="none" cap="none" strike="noStrike">
                        <a:latin typeface="Arial"/>
                        <a:ea typeface="Arial"/>
                        <a:cs typeface="Arial"/>
                        <a:sym typeface="Arial"/>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Mick</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Stones</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John</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Beatles</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Paul</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Beatles</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bl>
          </a:graphicData>
        </a:graphic>
      </p:graphicFrame>
      <p:graphicFrame>
        <p:nvGraphicFramePr>
          <p:cNvPr id="2535" name="Google Shape;2535;p304"/>
          <p:cNvGraphicFramePr/>
          <p:nvPr/>
        </p:nvGraphicFramePr>
        <p:xfrm>
          <a:off x="5271502" y="2433471"/>
          <a:ext cx="3000000" cy="3000000"/>
        </p:xfrm>
        <a:graphic>
          <a:graphicData uri="http://schemas.openxmlformats.org/drawingml/2006/table">
            <a:tbl>
              <a:tblPr bandRow="1" firstRow="1">
                <a:noFill/>
                <a:tableStyleId>{86380251-1022-4E59-A97C-39B196FD709A}</a:tableStyleId>
              </a:tblPr>
              <a:tblGrid>
                <a:gridCol w="952525"/>
                <a:gridCol w="95252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Arial"/>
                          <a:ea typeface="Arial"/>
                          <a:cs typeface="Arial"/>
                          <a:sym typeface="Arial"/>
                        </a:rPr>
                        <a:t>name</a:t>
                      </a:r>
                      <a:endParaRPr sz="1700" u="none" cap="none" strike="noStrike">
                        <a:latin typeface="Arial"/>
                        <a:ea typeface="Arial"/>
                        <a:cs typeface="Arial"/>
                        <a:sym typeface="Arial"/>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Arial"/>
                          <a:ea typeface="Arial"/>
                          <a:cs typeface="Arial"/>
                          <a:sym typeface="Arial"/>
                        </a:rPr>
                        <a:t>plays</a:t>
                      </a:r>
                      <a:endParaRPr sz="1700" u="none" cap="none" strike="noStrike">
                        <a:latin typeface="Arial"/>
                        <a:ea typeface="Arial"/>
                        <a:cs typeface="Arial"/>
                        <a:sym typeface="Arial"/>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John</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guitar</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Paul</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bass</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Keith</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guitar</a:t>
                      </a:r>
                      <a:endParaRPr sz="1700" u="none" cap="none" strike="noStrike">
                        <a:latin typeface="Arimo"/>
                        <a:ea typeface="Arimo"/>
                        <a:cs typeface="Arimo"/>
                        <a:sym typeface="Arimo"/>
                      </a:endParaRPr>
                    </a:p>
                  </a:txBody>
                  <a:tcPr marT="40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r>
            </a:tbl>
          </a:graphicData>
        </a:graphic>
      </p:graphicFrame>
      <p:sp>
        <p:nvSpPr>
          <p:cNvPr id="2536" name="Google Shape;2536;p304"/>
          <p:cNvSpPr txBox="1"/>
          <p:nvPr/>
        </p:nvSpPr>
        <p:spPr>
          <a:xfrm>
            <a:off x="5675872" y="2100650"/>
            <a:ext cx="14142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solidFill>
                  <a:srgbClr val="A6AAA9"/>
                </a:solidFill>
                <a:latin typeface="Arimo"/>
                <a:ea typeface="Arimo"/>
                <a:cs typeface="Arimo"/>
                <a:sym typeface="Arimo"/>
              </a:rPr>
              <a:t>instrument</a:t>
            </a:r>
            <a:endParaRPr sz="1900">
              <a:latin typeface="Arimo"/>
              <a:ea typeface="Arimo"/>
              <a:cs typeface="Arimo"/>
              <a:sym typeface="Arimo"/>
            </a:endParaRPr>
          </a:p>
        </p:txBody>
      </p:sp>
      <p:sp>
        <p:nvSpPr>
          <p:cNvPr id="2537" name="Google Shape;2537;p304"/>
          <p:cNvSpPr/>
          <p:nvPr/>
        </p:nvSpPr>
        <p:spPr>
          <a:xfrm>
            <a:off x="4153150" y="3350971"/>
            <a:ext cx="994768" cy="319551"/>
          </a:xfrm>
          <a:custGeom>
            <a:rect b="b" l="l" r="r" t="t"/>
            <a:pathLst>
              <a:path extrusionOk="0" h="702309" w="2186304">
                <a:moveTo>
                  <a:pt x="0" y="701763"/>
                </a:moveTo>
                <a:lnTo>
                  <a:pt x="24924" y="693763"/>
                </a:lnTo>
                <a:lnTo>
                  <a:pt x="2161283" y="8000"/>
                </a:lnTo>
                <a:lnTo>
                  <a:pt x="2186207" y="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538" name="Google Shape;2538;p304"/>
          <p:cNvSpPr/>
          <p:nvPr/>
        </p:nvSpPr>
        <p:spPr>
          <a:xfrm>
            <a:off x="5121325" y="3308361"/>
            <a:ext cx="107480" cy="92744"/>
          </a:xfrm>
          <a:custGeom>
            <a:rect b="b" l="l" r="r" t="t"/>
            <a:pathLst>
              <a:path extrusionOk="0" h="203834" w="236220">
                <a:moveTo>
                  <a:pt x="0" y="0"/>
                </a:moveTo>
                <a:lnTo>
                  <a:pt x="65285" y="203384"/>
                </a:lnTo>
                <a:lnTo>
                  <a:pt x="236024" y="36406"/>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539" name="Google Shape;2539;p304"/>
          <p:cNvSpPr/>
          <p:nvPr/>
        </p:nvSpPr>
        <p:spPr>
          <a:xfrm>
            <a:off x="4071980" y="3620246"/>
            <a:ext cx="107480" cy="92744"/>
          </a:xfrm>
          <a:custGeom>
            <a:rect b="b" l="l" r="r" t="t"/>
            <a:pathLst>
              <a:path extrusionOk="0" h="203834" w="236220">
                <a:moveTo>
                  <a:pt x="170742" y="0"/>
                </a:moveTo>
                <a:lnTo>
                  <a:pt x="0" y="166978"/>
                </a:lnTo>
                <a:lnTo>
                  <a:pt x="236028" y="203384"/>
                </a:lnTo>
                <a:lnTo>
                  <a:pt x="17074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540" name="Google Shape;2540;p304"/>
          <p:cNvSpPr/>
          <p:nvPr/>
        </p:nvSpPr>
        <p:spPr>
          <a:xfrm>
            <a:off x="4153150" y="3046384"/>
            <a:ext cx="994768" cy="319551"/>
          </a:xfrm>
          <a:custGeom>
            <a:rect b="b" l="l" r="r" t="t"/>
            <a:pathLst>
              <a:path extrusionOk="0" h="702310" w="2186304">
                <a:moveTo>
                  <a:pt x="0" y="701763"/>
                </a:moveTo>
                <a:lnTo>
                  <a:pt x="24924" y="693763"/>
                </a:lnTo>
                <a:lnTo>
                  <a:pt x="2161283" y="8000"/>
                </a:lnTo>
                <a:lnTo>
                  <a:pt x="2186207" y="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541" name="Google Shape;2541;p304"/>
          <p:cNvSpPr/>
          <p:nvPr/>
        </p:nvSpPr>
        <p:spPr>
          <a:xfrm>
            <a:off x="5121325" y="3003772"/>
            <a:ext cx="107480" cy="92745"/>
          </a:xfrm>
          <a:custGeom>
            <a:rect b="b" l="l" r="r" t="t"/>
            <a:pathLst>
              <a:path extrusionOk="0" h="203835" w="236220">
                <a:moveTo>
                  <a:pt x="0" y="0"/>
                </a:moveTo>
                <a:lnTo>
                  <a:pt x="65285" y="203384"/>
                </a:lnTo>
                <a:lnTo>
                  <a:pt x="236024" y="36407"/>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542" name="Google Shape;2542;p304"/>
          <p:cNvSpPr/>
          <p:nvPr/>
        </p:nvSpPr>
        <p:spPr>
          <a:xfrm>
            <a:off x="4071980" y="3315658"/>
            <a:ext cx="107480" cy="92744"/>
          </a:xfrm>
          <a:custGeom>
            <a:rect b="b" l="l" r="r" t="t"/>
            <a:pathLst>
              <a:path extrusionOk="0" h="203834" w="236220">
                <a:moveTo>
                  <a:pt x="170742" y="0"/>
                </a:moveTo>
                <a:lnTo>
                  <a:pt x="0" y="166978"/>
                </a:lnTo>
                <a:lnTo>
                  <a:pt x="236028" y="203384"/>
                </a:lnTo>
                <a:lnTo>
                  <a:pt x="17074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543" name="Google Shape;2543;p304"/>
          <p:cNvSpPr/>
          <p:nvPr/>
        </p:nvSpPr>
        <p:spPr>
          <a:xfrm>
            <a:off x="2051061" y="2355964"/>
            <a:ext cx="1069311" cy="521220"/>
          </a:xfrm>
          <a:custGeom>
            <a:rect b="b" l="l" r="r" t="t"/>
            <a:pathLst>
              <a:path extrusionOk="0" h="1145539" w="2350134">
                <a:moveTo>
                  <a:pt x="2005946" y="167647"/>
                </a:moveTo>
                <a:lnTo>
                  <a:pt x="2055056" y="193062"/>
                </a:lnTo>
                <a:lnTo>
                  <a:pt x="2100389" y="219537"/>
                </a:lnTo>
                <a:lnTo>
                  <a:pt x="2141944" y="246985"/>
                </a:lnTo>
                <a:lnTo>
                  <a:pt x="2179722" y="275324"/>
                </a:lnTo>
                <a:lnTo>
                  <a:pt x="2213721" y="304467"/>
                </a:lnTo>
                <a:lnTo>
                  <a:pt x="2243943" y="334331"/>
                </a:lnTo>
                <a:lnTo>
                  <a:pt x="2270388" y="364831"/>
                </a:lnTo>
                <a:lnTo>
                  <a:pt x="2293054" y="395881"/>
                </a:lnTo>
                <a:lnTo>
                  <a:pt x="2327054" y="459295"/>
                </a:lnTo>
                <a:lnTo>
                  <a:pt x="2345942" y="523895"/>
                </a:lnTo>
                <a:lnTo>
                  <a:pt x="2349720" y="556428"/>
                </a:lnTo>
                <a:lnTo>
                  <a:pt x="2349720" y="589004"/>
                </a:lnTo>
                <a:lnTo>
                  <a:pt x="2338387" y="653943"/>
                </a:lnTo>
                <a:lnTo>
                  <a:pt x="2311943" y="718035"/>
                </a:lnTo>
                <a:lnTo>
                  <a:pt x="2270388" y="780602"/>
                </a:lnTo>
                <a:lnTo>
                  <a:pt x="2243943" y="811101"/>
                </a:lnTo>
                <a:lnTo>
                  <a:pt x="2213721" y="840965"/>
                </a:lnTo>
                <a:lnTo>
                  <a:pt x="2179722" y="870108"/>
                </a:lnTo>
                <a:lnTo>
                  <a:pt x="2141944" y="898447"/>
                </a:lnTo>
                <a:lnTo>
                  <a:pt x="2100389" y="925895"/>
                </a:lnTo>
                <a:lnTo>
                  <a:pt x="2055056" y="952370"/>
                </a:lnTo>
                <a:lnTo>
                  <a:pt x="2005946" y="977785"/>
                </a:lnTo>
                <a:lnTo>
                  <a:pt x="1965918" y="996412"/>
                </a:lnTo>
                <a:lnTo>
                  <a:pt x="1924573" y="1013944"/>
                </a:lnTo>
                <a:lnTo>
                  <a:pt x="1881992" y="1030380"/>
                </a:lnTo>
                <a:lnTo>
                  <a:pt x="1838252" y="1045720"/>
                </a:lnTo>
                <a:lnTo>
                  <a:pt x="1793436" y="1059965"/>
                </a:lnTo>
                <a:lnTo>
                  <a:pt x="1747621" y="1073114"/>
                </a:lnTo>
                <a:lnTo>
                  <a:pt x="1700889" y="1085167"/>
                </a:lnTo>
                <a:lnTo>
                  <a:pt x="1653318" y="1096125"/>
                </a:lnTo>
                <a:lnTo>
                  <a:pt x="1604990" y="1105986"/>
                </a:lnTo>
                <a:lnTo>
                  <a:pt x="1555983" y="1114752"/>
                </a:lnTo>
                <a:lnTo>
                  <a:pt x="1506377" y="1122422"/>
                </a:lnTo>
                <a:lnTo>
                  <a:pt x="1456252" y="1128997"/>
                </a:lnTo>
                <a:lnTo>
                  <a:pt x="1405689" y="1134475"/>
                </a:lnTo>
                <a:lnTo>
                  <a:pt x="1354766" y="1138858"/>
                </a:lnTo>
                <a:lnTo>
                  <a:pt x="1303564" y="1142146"/>
                </a:lnTo>
                <a:lnTo>
                  <a:pt x="1252162" y="1144337"/>
                </a:lnTo>
                <a:lnTo>
                  <a:pt x="1200640" y="1145433"/>
                </a:lnTo>
                <a:lnTo>
                  <a:pt x="1149079" y="1145433"/>
                </a:lnTo>
                <a:lnTo>
                  <a:pt x="1097558" y="1144337"/>
                </a:lnTo>
                <a:lnTo>
                  <a:pt x="1046156" y="1142146"/>
                </a:lnTo>
                <a:lnTo>
                  <a:pt x="994954" y="1138858"/>
                </a:lnTo>
                <a:lnTo>
                  <a:pt x="944031" y="1134475"/>
                </a:lnTo>
                <a:lnTo>
                  <a:pt x="893468" y="1128997"/>
                </a:lnTo>
                <a:lnTo>
                  <a:pt x="843343" y="1122422"/>
                </a:lnTo>
                <a:lnTo>
                  <a:pt x="793737" y="1114752"/>
                </a:lnTo>
                <a:lnTo>
                  <a:pt x="744730" y="1105986"/>
                </a:lnTo>
                <a:lnTo>
                  <a:pt x="696401" y="1096125"/>
                </a:lnTo>
                <a:lnTo>
                  <a:pt x="648831" y="1085167"/>
                </a:lnTo>
                <a:lnTo>
                  <a:pt x="602099" y="1073114"/>
                </a:lnTo>
                <a:lnTo>
                  <a:pt x="556284" y="1059965"/>
                </a:lnTo>
                <a:lnTo>
                  <a:pt x="511467" y="1045720"/>
                </a:lnTo>
                <a:lnTo>
                  <a:pt x="467728" y="1030380"/>
                </a:lnTo>
                <a:lnTo>
                  <a:pt x="425146" y="1013944"/>
                </a:lnTo>
                <a:lnTo>
                  <a:pt x="383802" y="996412"/>
                </a:lnTo>
                <a:lnTo>
                  <a:pt x="343774" y="977785"/>
                </a:lnTo>
                <a:lnTo>
                  <a:pt x="294664" y="952370"/>
                </a:lnTo>
                <a:lnTo>
                  <a:pt x="249331" y="925895"/>
                </a:lnTo>
                <a:lnTo>
                  <a:pt x="207775" y="898447"/>
                </a:lnTo>
                <a:lnTo>
                  <a:pt x="169998" y="870108"/>
                </a:lnTo>
                <a:lnTo>
                  <a:pt x="135998" y="840965"/>
                </a:lnTo>
                <a:lnTo>
                  <a:pt x="105776" y="811101"/>
                </a:lnTo>
                <a:lnTo>
                  <a:pt x="79332" y="780602"/>
                </a:lnTo>
                <a:lnTo>
                  <a:pt x="56666" y="749551"/>
                </a:lnTo>
                <a:lnTo>
                  <a:pt x="22666" y="686137"/>
                </a:lnTo>
                <a:lnTo>
                  <a:pt x="3777" y="621537"/>
                </a:lnTo>
                <a:lnTo>
                  <a:pt x="0" y="556428"/>
                </a:lnTo>
                <a:lnTo>
                  <a:pt x="3777" y="523895"/>
                </a:lnTo>
                <a:lnTo>
                  <a:pt x="22666" y="459295"/>
                </a:lnTo>
                <a:lnTo>
                  <a:pt x="56666" y="395881"/>
                </a:lnTo>
                <a:lnTo>
                  <a:pt x="79332" y="364831"/>
                </a:lnTo>
                <a:lnTo>
                  <a:pt x="105776" y="334331"/>
                </a:lnTo>
                <a:lnTo>
                  <a:pt x="135998" y="304467"/>
                </a:lnTo>
                <a:lnTo>
                  <a:pt x="169998" y="275324"/>
                </a:lnTo>
                <a:lnTo>
                  <a:pt x="207775" y="246985"/>
                </a:lnTo>
                <a:lnTo>
                  <a:pt x="249331" y="219537"/>
                </a:lnTo>
                <a:lnTo>
                  <a:pt x="294664" y="193062"/>
                </a:lnTo>
                <a:lnTo>
                  <a:pt x="343774" y="167647"/>
                </a:lnTo>
                <a:lnTo>
                  <a:pt x="383802" y="149020"/>
                </a:lnTo>
                <a:lnTo>
                  <a:pt x="425146" y="131488"/>
                </a:lnTo>
                <a:lnTo>
                  <a:pt x="467728" y="115052"/>
                </a:lnTo>
                <a:lnTo>
                  <a:pt x="511467" y="99712"/>
                </a:lnTo>
                <a:lnTo>
                  <a:pt x="556284" y="85467"/>
                </a:lnTo>
                <a:lnTo>
                  <a:pt x="602099" y="72318"/>
                </a:lnTo>
                <a:lnTo>
                  <a:pt x="648831" y="60265"/>
                </a:lnTo>
                <a:lnTo>
                  <a:pt x="696401" y="49308"/>
                </a:lnTo>
                <a:lnTo>
                  <a:pt x="744730" y="39446"/>
                </a:lnTo>
                <a:lnTo>
                  <a:pt x="793737" y="30680"/>
                </a:lnTo>
                <a:lnTo>
                  <a:pt x="843343" y="23010"/>
                </a:lnTo>
                <a:lnTo>
                  <a:pt x="893468" y="16436"/>
                </a:lnTo>
                <a:lnTo>
                  <a:pt x="944031" y="10957"/>
                </a:lnTo>
                <a:lnTo>
                  <a:pt x="994954" y="6574"/>
                </a:lnTo>
                <a:lnTo>
                  <a:pt x="1046156" y="3287"/>
                </a:lnTo>
                <a:lnTo>
                  <a:pt x="1097558" y="1095"/>
                </a:lnTo>
                <a:lnTo>
                  <a:pt x="1149079" y="0"/>
                </a:lnTo>
                <a:lnTo>
                  <a:pt x="1200640" y="0"/>
                </a:lnTo>
                <a:lnTo>
                  <a:pt x="1252162" y="1095"/>
                </a:lnTo>
                <a:lnTo>
                  <a:pt x="1303564" y="3287"/>
                </a:lnTo>
                <a:lnTo>
                  <a:pt x="1354766" y="6574"/>
                </a:lnTo>
                <a:lnTo>
                  <a:pt x="1405689" y="10957"/>
                </a:lnTo>
                <a:lnTo>
                  <a:pt x="1456252" y="16436"/>
                </a:lnTo>
                <a:lnTo>
                  <a:pt x="1506377" y="23010"/>
                </a:lnTo>
                <a:lnTo>
                  <a:pt x="1555983" y="30680"/>
                </a:lnTo>
                <a:lnTo>
                  <a:pt x="1604990" y="39446"/>
                </a:lnTo>
                <a:lnTo>
                  <a:pt x="1653318" y="49308"/>
                </a:lnTo>
                <a:lnTo>
                  <a:pt x="1700889" y="60265"/>
                </a:lnTo>
                <a:lnTo>
                  <a:pt x="1747621" y="72318"/>
                </a:lnTo>
                <a:lnTo>
                  <a:pt x="1793436" y="85467"/>
                </a:lnTo>
                <a:lnTo>
                  <a:pt x="1838252" y="99712"/>
                </a:lnTo>
                <a:lnTo>
                  <a:pt x="1881992" y="115052"/>
                </a:lnTo>
                <a:lnTo>
                  <a:pt x="1924573" y="131488"/>
                </a:lnTo>
                <a:lnTo>
                  <a:pt x="1965918" y="149020"/>
                </a:lnTo>
                <a:lnTo>
                  <a:pt x="2005946" y="167647"/>
                </a:lnTo>
                <a:close/>
              </a:path>
            </a:pathLst>
          </a:custGeom>
          <a:noFill/>
          <a:ln cap="flat" cmpd="sng" w="628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544" name="Google Shape;2544;p304"/>
          <p:cNvSpPr/>
          <p:nvPr/>
        </p:nvSpPr>
        <p:spPr>
          <a:xfrm>
            <a:off x="5198345" y="2355964"/>
            <a:ext cx="1069311" cy="521220"/>
          </a:xfrm>
          <a:custGeom>
            <a:rect b="b" l="l" r="r" t="t"/>
            <a:pathLst>
              <a:path extrusionOk="0" h="1145539" w="2350134">
                <a:moveTo>
                  <a:pt x="2005946" y="167647"/>
                </a:moveTo>
                <a:lnTo>
                  <a:pt x="2055056" y="193062"/>
                </a:lnTo>
                <a:lnTo>
                  <a:pt x="2100389" y="219537"/>
                </a:lnTo>
                <a:lnTo>
                  <a:pt x="2141944" y="246985"/>
                </a:lnTo>
                <a:lnTo>
                  <a:pt x="2179722" y="275324"/>
                </a:lnTo>
                <a:lnTo>
                  <a:pt x="2213721" y="304467"/>
                </a:lnTo>
                <a:lnTo>
                  <a:pt x="2243943" y="334331"/>
                </a:lnTo>
                <a:lnTo>
                  <a:pt x="2270388" y="364831"/>
                </a:lnTo>
                <a:lnTo>
                  <a:pt x="2293054" y="395881"/>
                </a:lnTo>
                <a:lnTo>
                  <a:pt x="2327054" y="459295"/>
                </a:lnTo>
                <a:lnTo>
                  <a:pt x="2345942" y="523895"/>
                </a:lnTo>
                <a:lnTo>
                  <a:pt x="2349720" y="556428"/>
                </a:lnTo>
                <a:lnTo>
                  <a:pt x="2349720" y="589004"/>
                </a:lnTo>
                <a:lnTo>
                  <a:pt x="2338387" y="653943"/>
                </a:lnTo>
                <a:lnTo>
                  <a:pt x="2311943" y="718035"/>
                </a:lnTo>
                <a:lnTo>
                  <a:pt x="2270388" y="780602"/>
                </a:lnTo>
                <a:lnTo>
                  <a:pt x="2243943" y="811101"/>
                </a:lnTo>
                <a:lnTo>
                  <a:pt x="2213721" y="840965"/>
                </a:lnTo>
                <a:lnTo>
                  <a:pt x="2179722" y="870108"/>
                </a:lnTo>
                <a:lnTo>
                  <a:pt x="2141944" y="898447"/>
                </a:lnTo>
                <a:lnTo>
                  <a:pt x="2100389" y="925895"/>
                </a:lnTo>
                <a:lnTo>
                  <a:pt x="2055056" y="952370"/>
                </a:lnTo>
                <a:lnTo>
                  <a:pt x="2005946" y="977785"/>
                </a:lnTo>
                <a:lnTo>
                  <a:pt x="1965918" y="996412"/>
                </a:lnTo>
                <a:lnTo>
                  <a:pt x="1924573" y="1013944"/>
                </a:lnTo>
                <a:lnTo>
                  <a:pt x="1881992" y="1030380"/>
                </a:lnTo>
                <a:lnTo>
                  <a:pt x="1838252" y="1045720"/>
                </a:lnTo>
                <a:lnTo>
                  <a:pt x="1793436" y="1059965"/>
                </a:lnTo>
                <a:lnTo>
                  <a:pt x="1747621" y="1073114"/>
                </a:lnTo>
                <a:lnTo>
                  <a:pt x="1700889" y="1085167"/>
                </a:lnTo>
                <a:lnTo>
                  <a:pt x="1653318" y="1096125"/>
                </a:lnTo>
                <a:lnTo>
                  <a:pt x="1604990" y="1105986"/>
                </a:lnTo>
                <a:lnTo>
                  <a:pt x="1555983" y="1114752"/>
                </a:lnTo>
                <a:lnTo>
                  <a:pt x="1506377" y="1122422"/>
                </a:lnTo>
                <a:lnTo>
                  <a:pt x="1456252" y="1128997"/>
                </a:lnTo>
                <a:lnTo>
                  <a:pt x="1405689" y="1134475"/>
                </a:lnTo>
                <a:lnTo>
                  <a:pt x="1354766" y="1138858"/>
                </a:lnTo>
                <a:lnTo>
                  <a:pt x="1303564" y="1142146"/>
                </a:lnTo>
                <a:lnTo>
                  <a:pt x="1252162" y="1144337"/>
                </a:lnTo>
                <a:lnTo>
                  <a:pt x="1200640" y="1145433"/>
                </a:lnTo>
                <a:lnTo>
                  <a:pt x="1149079" y="1145433"/>
                </a:lnTo>
                <a:lnTo>
                  <a:pt x="1097558" y="1144337"/>
                </a:lnTo>
                <a:lnTo>
                  <a:pt x="1046156" y="1142146"/>
                </a:lnTo>
                <a:lnTo>
                  <a:pt x="994954" y="1138858"/>
                </a:lnTo>
                <a:lnTo>
                  <a:pt x="944031" y="1134475"/>
                </a:lnTo>
                <a:lnTo>
                  <a:pt x="893468" y="1128997"/>
                </a:lnTo>
                <a:lnTo>
                  <a:pt x="843343" y="1122422"/>
                </a:lnTo>
                <a:lnTo>
                  <a:pt x="793737" y="1114752"/>
                </a:lnTo>
                <a:lnTo>
                  <a:pt x="744730" y="1105986"/>
                </a:lnTo>
                <a:lnTo>
                  <a:pt x="696401" y="1096125"/>
                </a:lnTo>
                <a:lnTo>
                  <a:pt x="648831" y="1085167"/>
                </a:lnTo>
                <a:lnTo>
                  <a:pt x="602099" y="1073114"/>
                </a:lnTo>
                <a:lnTo>
                  <a:pt x="556284" y="1059965"/>
                </a:lnTo>
                <a:lnTo>
                  <a:pt x="511467" y="1045720"/>
                </a:lnTo>
                <a:lnTo>
                  <a:pt x="467728" y="1030380"/>
                </a:lnTo>
                <a:lnTo>
                  <a:pt x="425146" y="1013944"/>
                </a:lnTo>
                <a:lnTo>
                  <a:pt x="383802" y="996412"/>
                </a:lnTo>
                <a:lnTo>
                  <a:pt x="343774" y="977785"/>
                </a:lnTo>
                <a:lnTo>
                  <a:pt x="294664" y="952370"/>
                </a:lnTo>
                <a:lnTo>
                  <a:pt x="249331" y="925895"/>
                </a:lnTo>
                <a:lnTo>
                  <a:pt x="207775" y="898447"/>
                </a:lnTo>
                <a:lnTo>
                  <a:pt x="169998" y="870108"/>
                </a:lnTo>
                <a:lnTo>
                  <a:pt x="135998" y="840965"/>
                </a:lnTo>
                <a:lnTo>
                  <a:pt x="105776" y="811101"/>
                </a:lnTo>
                <a:lnTo>
                  <a:pt x="79332" y="780602"/>
                </a:lnTo>
                <a:lnTo>
                  <a:pt x="56666" y="749551"/>
                </a:lnTo>
                <a:lnTo>
                  <a:pt x="22666" y="686137"/>
                </a:lnTo>
                <a:lnTo>
                  <a:pt x="3777" y="621537"/>
                </a:lnTo>
                <a:lnTo>
                  <a:pt x="0" y="556428"/>
                </a:lnTo>
                <a:lnTo>
                  <a:pt x="3777" y="523895"/>
                </a:lnTo>
                <a:lnTo>
                  <a:pt x="22666" y="459295"/>
                </a:lnTo>
                <a:lnTo>
                  <a:pt x="56666" y="395881"/>
                </a:lnTo>
                <a:lnTo>
                  <a:pt x="79332" y="364831"/>
                </a:lnTo>
                <a:lnTo>
                  <a:pt x="105776" y="334331"/>
                </a:lnTo>
                <a:lnTo>
                  <a:pt x="135998" y="304467"/>
                </a:lnTo>
                <a:lnTo>
                  <a:pt x="169998" y="275324"/>
                </a:lnTo>
                <a:lnTo>
                  <a:pt x="207775" y="246985"/>
                </a:lnTo>
                <a:lnTo>
                  <a:pt x="249331" y="219537"/>
                </a:lnTo>
                <a:lnTo>
                  <a:pt x="294664" y="193062"/>
                </a:lnTo>
                <a:lnTo>
                  <a:pt x="343774" y="167647"/>
                </a:lnTo>
                <a:lnTo>
                  <a:pt x="383802" y="149020"/>
                </a:lnTo>
                <a:lnTo>
                  <a:pt x="425146" y="131488"/>
                </a:lnTo>
                <a:lnTo>
                  <a:pt x="467728" y="115052"/>
                </a:lnTo>
                <a:lnTo>
                  <a:pt x="511467" y="99712"/>
                </a:lnTo>
                <a:lnTo>
                  <a:pt x="556284" y="85467"/>
                </a:lnTo>
                <a:lnTo>
                  <a:pt x="602099" y="72318"/>
                </a:lnTo>
                <a:lnTo>
                  <a:pt x="648831" y="60265"/>
                </a:lnTo>
                <a:lnTo>
                  <a:pt x="696401" y="49308"/>
                </a:lnTo>
                <a:lnTo>
                  <a:pt x="744730" y="39446"/>
                </a:lnTo>
                <a:lnTo>
                  <a:pt x="793737" y="30680"/>
                </a:lnTo>
                <a:lnTo>
                  <a:pt x="843343" y="23010"/>
                </a:lnTo>
                <a:lnTo>
                  <a:pt x="893468" y="16436"/>
                </a:lnTo>
                <a:lnTo>
                  <a:pt x="944031" y="10957"/>
                </a:lnTo>
                <a:lnTo>
                  <a:pt x="994954" y="6574"/>
                </a:lnTo>
                <a:lnTo>
                  <a:pt x="1046156" y="3287"/>
                </a:lnTo>
                <a:lnTo>
                  <a:pt x="1097558" y="1095"/>
                </a:lnTo>
                <a:lnTo>
                  <a:pt x="1149079" y="0"/>
                </a:lnTo>
                <a:lnTo>
                  <a:pt x="1200640" y="0"/>
                </a:lnTo>
                <a:lnTo>
                  <a:pt x="1252162" y="1095"/>
                </a:lnTo>
                <a:lnTo>
                  <a:pt x="1303564" y="3287"/>
                </a:lnTo>
                <a:lnTo>
                  <a:pt x="1354766" y="6574"/>
                </a:lnTo>
                <a:lnTo>
                  <a:pt x="1405689" y="10957"/>
                </a:lnTo>
                <a:lnTo>
                  <a:pt x="1456252" y="16436"/>
                </a:lnTo>
                <a:lnTo>
                  <a:pt x="1506377" y="23010"/>
                </a:lnTo>
                <a:lnTo>
                  <a:pt x="1555983" y="30680"/>
                </a:lnTo>
                <a:lnTo>
                  <a:pt x="1604990" y="39446"/>
                </a:lnTo>
                <a:lnTo>
                  <a:pt x="1653318" y="49308"/>
                </a:lnTo>
                <a:lnTo>
                  <a:pt x="1700889" y="60265"/>
                </a:lnTo>
                <a:lnTo>
                  <a:pt x="1747621" y="72318"/>
                </a:lnTo>
                <a:lnTo>
                  <a:pt x="1793436" y="85467"/>
                </a:lnTo>
                <a:lnTo>
                  <a:pt x="1838252" y="99712"/>
                </a:lnTo>
                <a:lnTo>
                  <a:pt x="1881992" y="115052"/>
                </a:lnTo>
                <a:lnTo>
                  <a:pt x="1924573" y="131488"/>
                </a:lnTo>
                <a:lnTo>
                  <a:pt x="1965918" y="149020"/>
                </a:lnTo>
                <a:lnTo>
                  <a:pt x="2005946" y="167647"/>
                </a:lnTo>
                <a:close/>
              </a:path>
            </a:pathLst>
          </a:custGeom>
          <a:noFill/>
          <a:ln cap="flat" cmpd="sng" w="628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545" name="Google Shape;2545;p304"/>
          <p:cNvSpPr txBox="1"/>
          <p:nvPr/>
        </p:nvSpPr>
        <p:spPr>
          <a:xfrm>
            <a:off x="476255" y="353403"/>
            <a:ext cx="31350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Toy data</a:t>
            </a:r>
            <a:endParaRPr b="1" sz="3000">
              <a:latin typeface="Questrial"/>
              <a:ea typeface="Questrial"/>
              <a:cs typeface="Questrial"/>
              <a:sym typeface="Questrial"/>
            </a:endParaRPr>
          </a:p>
        </p:txBody>
      </p:sp>
      <p:sp>
        <p:nvSpPr>
          <p:cNvPr id="2546" name="Google Shape;2546;p304"/>
          <p:cNvSpPr txBox="1"/>
          <p:nvPr/>
        </p:nvSpPr>
        <p:spPr>
          <a:xfrm>
            <a:off x="486682" y="1123028"/>
            <a:ext cx="7786800" cy="4491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000">
                <a:latin typeface="Questrial"/>
                <a:ea typeface="Questrial"/>
                <a:cs typeface="Questrial"/>
                <a:sym typeface="Questrial"/>
              </a:rPr>
              <a:t>Let’s combine these two data sets using a common key (e.g. name)</a:t>
            </a:r>
            <a:endParaRPr sz="2000">
              <a:latin typeface="Questrial"/>
              <a:ea typeface="Questrial"/>
              <a:cs typeface="Questrial"/>
              <a:sym typeface="Questrial"/>
            </a:endParaRPr>
          </a:p>
        </p:txBody>
      </p:sp>
    </p:spTree>
  </p:cSld>
  <p:clrMapOvr>
    <a:masterClrMapping/>
  </p:clrMapOvr>
</p:sld>
</file>

<file path=ppt/slides/slide2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550" name="Shape 2550"/>
        <p:cNvGrpSpPr/>
        <p:nvPr/>
      </p:nvGrpSpPr>
      <p:grpSpPr>
        <a:xfrm>
          <a:off x="0" y="0"/>
          <a:ext cx="0" cy="0"/>
          <a:chOff x="0" y="0"/>
          <a:chExt cx="0" cy="0"/>
        </a:xfrm>
      </p:grpSpPr>
      <p:sp>
        <p:nvSpPr>
          <p:cNvPr id="2551" name="Google Shape;2551;p305"/>
          <p:cNvSpPr txBox="1"/>
          <p:nvPr/>
        </p:nvSpPr>
        <p:spPr>
          <a:xfrm>
            <a:off x="1448636" y="1143877"/>
            <a:ext cx="6246900" cy="60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62300">
            <a:noAutofit/>
          </a:bodyPr>
          <a:lstStyle/>
          <a:p>
            <a:pPr indent="0" lvl="0" marL="76200" marR="0" rtl="0" algn="l">
              <a:lnSpc>
                <a:spcPct val="100000"/>
              </a:lnSpc>
              <a:spcBef>
                <a:spcPts val="0"/>
              </a:spcBef>
              <a:spcAft>
                <a:spcPts val="0"/>
              </a:spcAft>
              <a:buNone/>
            </a:pPr>
            <a:r>
              <a:rPr lang="en" sz="1800">
                <a:solidFill>
                  <a:srgbClr val="0365C0"/>
                </a:solidFill>
                <a:latin typeface="Courier New"/>
                <a:ea typeface="Courier New"/>
                <a:cs typeface="Courier New"/>
                <a:sym typeface="Courier New"/>
              </a:rPr>
              <a:t>band %&gt;% </a:t>
            </a:r>
            <a:r>
              <a:rPr lang="en" sz="1800">
                <a:latin typeface="Courier New"/>
                <a:ea typeface="Courier New"/>
                <a:cs typeface="Courier New"/>
                <a:sym typeface="Courier New"/>
              </a:rPr>
              <a:t>left_join(</a:t>
            </a:r>
            <a:r>
              <a:rPr lang="en" sz="1800">
                <a:solidFill>
                  <a:srgbClr val="0365C0"/>
                </a:solidFill>
                <a:latin typeface="Courier New"/>
                <a:ea typeface="Courier New"/>
                <a:cs typeface="Courier New"/>
                <a:sym typeface="Courier New"/>
              </a:rPr>
              <a:t>instrument, by = "name"</a:t>
            </a: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
        <p:nvSpPr>
          <p:cNvPr id="2552" name="Google Shape;2552;p305"/>
          <p:cNvSpPr txBox="1"/>
          <p:nvPr>
            <p:ph idx="4294967295" type="title"/>
          </p:nvPr>
        </p:nvSpPr>
        <p:spPr>
          <a:xfrm>
            <a:off x="600345" y="256132"/>
            <a:ext cx="30699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left join</a:t>
            </a:r>
            <a:endParaRPr b="1" sz="3000">
              <a:latin typeface="Questrial"/>
              <a:ea typeface="Questrial"/>
              <a:cs typeface="Questrial"/>
              <a:sym typeface="Questrial"/>
            </a:endParaRPr>
          </a:p>
        </p:txBody>
      </p:sp>
      <p:graphicFrame>
        <p:nvGraphicFramePr>
          <p:cNvPr id="2553" name="Google Shape;2553;p305"/>
          <p:cNvGraphicFramePr/>
          <p:nvPr/>
        </p:nvGraphicFramePr>
        <p:xfrm>
          <a:off x="600345" y="2520700"/>
          <a:ext cx="3000000" cy="3000000"/>
        </p:xfrm>
        <a:graphic>
          <a:graphicData uri="http://schemas.openxmlformats.org/drawingml/2006/table">
            <a:tbl>
              <a:tblPr bandRow="1" firstRow="1">
                <a:noFill/>
                <a:tableStyleId>{86380251-1022-4E59-A97C-39B196FD709A}</a:tableStyleId>
              </a:tblPr>
              <a:tblGrid>
                <a:gridCol w="953675"/>
                <a:gridCol w="95367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band</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Mick</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Stones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bl>
          </a:graphicData>
        </a:graphic>
      </p:graphicFrame>
      <p:graphicFrame>
        <p:nvGraphicFramePr>
          <p:cNvPr id="2554" name="Google Shape;2554;p305"/>
          <p:cNvGraphicFramePr/>
          <p:nvPr/>
        </p:nvGraphicFramePr>
        <p:xfrm>
          <a:off x="3215618" y="2515772"/>
          <a:ext cx="3000000" cy="3000000"/>
        </p:xfrm>
        <a:graphic>
          <a:graphicData uri="http://schemas.openxmlformats.org/drawingml/2006/table">
            <a:tbl>
              <a:tblPr bandRow="1" firstRow="1">
                <a:noFill/>
                <a:tableStyleId>{86380251-1022-4E59-A97C-39B196FD709A}</a:tableStyleId>
              </a:tblPr>
              <a:tblGrid>
                <a:gridCol w="951650"/>
                <a:gridCol w="951650"/>
              </a:tblGrid>
              <a:tr h="357500">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plays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bass</a:t>
                      </a:r>
                      <a:endParaRPr sz="17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Keith</a:t>
                      </a:r>
                      <a:endParaRPr sz="1700" u="none" cap="none" strike="noStrike">
                        <a:latin typeface="Questrial"/>
                        <a:ea typeface="Questrial"/>
                        <a:cs typeface="Questrial"/>
                        <a:sym typeface="Questrial"/>
                      </a:endParaRPr>
                    </a:p>
                  </a:txBody>
                  <a:tcPr marT="407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07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r>
            </a:tbl>
          </a:graphicData>
        </a:graphic>
      </p:graphicFrame>
      <p:sp>
        <p:nvSpPr>
          <p:cNvPr id="2555" name="Google Shape;2555;p305"/>
          <p:cNvSpPr txBox="1"/>
          <p:nvPr/>
        </p:nvSpPr>
        <p:spPr>
          <a:xfrm>
            <a:off x="1327724" y="2213117"/>
            <a:ext cx="750000" cy="2688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aseline="30000" lang="en" sz="2500">
                <a:solidFill>
                  <a:srgbClr val="A6AAA9"/>
                </a:solidFill>
                <a:latin typeface="Questrial"/>
                <a:ea typeface="Questrial"/>
                <a:cs typeface="Questrial"/>
                <a:sym typeface="Questrial"/>
              </a:rPr>
              <a:t>band</a:t>
            </a:r>
            <a:endParaRPr sz="1700">
              <a:latin typeface="Questrial"/>
              <a:ea typeface="Questrial"/>
              <a:cs typeface="Questrial"/>
              <a:sym typeface="Questrial"/>
            </a:endParaRPr>
          </a:p>
        </p:txBody>
      </p:sp>
      <p:sp>
        <p:nvSpPr>
          <p:cNvPr id="2556" name="Google Shape;2556;p305"/>
          <p:cNvSpPr txBox="1"/>
          <p:nvPr/>
        </p:nvSpPr>
        <p:spPr>
          <a:xfrm>
            <a:off x="2751711" y="2936963"/>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557" name="Google Shape;2557;p305"/>
          <p:cNvSpPr txBox="1"/>
          <p:nvPr/>
        </p:nvSpPr>
        <p:spPr>
          <a:xfrm>
            <a:off x="5294886" y="2936963"/>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558" name="Google Shape;2558;p305"/>
          <p:cNvSpPr txBox="1"/>
          <p:nvPr/>
        </p:nvSpPr>
        <p:spPr>
          <a:xfrm>
            <a:off x="5686424" y="2528430"/>
            <a:ext cx="952500" cy="357300"/>
          </a:xfrm>
          <a:prstGeom prst="rect">
            <a:avLst/>
          </a:prstGeom>
          <a:solidFill>
            <a:srgbClr val="767C85"/>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03200" marR="0" rtl="0" algn="l">
              <a:lnSpc>
                <a:spcPct val="100000"/>
              </a:lnSpc>
              <a:spcBef>
                <a:spcPts val="0"/>
              </a:spcBef>
              <a:spcAft>
                <a:spcPts val="0"/>
              </a:spcAft>
              <a:buNone/>
            </a:pPr>
            <a:r>
              <a:rPr b="1" lang="en" sz="1700">
                <a:solidFill>
                  <a:srgbClr val="FFFFFF"/>
                </a:solidFill>
                <a:latin typeface="Questrial"/>
                <a:ea typeface="Questrial"/>
                <a:cs typeface="Questrial"/>
                <a:sym typeface="Questrial"/>
              </a:rPr>
              <a:t>name</a:t>
            </a:r>
            <a:endParaRPr sz="1700">
              <a:latin typeface="Questrial"/>
              <a:ea typeface="Questrial"/>
              <a:cs typeface="Questrial"/>
              <a:sym typeface="Questrial"/>
            </a:endParaRPr>
          </a:p>
        </p:txBody>
      </p:sp>
      <p:sp>
        <p:nvSpPr>
          <p:cNvPr id="2559" name="Google Shape;2559;p305"/>
          <p:cNvSpPr txBox="1"/>
          <p:nvPr/>
        </p:nvSpPr>
        <p:spPr>
          <a:xfrm>
            <a:off x="6638925" y="2528430"/>
            <a:ext cx="952500" cy="357300"/>
          </a:xfrm>
          <a:prstGeom prst="rect">
            <a:avLst/>
          </a:prstGeom>
          <a:solidFill>
            <a:srgbClr val="767C85"/>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41300" marR="0" rtl="0" algn="l">
              <a:lnSpc>
                <a:spcPct val="100000"/>
              </a:lnSpc>
              <a:spcBef>
                <a:spcPts val="0"/>
              </a:spcBef>
              <a:spcAft>
                <a:spcPts val="0"/>
              </a:spcAft>
              <a:buNone/>
            </a:pPr>
            <a:r>
              <a:rPr b="1" lang="en" sz="1700">
                <a:solidFill>
                  <a:srgbClr val="FFFFFF"/>
                </a:solidFill>
                <a:latin typeface="Questrial"/>
                <a:ea typeface="Questrial"/>
                <a:cs typeface="Questrial"/>
                <a:sym typeface="Questrial"/>
              </a:rPr>
              <a:t>band</a:t>
            </a:r>
            <a:endParaRPr sz="1700">
              <a:latin typeface="Questrial"/>
              <a:ea typeface="Questrial"/>
              <a:cs typeface="Questrial"/>
              <a:sym typeface="Questrial"/>
            </a:endParaRPr>
          </a:p>
        </p:txBody>
      </p:sp>
      <p:sp>
        <p:nvSpPr>
          <p:cNvPr id="2560" name="Google Shape;2560;p305"/>
          <p:cNvSpPr txBox="1"/>
          <p:nvPr/>
        </p:nvSpPr>
        <p:spPr>
          <a:xfrm>
            <a:off x="7591425" y="2528430"/>
            <a:ext cx="952500" cy="357300"/>
          </a:xfrm>
          <a:prstGeom prst="rect">
            <a:avLst/>
          </a:prstGeom>
          <a:solidFill>
            <a:srgbClr val="40774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28600" marR="0" rtl="0" algn="l">
              <a:lnSpc>
                <a:spcPct val="100000"/>
              </a:lnSpc>
              <a:spcBef>
                <a:spcPts val="0"/>
              </a:spcBef>
              <a:spcAft>
                <a:spcPts val="0"/>
              </a:spcAft>
              <a:buNone/>
            </a:pPr>
            <a:r>
              <a:rPr b="1" lang="en" sz="1700">
                <a:solidFill>
                  <a:srgbClr val="FFFFFF"/>
                </a:solidFill>
                <a:latin typeface="Questrial"/>
                <a:ea typeface="Questrial"/>
                <a:cs typeface="Questrial"/>
                <a:sym typeface="Questrial"/>
              </a:rPr>
              <a:t>plays</a:t>
            </a:r>
            <a:endParaRPr sz="1700">
              <a:latin typeface="Questrial"/>
              <a:ea typeface="Questrial"/>
              <a:cs typeface="Questrial"/>
              <a:sym typeface="Questrial"/>
            </a:endParaRPr>
          </a:p>
        </p:txBody>
      </p:sp>
      <p:sp>
        <p:nvSpPr>
          <p:cNvPr id="2561" name="Google Shape;2561;p305"/>
          <p:cNvSpPr txBox="1"/>
          <p:nvPr/>
        </p:nvSpPr>
        <p:spPr>
          <a:xfrm>
            <a:off x="5686424" y="2885592"/>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66700" marR="0" rtl="0" algn="l">
              <a:lnSpc>
                <a:spcPct val="100000"/>
              </a:lnSpc>
              <a:spcBef>
                <a:spcPts val="0"/>
              </a:spcBef>
              <a:spcAft>
                <a:spcPts val="0"/>
              </a:spcAft>
              <a:buNone/>
            </a:pPr>
            <a:r>
              <a:rPr lang="en" sz="1700">
                <a:latin typeface="Questrial"/>
                <a:ea typeface="Questrial"/>
                <a:cs typeface="Questrial"/>
                <a:sym typeface="Questrial"/>
              </a:rPr>
              <a:t>Mick</a:t>
            </a:r>
            <a:endParaRPr sz="1700">
              <a:latin typeface="Questrial"/>
              <a:ea typeface="Questrial"/>
              <a:cs typeface="Questrial"/>
              <a:sym typeface="Questrial"/>
            </a:endParaRPr>
          </a:p>
        </p:txBody>
      </p:sp>
      <p:sp>
        <p:nvSpPr>
          <p:cNvPr id="2562" name="Google Shape;2562;p305"/>
          <p:cNvSpPr txBox="1"/>
          <p:nvPr/>
        </p:nvSpPr>
        <p:spPr>
          <a:xfrm>
            <a:off x="6638925" y="2885592"/>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165100" marR="0" rtl="0" algn="l">
              <a:lnSpc>
                <a:spcPct val="100000"/>
              </a:lnSpc>
              <a:spcBef>
                <a:spcPts val="0"/>
              </a:spcBef>
              <a:spcAft>
                <a:spcPts val="0"/>
              </a:spcAft>
              <a:buNone/>
            </a:pPr>
            <a:r>
              <a:rPr lang="en" sz="1700">
                <a:latin typeface="Questrial"/>
                <a:ea typeface="Questrial"/>
                <a:cs typeface="Questrial"/>
                <a:sym typeface="Questrial"/>
              </a:rPr>
              <a:t>Stones</a:t>
            </a:r>
            <a:endParaRPr sz="1700">
              <a:latin typeface="Questrial"/>
              <a:ea typeface="Questrial"/>
              <a:cs typeface="Questrial"/>
              <a:sym typeface="Questrial"/>
            </a:endParaRPr>
          </a:p>
        </p:txBody>
      </p:sp>
      <p:sp>
        <p:nvSpPr>
          <p:cNvPr id="2563" name="Google Shape;2563;p305"/>
          <p:cNvSpPr txBox="1"/>
          <p:nvPr/>
        </p:nvSpPr>
        <p:spPr>
          <a:xfrm>
            <a:off x="7591425" y="2885592"/>
            <a:ext cx="952500" cy="357300"/>
          </a:xfrm>
          <a:prstGeom prst="rect">
            <a:avLst/>
          </a:prstGeom>
          <a:no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41300" marR="0" rtl="0" algn="l">
              <a:lnSpc>
                <a:spcPct val="100000"/>
              </a:lnSpc>
              <a:spcBef>
                <a:spcPts val="0"/>
              </a:spcBef>
              <a:spcAft>
                <a:spcPts val="0"/>
              </a:spcAft>
              <a:buNone/>
            </a:pPr>
            <a:r>
              <a:rPr lang="en" sz="1700">
                <a:latin typeface="Questrial"/>
                <a:ea typeface="Questrial"/>
                <a:cs typeface="Questrial"/>
                <a:sym typeface="Questrial"/>
              </a:rPr>
              <a:t>&lt;NA&gt;</a:t>
            </a:r>
            <a:endParaRPr sz="1700">
              <a:latin typeface="Questrial"/>
              <a:ea typeface="Questrial"/>
              <a:cs typeface="Questrial"/>
              <a:sym typeface="Questrial"/>
            </a:endParaRPr>
          </a:p>
        </p:txBody>
      </p:sp>
      <p:sp>
        <p:nvSpPr>
          <p:cNvPr id="2564" name="Google Shape;2564;p305"/>
          <p:cNvSpPr txBox="1"/>
          <p:nvPr/>
        </p:nvSpPr>
        <p:spPr>
          <a:xfrm>
            <a:off x="5686424" y="3242755"/>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54000" marR="0" rtl="0" algn="l">
              <a:lnSpc>
                <a:spcPct val="100000"/>
              </a:lnSpc>
              <a:spcBef>
                <a:spcPts val="0"/>
              </a:spcBef>
              <a:spcAft>
                <a:spcPts val="0"/>
              </a:spcAft>
              <a:buNone/>
            </a:pPr>
            <a:r>
              <a:rPr lang="en" sz="1700">
                <a:latin typeface="Questrial"/>
                <a:ea typeface="Questrial"/>
                <a:cs typeface="Questrial"/>
                <a:sym typeface="Questrial"/>
              </a:rPr>
              <a:t>John</a:t>
            </a:r>
            <a:endParaRPr sz="1700">
              <a:latin typeface="Questrial"/>
              <a:ea typeface="Questrial"/>
              <a:cs typeface="Questrial"/>
              <a:sym typeface="Questrial"/>
            </a:endParaRPr>
          </a:p>
        </p:txBody>
      </p:sp>
      <p:sp>
        <p:nvSpPr>
          <p:cNvPr id="2565" name="Google Shape;2565;p305"/>
          <p:cNvSpPr txBox="1"/>
          <p:nvPr/>
        </p:nvSpPr>
        <p:spPr>
          <a:xfrm>
            <a:off x="6638925" y="3242755"/>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152400" marR="0" rtl="0" algn="l">
              <a:lnSpc>
                <a:spcPct val="100000"/>
              </a:lnSpc>
              <a:spcBef>
                <a:spcPts val="0"/>
              </a:spcBef>
              <a:spcAft>
                <a:spcPts val="0"/>
              </a:spcAft>
              <a:buNone/>
            </a:pPr>
            <a:r>
              <a:rPr lang="en" sz="1700">
                <a:latin typeface="Questrial"/>
                <a:ea typeface="Questrial"/>
                <a:cs typeface="Questrial"/>
                <a:sym typeface="Questrial"/>
              </a:rPr>
              <a:t>Beatles</a:t>
            </a:r>
            <a:endParaRPr sz="1700">
              <a:latin typeface="Questrial"/>
              <a:ea typeface="Questrial"/>
              <a:cs typeface="Questrial"/>
              <a:sym typeface="Questrial"/>
            </a:endParaRPr>
          </a:p>
        </p:txBody>
      </p:sp>
      <p:sp>
        <p:nvSpPr>
          <p:cNvPr id="2566" name="Google Shape;2566;p305"/>
          <p:cNvSpPr txBox="1"/>
          <p:nvPr/>
        </p:nvSpPr>
        <p:spPr>
          <a:xfrm>
            <a:off x="7591425" y="3242755"/>
            <a:ext cx="952500" cy="357300"/>
          </a:xfrm>
          <a:prstGeom prst="rect">
            <a:avLst/>
          </a:prstGeom>
          <a:solidFill>
            <a:srgbClr val="A0C283"/>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03200" marR="0" rtl="0" algn="l">
              <a:lnSpc>
                <a:spcPct val="100000"/>
              </a:lnSpc>
              <a:spcBef>
                <a:spcPts val="0"/>
              </a:spcBef>
              <a:spcAft>
                <a:spcPts val="0"/>
              </a:spcAft>
              <a:buNone/>
            </a:pPr>
            <a:r>
              <a:rPr lang="en" sz="1700">
                <a:latin typeface="Questrial"/>
                <a:ea typeface="Questrial"/>
                <a:cs typeface="Questrial"/>
                <a:sym typeface="Questrial"/>
              </a:rPr>
              <a:t>guitar</a:t>
            </a:r>
            <a:endParaRPr sz="1700">
              <a:latin typeface="Questrial"/>
              <a:ea typeface="Questrial"/>
              <a:cs typeface="Questrial"/>
              <a:sym typeface="Questrial"/>
            </a:endParaRPr>
          </a:p>
        </p:txBody>
      </p:sp>
      <p:sp>
        <p:nvSpPr>
          <p:cNvPr id="2567" name="Google Shape;2567;p305"/>
          <p:cNvSpPr txBox="1"/>
          <p:nvPr/>
        </p:nvSpPr>
        <p:spPr>
          <a:xfrm>
            <a:off x="5686424" y="3599918"/>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79400" marR="0" rtl="0" algn="l">
              <a:lnSpc>
                <a:spcPct val="100000"/>
              </a:lnSpc>
              <a:spcBef>
                <a:spcPts val="0"/>
              </a:spcBef>
              <a:spcAft>
                <a:spcPts val="0"/>
              </a:spcAft>
              <a:buNone/>
            </a:pPr>
            <a:r>
              <a:rPr lang="en" sz="1700">
                <a:latin typeface="Questrial"/>
                <a:ea typeface="Questrial"/>
                <a:cs typeface="Questrial"/>
                <a:sym typeface="Questrial"/>
              </a:rPr>
              <a:t>Paul</a:t>
            </a:r>
            <a:endParaRPr sz="1700">
              <a:latin typeface="Questrial"/>
              <a:ea typeface="Questrial"/>
              <a:cs typeface="Questrial"/>
              <a:sym typeface="Questrial"/>
            </a:endParaRPr>
          </a:p>
        </p:txBody>
      </p:sp>
      <p:sp>
        <p:nvSpPr>
          <p:cNvPr id="2568" name="Google Shape;2568;p305"/>
          <p:cNvSpPr txBox="1"/>
          <p:nvPr/>
        </p:nvSpPr>
        <p:spPr>
          <a:xfrm>
            <a:off x="6638925" y="3599918"/>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152400" marR="0" rtl="0" algn="l">
              <a:lnSpc>
                <a:spcPct val="100000"/>
              </a:lnSpc>
              <a:spcBef>
                <a:spcPts val="0"/>
              </a:spcBef>
              <a:spcAft>
                <a:spcPts val="0"/>
              </a:spcAft>
              <a:buNone/>
            </a:pPr>
            <a:r>
              <a:rPr lang="en" sz="1700">
                <a:latin typeface="Questrial"/>
                <a:ea typeface="Questrial"/>
                <a:cs typeface="Questrial"/>
                <a:sym typeface="Questrial"/>
              </a:rPr>
              <a:t>Beatles</a:t>
            </a:r>
            <a:endParaRPr sz="1700">
              <a:latin typeface="Questrial"/>
              <a:ea typeface="Questrial"/>
              <a:cs typeface="Questrial"/>
              <a:sym typeface="Questrial"/>
            </a:endParaRPr>
          </a:p>
        </p:txBody>
      </p:sp>
      <p:sp>
        <p:nvSpPr>
          <p:cNvPr id="2569" name="Google Shape;2569;p305"/>
          <p:cNvSpPr txBox="1"/>
          <p:nvPr/>
        </p:nvSpPr>
        <p:spPr>
          <a:xfrm>
            <a:off x="7591425" y="3599918"/>
            <a:ext cx="952500" cy="357300"/>
          </a:xfrm>
          <a:prstGeom prst="rect">
            <a:avLst/>
          </a:prstGeom>
          <a:solidFill>
            <a:srgbClr val="A0C283"/>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66700" marR="0" rtl="0" algn="l">
              <a:lnSpc>
                <a:spcPct val="100000"/>
              </a:lnSpc>
              <a:spcBef>
                <a:spcPts val="0"/>
              </a:spcBef>
              <a:spcAft>
                <a:spcPts val="0"/>
              </a:spcAft>
              <a:buNone/>
            </a:pPr>
            <a:r>
              <a:rPr lang="en" sz="1700">
                <a:latin typeface="Questrial"/>
                <a:ea typeface="Questrial"/>
                <a:cs typeface="Questrial"/>
                <a:sym typeface="Questrial"/>
              </a:rPr>
              <a:t>bass</a:t>
            </a:r>
            <a:endParaRPr sz="1700">
              <a:latin typeface="Questrial"/>
              <a:ea typeface="Questrial"/>
              <a:cs typeface="Questrial"/>
              <a:sym typeface="Questrial"/>
            </a:endParaRPr>
          </a:p>
        </p:txBody>
      </p:sp>
      <p:sp>
        <p:nvSpPr>
          <p:cNvPr id="2570" name="Google Shape;2570;p305"/>
          <p:cNvSpPr/>
          <p:nvPr/>
        </p:nvSpPr>
        <p:spPr>
          <a:xfrm>
            <a:off x="6638925" y="2518906"/>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71" name="Google Shape;2571;p305"/>
          <p:cNvSpPr/>
          <p:nvPr/>
        </p:nvSpPr>
        <p:spPr>
          <a:xfrm>
            <a:off x="7591425" y="2518906"/>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72" name="Google Shape;2572;p305"/>
          <p:cNvSpPr/>
          <p:nvPr/>
        </p:nvSpPr>
        <p:spPr>
          <a:xfrm>
            <a:off x="5676900" y="3242755"/>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73" name="Google Shape;2573;p305"/>
          <p:cNvSpPr/>
          <p:nvPr/>
        </p:nvSpPr>
        <p:spPr>
          <a:xfrm>
            <a:off x="5676900" y="3599918"/>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74" name="Google Shape;2574;p305"/>
          <p:cNvSpPr/>
          <p:nvPr/>
        </p:nvSpPr>
        <p:spPr>
          <a:xfrm>
            <a:off x="5676900" y="2885592"/>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75" name="Google Shape;2575;p305"/>
          <p:cNvSpPr/>
          <p:nvPr/>
        </p:nvSpPr>
        <p:spPr>
          <a:xfrm>
            <a:off x="5686424" y="2518906"/>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76" name="Google Shape;2576;p305"/>
          <p:cNvSpPr/>
          <p:nvPr/>
        </p:nvSpPr>
        <p:spPr>
          <a:xfrm>
            <a:off x="8543925" y="2276315"/>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77" name="Google Shape;2577;p305"/>
          <p:cNvSpPr/>
          <p:nvPr/>
        </p:nvSpPr>
        <p:spPr>
          <a:xfrm>
            <a:off x="5676900" y="2528430"/>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78" name="Google Shape;2578;p305"/>
          <p:cNvSpPr/>
          <p:nvPr/>
        </p:nvSpPr>
        <p:spPr>
          <a:xfrm>
            <a:off x="5676900" y="3957080"/>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579" name="Google Shape;2579;p305"/>
          <p:cNvSpPr txBox="1"/>
          <p:nvPr/>
        </p:nvSpPr>
        <p:spPr>
          <a:xfrm>
            <a:off x="3678186" y="2213117"/>
            <a:ext cx="1226100" cy="2688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aseline="30000" lang="en" sz="2500">
                <a:solidFill>
                  <a:srgbClr val="A6AAA9"/>
                </a:solidFill>
                <a:latin typeface="Questrial"/>
                <a:ea typeface="Questrial"/>
                <a:cs typeface="Questrial"/>
                <a:sym typeface="Questrial"/>
              </a:rPr>
              <a:t>Instrument</a:t>
            </a:r>
            <a:endParaRPr sz="1700">
              <a:latin typeface="Questrial"/>
              <a:ea typeface="Questrial"/>
              <a:cs typeface="Questrial"/>
              <a:sym typeface="Questrial"/>
            </a:endParaRPr>
          </a:p>
        </p:txBody>
      </p:sp>
    </p:spTree>
  </p:cSld>
  <p:clrMapOvr>
    <a:masterClrMapping/>
  </p:clrMapOvr>
</p:sld>
</file>

<file path=ppt/slides/slide2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583" name="Shape 2583"/>
        <p:cNvGrpSpPr/>
        <p:nvPr/>
      </p:nvGrpSpPr>
      <p:grpSpPr>
        <a:xfrm>
          <a:off x="0" y="0"/>
          <a:ext cx="0" cy="0"/>
          <a:chOff x="0" y="0"/>
          <a:chExt cx="0" cy="0"/>
        </a:xfrm>
      </p:grpSpPr>
      <p:sp>
        <p:nvSpPr>
          <p:cNvPr id="2584" name="Google Shape;2584;p306"/>
          <p:cNvSpPr txBox="1"/>
          <p:nvPr>
            <p:ph idx="4294967295" type="title"/>
          </p:nvPr>
        </p:nvSpPr>
        <p:spPr>
          <a:xfrm>
            <a:off x="583353" y="316132"/>
            <a:ext cx="21291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right join</a:t>
            </a:r>
            <a:endParaRPr sz="3800">
              <a:latin typeface="Questrial"/>
              <a:ea typeface="Questrial"/>
              <a:cs typeface="Questrial"/>
              <a:sym typeface="Questrial"/>
            </a:endParaRPr>
          </a:p>
        </p:txBody>
      </p:sp>
      <p:graphicFrame>
        <p:nvGraphicFramePr>
          <p:cNvPr id="2585" name="Google Shape;2585;p306"/>
          <p:cNvGraphicFramePr/>
          <p:nvPr/>
        </p:nvGraphicFramePr>
        <p:xfrm>
          <a:off x="600345" y="2278109"/>
          <a:ext cx="3000000" cy="3000000"/>
        </p:xfrm>
        <a:graphic>
          <a:graphicData uri="http://schemas.openxmlformats.org/drawingml/2006/table">
            <a:tbl>
              <a:tblPr bandRow="1" firstRow="1">
                <a:noFill/>
                <a:tableStyleId>{86380251-1022-4E59-A97C-39B196FD709A}</a:tableStyleId>
              </a:tblPr>
              <a:tblGrid>
                <a:gridCol w="953675"/>
                <a:gridCol w="95367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band</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Mick</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Stones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bl>
          </a:graphicData>
        </a:graphic>
      </p:graphicFrame>
      <p:graphicFrame>
        <p:nvGraphicFramePr>
          <p:cNvPr id="2586" name="Google Shape;2586;p306"/>
          <p:cNvGraphicFramePr/>
          <p:nvPr/>
        </p:nvGraphicFramePr>
        <p:xfrm>
          <a:off x="3215618" y="2273181"/>
          <a:ext cx="3000000" cy="3000000"/>
        </p:xfrm>
        <a:graphic>
          <a:graphicData uri="http://schemas.openxmlformats.org/drawingml/2006/table">
            <a:tbl>
              <a:tblPr bandRow="1" firstRow="1">
                <a:noFill/>
                <a:tableStyleId>{86380251-1022-4E59-A97C-39B196FD709A}</a:tableStyleId>
              </a:tblPr>
              <a:tblGrid>
                <a:gridCol w="951650"/>
                <a:gridCol w="951650"/>
              </a:tblGrid>
              <a:tr h="357500">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plays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bass</a:t>
                      </a:r>
                      <a:endParaRPr sz="17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Keith</a:t>
                      </a:r>
                      <a:endParaRPr sz="1700" u="none" cap="none" strike="noStrike">
                        <a:latin typeface="Questrial"/>
                        <a:ea typeface="Questrial"/>
                        <a:cs typeface="Questrial"/>
                        <a:sym typeface="Questrial"/>
                      </a:endParaRPr>
                    </a:p>
                  </a:txBody>
                  <a:tcPr marT="407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07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bl>
          </a:graphicData>
        </a:graphic>
      </p:graphicFrame>
      <p:sp>
        <p:nvSpPr>
          <p:cNvPr id="2587" name="Google Shape;2587;p306"/>
          <p:cNvSpPr txBox="1"/>
          <p:nvPr/>
        </p:nvSpPr>
        <p:spPr>
          <a:xfrm>
            <a:off x="2751711" y="2694372"/>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588" name="Google Shape;2588;p306"/>
          <p:cNvSpPr txBox="1"/>
          <p:nvPr/>
        </p:nvSpPr>
        <p:spPr>
          <a:xfrm>
            <a:off x="5294886" y="2694372"/>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589" name="Google Shape;2589;p306"/>
          <p:cNvSpPr txBox="1"/>
          <p:nvPr/>
        </p:nvSpPr>
        <p:spPr>
          <a:xfrm>
            <a:off x="5686424" y="2285840"/>
            <a:ext cx="952500" cy="357300"/>
          </a:xfrm>
          <a:prstGeom prst="rect">
            <a:avLst/>
          </a:prstGeom>
          <a:solidFill>
            <a:srgbClr val="40774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03200" marR="0" rtl="0" algn="l">
              <a:lnSpc>
                <a:spcPct val="100000"/>
              </a:lnSpc>
              <a:spcBef>
                <a:spcPts val="0"/>
              </a:spcBef>
              <a:spcAft>
                <a:spcPts val="0"/>
              </a:spcAft>
              <a:buNone/>
            </a:pPr>
            <a:r>
              <a:rPr b="1" lang="en" sz="1700">
                <a:solidFill>
                  <a:srgbClr val="FFFFFF"/>
                </a:solidFill>
                <a:latin typeface="Questrial"/>
                <a:ea typeface="Questrial"/>
                <a:cs typeface="Questrial"/>
                <a:sym typeface="Questrial"/>
              </a:rPr>
              <a:t>name</a:t>
            </a:r>
            <a:endParaRPr sz="1700">
              <a:latin typeface="Questrial"/>
              <a:ea typeface="Questrial"/>
              <a:cs typeface="Questrial"/>
              <a:sym typeface="Questrial"/>
            </a:endParaRPr>
          </a:p>
        </p:txBody>
      </p:sp>
      <p:sp>
        <p:nvSpPr>
          <p:cNvPr id="2590" name="Google Shape;2590;p306"/>
          <p:cNvSpPr txBox="1"/>
          <p:nvPr/>
        </p:nvSpPr>
        <p:spPr>
          <a:xfrm>
            <a:off x="6638925" y="2285840"/>
            <a:ext cx="952500" cy="357300"/>
          </a:xfrm>
          <a:prstGeom prst="rect">
            <a:avLst/>
          </a:prstGeom>
          <a:solidFill>
            <a:srgbClr val="767C85"/>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41300" marR="0" rtl="0" algn="l">
              <a:lnSpc>
                <a:spcPct val="100000"/>
              </a:lnSpc>
              <a:spcBef>
                <a:spcPts val="0"/>
              </a:spcBef>
              <a:spcAft>
                <a:spcPts val="0"/>
              </a:spcAft>
              <a:buNone/>
            </a:pPr>
            <a:r>
              <a:rPr b="1" lang="en" sz="1700">
                <a:solidFill>
                  <a:srgbClr val="FFFFFF"/>
                </a:solidFill>
                <a:latin typeface="Questrial"/>
                <a:ea typeface="Questrial"/>
                <a:cs typeface="Questrial"/>
                <a:sym typeface="Questrial"/>
              </a:rPr>
              <a:t>band</a:t>
            </a:r>
            <a:endParaRPr sz="1700">
              <a:latin typeface="Questrial"/>
              <a:ea typeface="Questrial"/>
              <a:cs typeface="Questrial"/>
              <a:sym typeface="Questrial"/>
            </a:endParaRPr>
          </a:p>
        </p:txBody>
      </p:sp>
      <p:sp>
        <p:nvSpPr>
          <p:cNvPr id="2591" name="Google Shape;2591;p306"/>
          <p:cNvSpPr txBox="1"/>
          <p:nvPr/>
        </p:nvSpPr>
        <p:spPr>
          <a:xfrm>
            <a:off x="7591425" y="2285840"/>
            <a:ext cx="952500" cy="357300"/>
          </a:xfrm>
          <a:prstGeom prst="rect">
            <a:avLst/>
          </a:prstGeom>
          <a:solidFill>
            <a:srgbClr val="40774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28600" marR="0" rtl="0" algn="l">
              <a:lnSpc>
                <a:spcPct val="100000"/>
              </a:lnSpc>
              <a:spcBef>
                <a:spcPts val="0"/>
              </a:spcBef>
              <a:spcAft>
                <a:spcPts val="0"/>
              </a:spcAft>
              <a:buNone/>
            </a:pPr>
            <a:r>
              <a:rPr b="1" lang="en" sz="1700">
                <a:solidFill>
                  <a:srgbClr val="FFFFFF"/>
                </a:solidFill>
                <a:latin typeface="Questrial"/>
                <a:ea typeface="Questrial"/>
                <a:cs typeface="Questrial"/>
                <a:sym typeface="Questrial"/>
              </a:rPr>
              <a:t>plays</a:t>
            </a:r>
            <a:endParaRPr sz="1700">
              <a:latin typeface="Questrial"/>
              <a:ea typeface="Questrial"/>
              <a:cs typeface="Questrial"/>
              <a:sym typeface="Questrial"/>
            </a:endParaRPr>
          </a:p>
        </p:txBody>
      </p:sp>
      <p:sp>
        <p:nvSpPr>
          <p:cNvPr id="2592" name="Google Shape;2592;p306"/>
          <p:cNvSpPr txBox="1"/>
          <p:nvPr/>
        </p:nvSpPr>
        <p:spPr>
          <a:xfrm>
            <a:off x="5686424" y="2643002"/>
            <a:ext cx="952500" cy="357300"/>
          </a:xfrm>
          <a:prstGeom prst="rect">
            <a:avLst/>
          </a:prstGeom>
          <a:solidFill>
            <a:srgbClr val="A0C283"/>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54000" marR="0" rtl="0" algn="l">
              <a:lnSpc>
                <a:spcPct val="100000"/>
              </a:lnSpc>
              <a:spcBef>
                <a:spcPts val="0"/>
              </a:spcBef>
              <a:spcAft>
                <a:spcPts val="0"/>
              </a:spcAft>
              <a:buNone/>
            </a:pPr>
            <a:r>
              <a:rPr lang="en" sz="1700">
                <a:latin typeface="Questrial"/>
                <a:ea typeface="Questrial"/>
                <a:cs typeface="Questrial"/>
                <a:sym typeface="Questrial"/>
              </a:rPr>
              <a:t>John</a:t>
            </a:r>
            <a:endParaRPr sz="1700">
              <a:latin typeface="Questrial"/>
              <a:ea typeface="Questrial"/>
              <a:cs typeface="Questrial"/>
              <a:sym typeface="Questrial"/>
            </a:endParaRPr>
          </a:p>
        </p:txBody>
      </p:sp>
      <p:sp>
        <p:nvSpPr>
          <p:cNvPr id="2593" name="Google Shape;2593;p306"/>
          <p:cNvSpPr txBox="1"/>
          <p:nvPr/>
        </p:nvSpPr>
        <p:spPr>
          <a:xfrm>
            <a:off x="6638925" y="2643002"/>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152400" marR="0" rtl="0" algn="l">
              <a:lnSpc>
                <a:spcPct val="100000"/>
              </a:lnSpc>
              <a:spcBef>
                <a:spcPts val="0"/>
              </a:spcBef>
              <a:spcAft>
                <a:spcPts val="0"/>
              </a:spcAft>
              <a:buNone/>
            </a:pPr>
            <a:r>
              <a:rPr lang="en" sz="1700">
                <a:latin typeface="Questrial"/>
                <a:ea typeface="Questrial"/>
                <a:cs typeface="Questrial"/>
                <a:sym typeface="Questrial"/>
              </a:rPr>
              <a:t>Beatles</a:t>
            </a:r>
            <a:endParaRPr sz="1700">
              <a:latin typeface="Questrial"/>
              <a:ea typeface="Questrial"/>
              <a:cs typeface="Questrial"/>
              <a:sym typeface="Questrial"/>
            </a:endParaRPr>
          </a:p>
        </p:txBody>
      </p:sp>
      <p:sp>
        <p:nvSpPr>
          <p:cNvPr id="2594" name="Google Shape;2594;p306"/>
          <p:cNvSpPr txBox="1"/>
          <p:nvPr/>
        </p:nvSpPr>
        <p:spPr>
          <a:xfrm>
            <a:off x="7591425" y="2643002"/>
            <a:ext cx="952500" cy="357300"/>
          </a:xfrm>
          <a:prstGeom prst="rect">
            <a:avLst/>
          </a:prstGeom>
          <a:solidFill>
            <a:srgbClr val="A0C283"/>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03200" marR="0" rtl="0" algn="l">
              <a:lnSpc>
                <a:spcPct val="100000"/>
              </a:lnSpc>
              <a:spcBef>
                <a:spcPts val="0"/>
              </a:spcBef>
              <a:spcAft>
                <a:spcPts val="0"/>
              </a:spcAft>
              <a:buNone/>
            </a:pPr>
            <a:r>
              <a:rPr lang="en" sz="1700">
                <a:latin typeface="Questrial"/>
                <a:ea typeface="Questrial"/>
                <a:cs typeface="Questrial"/>
                <a:sym typeface="Questrial"/>
              </a:rPr>
              <a:t>guitar</a:t>
            </a:r>
            <a:endParaRPr sz="1700">
              <a:latin typeface="Questrial"/>
              <a:ea typeface="Questrial"/>
              <a:cs typeface="Questrial"/>
              <a:sym typeface="Questrial"/>
            </a:endParaRPr>
          </a:p>
        </p:txBody>
      </p:sp>
      <p:sp>
        <p:nvSpPr>
          <p:cNvPr id="2595" name="Google Shape;2595;p306"/>
          <p:cNvSpPr txBox="1"/>
          <p:nvPr/>
        </p:nvSpPr>
        <p:spPr>
          <a:xfrm>
            <a:off x="5686424" y="3000164"/>
            <a:ext cx="952500" cy="357300"/>
          </a:xfrm>
          <a:prstGeom prst="rect">
            <a:avLst/>
          </a:prstGeom>
          <a:solidFill>
            <a:srgbClr val="A0C283"/>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79400" marR="0" rtl="0" algn="l">
              <a:lnSpc>
                <a:spcPct val="100000"/>
              </a:lnSpc>
              <a:spcBef>
                <a:spcPts val="0"/>
              </a:spcBef>
              <a:spcAft>
                <a:spcPts val="0"/>
              </a:spcAft>
              <a:buNone/>
            </a:pPr>
            <a:r>
              <a:rPr lang="en" sz="1700">
                <a:latin typeface="Questrial"/>
                <a:ea typeface="Questrial"/>
                <a:cs typeface="Questrial"/>
                <a:sym typeface="Questrial"/>
              </a:rPr>
              <a:t>Paul</a:t>
            </a:r>
            <a:endParaRPr sz="1700">
              <a:latin typeface="Questrial"/>
              <a:ea typeface="Questrial"/>
              <a:cs typeface="Questrial"/>
              <a:sym typeface="Questrial"/>
            </a:endParaRPr>
          </a:p>
        </p:txBody>
      </p:sp>
      <p:sp>
        <p:nvSpPr>
          <p:cNvPr id="2596" name="Google Shape;2596;p306"/>
          <p:cNvSpPr txBox="1"/>
          <p:nvPr/>
        </p:nvSpPr>
        <p:spPr>
          <a:xfrm>
            <a:off x="6638925" y="3000164"/>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152400" marR="0" rtl="0" algn="l">
              <a:lnSpc>
                <a:spcPct val="100000"/>
              </a:lnSpc>
              <a:spcBef>
                <a:spcPts val="0"/>
              </a:spcBef>
              <a:spcAft>
                <a:spcPts val="0"/>
              </a:spcAft>
              <a:buNone/>
            </a:pPr>
            <a:r>
              <a:rPr lang="en" sz="1700">
                <a:latin typeface="Questrial"/>
                <a:ea typeface="Questrial"/>
                <a:cs typeface="Questrial"/>
                <a:sym typeface="Questrial"/>
              </a:rPr>
              <a:t>Beatles</a:t>
            </a:r>
            <a:endParaRPr sz="1700">
              <a:latin typeface="Questrial"/>
              <a:ea typeface="Questrial"/>
              <a:cs typeface="Questrial"/>
              <a:sym typeface="Questrial"/>
            </a:endParaRPr>
          </a:p>
        </p:txBody>
      </p:sp>
      <p:sp>
        <p:nvSpPr>
          <p:cNvPr id="2597" name="Google Shape;2597;p306"/>
          <p:cNvSpPr txBox="1"/>
          <p:nvPr/>
        </p:nvSpPr>
        <p:spPr>
          <a:xfrm>
            <a:off x="7591425" y="3000164"/>
            <a:ext cx="952500" cy="357300"/>
          </a:xfrm>
          <a:prstGeom prst="rect">
            <a:avLst/>
          </a:prstGeom>
          <a:solidFill>
            <a:srgbClr val="A0C283"/>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66700" marR="0" rtl="0" algn="l">
              <a:lnSpc>
                <a:spcPct val="100000"/>
              </a:lnSpc>
              <a:spcBef>
                <a:spcPts val="0"/>
              </a:spcBef>
              <a:spcAft>
                <a:spcPts val="0"/>
              </a:spcAft>
              <a:buNone/>
            </a:pPr>
            <a:r>
              <a:rPr lang="en" sz="1700">
                <a:latin typeface="Questrial"/>
                <a:ea typeface="Questrial"/>
                <a:cs typeface="Questrial"/>
                <a:sym typeface="Questrial"/>
              </a:rPr>
              <a:t>bass</a:t>
            </a:r>
            <a:endParaRPr sz="1700">
              <a:latin typeface="Questrial"/>
              <a:ea typeface="Questrial"/>
              <a:cs typeface="Questrial"/>
              <a:sym typeface="Questrial"/>
            </a:endParaRPr>
          </a:p>
        </p:txBody>
      </p:sp>
      <p:sp>
        <p:nvSpPr>
          <p:cNvPr id="2598" name="Google Shape;2598;p306"/>
          <p:cNvSpPr txBox="1"/>
          <p:nvPr/>
        </p:nvSpPr>
        <p:spPr>
          <a:xfrm>
            <a:off x="5686424" y="3357327"/>
            <a:ext cx="952500" cy="357300"/>
          </a:xfrm>
          <a:prstGeom prst="rect">
            <a:avLst/>
          </a:prstGeom>
          <a:solidFill>
            <a:srgbClr val="A0C283"/>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41300" marR="0" rtl="0" algn="l">
              <a:lnSpc>
                <a:spcPct val="100000"/>
              </a:lnSpc>
              <a:spcBef>
                <a:spcPts val="0"/>
              </a:spcBef>
              <a:spcAft>
                <a:spcPts val="0"/>
              </a:spcAft>
              <a:buNone/>
            </a:pPr>
            <a:r>
              <a:rPr lang="en" sz="1700">
                <a:latin typeface="Questrial"/>
                <a:ea typeface="Questrial"/>
                <a:cs typeface="Questrial"/>
                <a:sym typeface="Questrial"/>
              </a:rPr>
              <a:t>Keith</a:t>
            </a:r>
            <a:endParaRPr sz="1700">
              <a:latin typeface="Questrial"/>
              <a:ea typeface="Questrial"/>
              <a:cs typeface="Questrial"/>
              <a:sym typeface="Questrial"/>
            </a:endParaRPr>
          </a:p>
        </p:txBody>
      </p:sp>
      <p:sp>
        <p:nvSpPr>
          <p:cNvPr id="2599" name="Google Shape;2599;p306"/>
          <p:cNvSpPr txBox="1"/>
          <p:nvPr/>
        </p:nvSpPr>
        <p:spPr>
          <a:xfrm>
            <a:off x="6638925" y="3357327"/>
            <a:ext cx="952500" cy="357300"/>
          </a:xfrm>
          <a:prstGeom prst="rect">
            <a:avLst/>
          </a:prstGeom>
          <a:no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41300" marR="0" rtl="0" algn="l">
              <a:lnSpc>
                <a:spcPct val="100000"/>
              </a:lnSpc>
              <a:spcBef>
                <a:spcPts val="0"/>
              </a:spcBef>
              <a:spcAft>
                <a:spcPts val="0"/>
              </a:spcAft>
              <a:buNone/>
            </a:pPr>
            <a:r>
              <a:rPr lang="en" sz="1700">
                <a:latin typeface="Questrial"/>
                <a:ea typeface="Questrial"/>
                <a:cs typeface="Questrial"/>
                <a:sym typeface="Questrial"/>
              </a:rPr>
              <a:t>&lt;NA&gt;</a:t>
            </a:r>
            <a:endParaRPr sz="1700">
              <a:latin typeface="Questrial"/>
              <a:ea typeface="Questrial"/>
              <a:cs typeface="Questrial"/>
              <a:sym typeface="Questrial"/>
            </a:endParaRPr>
          </a:p>
        </p:txBody>
      </p:sp>
      <p:sp>
        <p:nvSpPr>
          <p:cNvPr id="2600" name="Google Shape;2600;p306"/>
          <p:cNvSpPr txBox="1"/>
          <p:nvPr/>
        </p:nvSpPr>
        <p:spPr>
          <a:xfrm>
            <a:off x="7591425" y="3357327"/>
            <a:ext cx="952500" cy="357300"/>
          </a:xfrm>
          <a:prstGeom prst="rect">
            <a:avLst/>
          </a:prstGeom>
          <a:solidFill>
            <a:srgbClr val="A0C283"/>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03200" marR="0" rtl="0" algn="l">
              <a:lnSpc>
                <a:spcPct val="100000"/>
              </a:lnSpc>
              <a:spcBef>
                <a:spcPts val="0"/>
              </a:spcBef>
              <a:spcAft>
                <a:spcPts val="0"/>
              </a:spcAft>
              <a:buNone/>
            </a:pPr>
            <a:r>
              <a:rPr lang="en" sz="1700">
                <a:latin typeface="Questrial"/>
                <a:ea typeface="Questrial"/>
                <a:cs typeface="Questrial"/>
                <a:sym typeface="Questrial"/>
              </a:rPr>
              <a:t>guitar</a:t>
            </a:r>
            <a:endParaRPr sz="1700">
              <a:latin typeface="Questrial"/>
              <a:ea typeface="Questrial"/>
              <a:cs typeface="Questrial"/>
              <a:sym typeface="Questrial"/>
            </a:endParaRPr>
          </a:p>
        </p:txBody>
      </p:sp>
      <p:sp>
        <p:nvSpPr>
          <p:cNvPr id="2601" name="Google Shape;2601;p306"/>
          <p:cNvSpPr/>
          <p:nvPr/>
        </p:nvSpPr>
        <p:spPr>
          <a:xfrm>
            <a:off x="6638925" y="2276315"/>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02" name="Google Shape;2602;p306"/>
          <p:cNvSpPr/>
          <p:nvPr/>
        </p:nvSpPr>
        <p:spPr>
          <a:xfrm>
            <a:off x="7591425" y="2276315"/>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03" name="Google Shape;2603;p306"/>
          <p:cNvSpPr/>
          <p:nvPr/>
        </p:nvSpPr>
        <p:spPr>
          <a:xfrm>
            <a:off x="5676900" y="3000164"/>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04" name="Google Shape;2604;p306"/>
          <p:cNvSpPr/>
          <p:nvPr/>
        </p:nvSpPr>
        <p:spPr>
          <a:xfrm>
            <a:off x="5676900" y="3357327"/>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05" name="Google Shape;2605;p306"/>
          <p:cNvSpPr/>
          <p:nvPr/>
        </p:nvSpPr>
        <p:spPr>
          <a:xfrm>
            <a:off x="5676900" y="2643002"/>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06" name="Google Shape;2606;p306"/>
          <p:cNvSpPr/>
          <p:nvPr/>
        </p:nvSpPr>
        <p:spPr>
          <a:xfrm>
            <a:off x="5686424" y="2276315"/>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07" name="Google Shape;2607;p306"/>
          <p:cNvSpPr/>
          <p:nvPr/>
        </p:nvSpPr>
        <p:spPr>
          <a:xfrm>
            <a:off x="8543925" y="2276315"/>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08" name="Google Shape;2608;p306"/>
          <p:cNvSpPr/>
          <p:nvPr/>
        </p:nvSpPr>
        <p:spPr>
          <a:xfrm>
            <a:off x="5676900" y="2285840"/>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09" name="Google Shape;2609;p306"/>
          <p:cNvSpPr/>
          <p:nvPr/>
        </p:nvSpPr>
        <p:spPr>
          <a:xfrm>
            <a:off x="5676900" y="3714489"/>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10" name="Google Shape;2610;p306"/>
          <p:cNvSpPr txBox="1"/>
          <p:nvPr/>
        </p:nvSpPr>
        <p:spPr>
          <a:xfrm>
            <a:off x="1448636" y="1143877"/>
            <a:ext cx="6246900" cy="60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62300">
            <a:noAutofit/>
          </a:bodyPr>
          <a:lstStyle/>
          <a:p>
            <a:pPr indent="0" lvl="0" marL="76200" marR="0" rtl="0" algn="l">
              <a:lnSpc>
                <a:spcPct val="100000"/>
              </a:lnSpc>
              <a:spcBef>
                <a:spcPts val="0"/>
              </a:spcBef>
              <a:spcAft>
                <a:spcPts val="0"/>
              </a:spcAft>
              <a:buNone/>
            </a:pPr>
            <a:r>
              <a:rPr lang="en" sz="1800">
                <a:solidFill>
                  <a:srgbClr val="0365C0"/>
                </a:solidFill>
                <a:latin typeface="Courier New"/>
                <a:ea typeface="Courier New"/>
                <a:cs typeface="Courier New"/>
                <a:sym typeface="Courier New"/>
              </a:rPr>
              <a:t>band %&gt;% </a:t>
            </a:r>
            <a:r>
              <a:rPr lang="en" sz="1800">
                <a:latin typeface="Courier New"/>
                <a:ea typeface="Courier New"/>
                <a:cs typeface="Courier New"/>
                <a:sym typeface="Courier New"/>
              </a:rPr>
              <a:t>right_join(</a:t>
            </a:r>
            <a:r>
              <a:rPr lang="en" sz="1800">
                <a:solidFill>
                  <a:srgbClr val="0365C0"/>
                </a:solidFill>
                <a:latin typeface="Courier New"/>
                <a:ea typeface="Courier New"/>
                <a:cs typeface="Courier New"/>
                <a:sym typeface="Courier New"/>
              </a:rPr>
              <a:t>instrument, by = "name"</a:t>
            </a: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
        <p:nvSpPr>
          <p:cNvPr id="2611" name="Google Shape;2611;p306"/>
          <p:cNvSpPr txBox="1"/>
          <p:nvPr/>
        </p:nvSpPr>
        <p:spPr>
          <a:xfrm>
            <a:off x="3547160" y="1911243"/>
            <a:ext cx="1364400" cy="318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600">
                <a:solidFill>
                  <a:srgbClr val="A6AAA9"/>
                </a:solidFill>
                <a:latin typeface="Questrial"/>
                <a:ea typeface="Questrial"/>
                <a:cs typeface="Questrial"/>
                <a:sym typeface="Questrial"/>
              </a:rPr>
              <a:t>instrument</a:t>
            </a:r>
            <a:endParaRPr sz="1600">
              <a:solidFill>
                <a:schemeClr val="dk1"/>
              </a:solidFill>
              <a:latin typeface="Questrial"/>
              <a:ea typeface="Questrial"/>
              <a:cs typeface="Questrial"/>
              <a:sym typeface="Questrial"/>
            </a:endParaRPr>
          </a:p>
        </p:txBody>
      </p:sp>
      <p:sp>
        <p:nvSpPr>
          <p:cNvPr id="2612" name="Google Shape;2612;p306"/>
          <p:cNvSpPr txBox="1"/>
          <p:nvPr/>
        </p:nvSpPr>
        <p:spPr>
          <a:xfrm>
            <a:off x="1143210" y="1911243"/>
            <a:ext cx="1009500" cy="318300"/>
          </a:xfrm>
          <a:prstGeom prst="rect">
            <a:avLst/>
          </a:prstGeom>
          <a:noFill/>
          <a:ln>
            <a:noFill/>
          </a:ln>
        </p:spPr>
        <p:txBody>
          <a:bodyPr anchorCtr="0" anchor="t" bIns="41575" lIns="41575" spcFirstLastPara="1" rIns="41575" wrap="square" tIns="41575">
            <a:noAutofit/>
          </a:bodyPr>
          <a:lstStyle/>
          <a:p>
            <a:pPr indent="0" lvl="0" marL="0" rtl="0" algn="ctr">
              <a:spcBef>
                <a:spcPts val="0"/>
              </a:spcBef>
              <a:spcAft>
                <a:spcPts val="0"/>
              </a:spcAft>
              <a:buNone/>
            </a:pPr>
            <a:r>
              <a:rPr lang="en" sz="1600">
                <a:solidFill>
                  <a:srgbClr val="A6AAA9"/>
                </a:solidFill>
                <a:latin typeface="Questrial"/>
                <a:ea typeface="Questrial"/>
                <a:cs typeface="Questrial"/>
                <a:sym typeface="Questrial"/>
              </a:rPr>
              <a:t>band</a:t>
            </a:r>
            <a:endParaRPr sz="1600">
              <a:solidFill>
                <a:schemeClr val="dk1"/>
              </a:solidFill>
              <a:latin typeface="Questrial"/>
              <a:ea typeface="Questrial"/>
              <a:cs typeface="Questrial"/>
              <a:sym typeface="Quest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92" name="Shape 392"/>
        <p:cNvGrpSpPr/>
        <p:nvPr/>
      </p:nvGrpSpPr>
      <p:grpSpPr>
        <a:xfrm>
          <a:off x="0" y="0"/>
          <a:ext cx="0" cy="0"/>
          <a:chOff x="0" y="0"/>
          <a:chExt cx="0" cy="0"/>
        </a:xfrm>
      </p:grpSpPr>
      <p:sp>
        <p:nvSpPr>
          <p:cNvPr id="393" name="Google Shape;393;p82"/>
          <p:cNvSpPr/>
          <p:nvPr/>
        </p:nvSpPr>
        <p:spPr>
          <a:xfrm>
            <a:off x="591885" y="2870361"/>
            <a:ext cx="4128600" cy="1907400"/>
          </a:xfrm>
          <a:prstGeom prst="rect">
            <a:avLst/>
          </a:prstGeom>
          <a:solidFill>
            <a:srgbClr val="EFEFE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94" name="Google Shape;394;p82"/>
          <p:cNvSpPr/>
          <p:nvPr/>
        </p:nvSpPr>
        <p:spPr>
          <a:xfrm>
            <a:off x="5062275" y="1493770"/>
            <a:ext cx="3915300" cy="295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5" name="Google Shape;395;p82"/>
          <p:cNvSpPr txBox="1"/>
          <p:nvPr>
            <p:ph idx="4294967295" type="ctrTitle"/>
          </p:nvPr>
        </p:nvSpPr>
        <p:spPr>
          <a:xfrm>
            <a:off x="476255" y="380998"/>
            <a:ext cx="81405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 Server- Data Science Workbench</a:t>
            </a:r>
            <a:endParaRPr b="1" sz="3000">
              <a:solidFill>
                <a:srgbClr val="000000"/>
              </a:solidFill>
              <a:latin typeface="Questrial"/>
              <a:ea typeface="Questrial"/>
              <a:cs typeface="Questrial"/>
              <a:sym typeface="Questrial"/>
            </a:endParaRPr>
          </a:p>
        </p:txBody>
      </p:sp>
      <p:sp>
        <p:nvSpPr>
          <p:cNvPr id="396" name="Google Shape;396;p82"/>
          <p:cNvSpPr txBox="1"/>
          <p:nvPr/>
        </p:nvSpPr>
        <p:spPr>
          <a:xfrm>
            <a:off x="431227" y="1493770"/>
            <a:ext cx="4466400" cy="1371900"/>
          </a:xfrm>
          <a:prstGeom prst="rect">
            <a:avLst/>
          </a:prstGeom>
          <a:noFill/>
          <a:ln>
            <a:noFill/>
          </a:ln>
        </p:spPr>
        <p:txBody>
          <a:bodyPr anchorCtr="0" anchor="t" bIns="41575" lIns="41575" spcFirstLastPara="1" rIns="41575" wrap="square" tIns="41575">
            <a:noAutofit/>
          </a:bodyPr>
          <a:lstStyle/>
          <a:p>
            <a:pPr indent="0" lvl="0" marL="0" rtl="0" algn="l">
              <a:lnSpc>
                <a:spcPct val="115000"/>
              </a:lnSpc>
              <a:spcBef>
                <a:spcPts val="500"/>
              </a:spcBef>
              <a:spcAft>
                <a:spcPts val="500"/>
              </a:spcAft>
              <a:buNone/>
            </a:pPr>
            <a:r>
              <a:rPr lang="en" sz="1500">
                <a:solidFill>
                  <a:srgbClr val="276EF1"/>
                </a:solidFill>
                <a:uFill>
                  <a:noFill/>
                </a:uFill>
                <a:latin typeface="Questrial"/>
                <a:ea typeface="Questrial"/>
                <a:cs typeface="Questrial"/>
                <a:sym typeface="Questrial"/>
                <a:hlinkClick r:id="rId4"/>
              </a:rPr>
              <a:t>DSW</a:t>
            </a:r>
            <a:r>
              <a:rPr lang="en" sz="1500">
                <a:solidFill>
                  <a:schemeClr val="dk1"/>
                </a:solidFill>
                <a:latin typeface="Questrial"/>
                <a:ea typeface="Questrial"/>
                <a:cs typeface="Questrial"/>
                <a:sym typeface="Questrial"/>
              </a:rPr>
              <a:t> is an Uber internal web application that lets you write, run, save, and share R and python code. It's a tool widely used across the Uber data science team to conduct and share analyses.</a:t>
            </a:r>
            <a:endParaRPr sz="1500">
              <a:solidFill>
                <a:schemeClr val="dk1"/>
              </a:solidFill>
              <a:latin typeface="Questrial"/>
              <a:ea typeface="Questrial"/>
              <a:cs typeface="Questrial"/>
              <a:sym typeface="Questrial"/>
            </a:endParaRPr>
          </a:p>
        </p:txBody>
      </p:sp>
      <p:sp>
        <p:nvSpPr>
          <p:cNvPr id="397" name="Google Shape;397;p82"/>
          <p:cNvSpPr txBox="1"/>
          <p:nvPr/>
        </p:nvSpPr>
        <p:spPr>
          <a:xfrm>
            <a:off x="647955" y="2950951"/>
            <a:ext cx="4030200" cy="1656900"/>
          </a:xfrm>
          <a:prstGeom prst="rect">
            <a:avLst/>
          </a:prstGeom>
          <a:noFill/>
          <a:ln>
            <a:noFill/>
          </a:ln>
        </p:spPr>
        <p:txBody>
          <a:bodyPr anchorCtr="0" anchor="t" bIns="41575" lIns="41575" spcFirstLastPara="1" rIns="41575" wrap="square" tIns="41575">
            <a:noAutofit/>
          </a:bodyPr>
          <a:lstStyle/>
          <a:p>
            <a:pPr indent="0" lvl="0" marL="0" rtl="0" algn="l">
              <a:lnSpc>
                <a:spcPct val="150000"/>
              </a:lnSpc>
              <a:spcBef>
                <a:spcPts val="800"/>
              </a:spcBef>
              <a:spcAft>
                <a:spcPts val="0"/>
              </a:spcAft>
              <a:buClr>
                <a:schemeClr val="dk1"/>
              </a:buClr>
              <a:buSzPts val="500"/>
              <a:buFont typeface="Arial"/>
              <a:buNone/>
            </a:pPr>
            <a:r>
              <a:rPr lang="en" sz="1500">
                <a:solidFill>
                  <a:schemeClr val="dk1"/>
                </a:solidFill>
                <a:latin typeface="Questrial"/>
                <a:ea typeface="Questrial"/>
                <a:cs typeface="Questrial"/>
                <a:sym typeface="Questrial"/>
              </a:rPr>
              <a:t>Follow these steps to </a:t>
            </a:r>
            <a:r>
              <a:rPr lang="en" sz="1500">
                <a:solidFill>
                  <a:schemeClr val="dk1"/>
                </a:solidFill>
                <a:latin typeface="Questrial"/>
                <a:ea typeface="Questrial"/>
                <a:cs typeface="Questrial"/>
                <a:sym typeface="Questrial"/>
              </a:rPr>
              <a:t>get started with DSW</a:t>
            </a:r>
            <a:r>
              <a:rPr lang="en" sz="1500">
                <a:solidFill>
                  <a:schemeClr val="dk1"/>
                </a:solidFill>
                <a:latin typeface="Questrial"/>
                <a:ea typeface="Questrial"/>
                <a:cs typeface="Questrial"/>
                <a:sym typeface="Questrial"/>
              </a:rPr>
              <a:t>:</a:t>
            </a:r>
            <a:endParaRPr sz="1500">
              <a:solidFill>
                <a:schemeClr val="dk1"/>
              </a:solidFill>
              <a:latin typeface="Questrial"/>
              <a:ea typeface="Questrial"/>
              <a:cs typeface="Questrial"/>
              <a:sym typeface="Questrial"/>
            </a:endParaRPr>
          </a:p>
          <a:p>
            <a:pPr indent="-209550" lvl="0" marL="317500" rtl="0" algn="l">
              <a:lnSpc>
                <a:spcPct val="115000"/>
              </a:lnSpc>
              <a:spcBef>
                <a:spcPts val="1100"/>
              </a:spcBef>
              <a:spcAft>
                <a:spcPts val="0"/>
              </a:spcAft>
              <a:buClr>
                <a:schemeClr val="dk1"/>
              </a:buClr>
              <a:buSzPts val="1500"/>
              <a:buFont typeface="Questrial"/>
              <a:buAutoNum type="arabicPeriod"/>
            </a:pPr>
            <a:r>
              <a:rPr lang="en" sz="1500">
                <a:solidFill>
                  <a:schemeClr val="dk1"/>
                </a:solidFill>
                <a:latin typeface="Questrial"/>
                <a:ea typeface="Questrial"/>
                <a:cs typeface="Questrial"/>
                <a:sym typeface="Questrial"/>
              </a:rPr>
              <a:t>Request access to </a:t>
            </a:r>
            <a:r>
              <a:rPr lang="en" sz="1500">
                <a:solidFill>
                  <a:srgbClr val="276EF1"/>
                </a:solidFill>
                <a:uFill>
                  <a:noFill/>
                </a:uFill>
                <a:latin typeface="Questrial"/>
                <a:ea typeface="Questrial"/>
                <a:cs typeface="Questrial"/>
                <a:sym typeface="Questrial"/>
                <a:hlinkClick r:id="rId5"/>
              </a:rPr>
              <a:t>DSW</a:t>
            </a:r>
            <a:endParaRPr sz="1500">
              <a:solidFill>
                <a:srgbClr val="276EF1"/>
              </a:solidFill>
              <a:latin typeface="Questrial"/>
              <a:ea typeface="Questrial"/>
              <a:cs typeface="Questrial"/>
              <a:sym typeface="Questrial"/>
            </a:endParaRPr>
          </a:p>
          <a:p>
            <a:pPr indent="-209550" lvl="0" marL="317500" rtl="0" algn="l">
              <a:lnSpc>
                <a:spcPct val="115000"/>
              </a:lnSpc>
              <a:spcBef>
                <a:spcPts val="0"/>
              </a:spcBef>
              <a:spcAft>
                <a:spcPts val="0"/>
              </a:spcAft>
              <a:buClr>
                <a:schemeClr val="dk1"/>
              </a:buClr>
              <a:buSzPts val="1500"/>
              <a:buFont typeface="Questrial"/>
              <a:buAutoNum type="arabicPeriod"/>
            </a:pPr>
            <a:r>
              <a:rPr lang="en" sz="1500">
                <a:solidFill>
                  <a:schemeClr val="dk1"/>
                </a:solidFill>
                <a:latin typeface="Questrial"/>
                <a:ea typeface="Questrial"/>
                <a:cs typeface="Questrial"/>
                <a:sym typeface="Questrial"/>
              </a:rPr>
              <a:t>Read through </a:t>
            </a:r>
            <a:r>
              <a:rPr lang="en" sz="1500">
                <a:solidFill>
                  <a:srgbClr val="276EF1"/>
                </a:solidFill>
                <a:uFill>
                  <a:noFill/>
                </a:uFill>
                <a:latin typeface="Questrial"/>
                <a:ea typeface="Questrial"/>
                <a:cs typeface="Questrial"/>
                <a:sym typeface="Questrial"/>
                <a:hlinkClick r:id="rId6"/>
              </a:rPr>
              <a:t>DSW's Quickstart Page</a:t>
            </a:r>
            <a:endParaRPr sz="1500">
              <a:solidFill>
                <a:srgbClr val="276EF1"/>
              </a:solidFill>
              <a:latin typeface="Questrial"/>
              <a:ea typeface="Questrial"/>
              <a:cs typeface="Questrial"/>
              <a:sym typeface="Questrial"/>
            </a:endParaRPr>
          </a:p>
          <a:p>
            <a:pPr indent="-209550" lvl="0" marL="317500" rtl="0" algn="l">
              <a:lnSpc>
                <a:spcPct val="115000"/>
              </a:lnSpc>
              <a:spcBef>
                <a:spcPts val="0"/>
              </a:spcBef>
              <a:spcAft>
                <a:spcPts val="0"/>
              </a:spcAft>
              <a:buClr>
                <a:schemeClr val="dk1"/>
              </a:buClr>
              <a:buSzPts val="1500"/>
              <a:buFont typeface="Questrial"/>
              <a:buAutoNum type="arabicPeriod"/>
            </a:pPr>
            <a:r>
              <a:rPr lang="en" sz="1500">
                <a:solidFill>
                  <a:schemeClr val="dk1"/>
                </a:solidFill>
                <a:latin typeface="Questrial"/>
                <a:ea typeface="Questrial"/>
                <a:cs typeface="Questrial"/>
                <a:sym typeface="Questrial"/>
              </a:rPr>
              <a:t>Watch the </a:t>
            </a:r>
            <a:r>
              <a:rPr lang="en" sz="1500">
                <a:solidFill>
                  <a:srgbClr val="276EF1"/>
                </a:solidFill>
                <a:uFill>
                  <a:noFill/>
                </a:uFill>
                <a:latin typeface="Questrial"/>
                <a:ea typeface="Questrial"/>
                <a:cs typeface="Questrial"/>
                <a:sym typeface="Questrial"/>
                <a:hlinkClick r:id="rId7"/>
              </a:rPr>
              <a:t>Introduction to Data Science Workbench</a:t>
            </a:r>
            <a:r>
              <a:rPr lang="en" sz="1500">
                <a:solidFill>
                  <a:schemeClr val="dk1"/>
                </a:solidFill>
                <a:latin typeface="Questrial"/>
                <a:ea typeface="Questrial"/>
                <a:cs typeface="Questrial"/>
                <a:sym typeface="Questrial"/>
              </a:rPr>
              <a:t> video tutorial</a:t>
            </a:r>
            <a:endParaRPr sz="600">
              <a:latin typeface="Helvetica Neue"/>
              <a:ea typeface="Helvetica Neue"/>
              <a:cs typeface="Helvetica Neue"/>
              <a:sym typeface="Helvetica Neue"/>
            </a:endParaRPr>
          </a:p>
        </p:txBody>
      </p:sp>
    </p:spTree>
  </p:cSld>
  <p:clrMapOvr>
    <a:masterClrMapping/>
  </p:clrMapOvr>
</p:sld>
</file>

<file path=ppt/slides/slide2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616" name="Shape 2616"/>
        <p:cNvGrpSpPr/>
        <p:nvPr/>
      </p:nvGrpSpPr>
      <p:grpSpPr>
        <a:xfrm>
          <a:off x="0" y="0"/>
          <a:ext cx="0" cy="0"/>
          <a:chOff x="0" y="0"/>
          <a:chExt cx="0" cy="0"/>
        </a:xfrm>
      </p:grpSpPr>
      <p:sp>
        <p:nvSpPr>
          <p:cNvPr id="2617" name="Google Shape;2617;p307"/>
          <p:cNvSpPr txBox="1"/>
          <p:nvPr>
            <p:ph idx="4294967295" type="title"/>
          </p:nvPr>
        </p:nvSpPr>
        <p:spPr>
          <a:xfrm>
            <a:off x="600345" y="341851"/>
            <a:ext cx="22668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full join </a:t>
            </a:r>
            <a:endParaRPr b="1" sz="3000">
              <a:latin typeface="Questrial"/>
              <a:ea typeface="Questrial"/>
              <a:cs typeface="Questrial"/>
              <a:sym typeface="Questrial"/>
            </a:endParaRPr>
          </a:p>
        </p:txBody>
      </p:sp>
      <p:graphicFrame>
        <p:nvGraphicFramePr>
          <p:cNvPr id="2618" name="Google Shape;2618;p307"/>
          <p:cNvGraphicFramePr/>
          <p:nvPr/>
        </p:nvGraphicFramePr>
        <p:xfrm>
          <a:off x="600345" y="2520700"/>
          <a:ext cx="3000000" cy="3000000"/>
        </p:xfrm>
        <a:graphic>
          <a:graphicData uri="http://schemas.openxmlformats.org/drawingml/2006/table">
            <a:tbl>
              <a:tblPr bandRow="1" firstRow="1">
                <a:noFill/>
                <a:tableStyleId>{86380251-1022-4E59-A97C-39B196FD709A}</a:tableStyleId>
              </a:tblPr>
              <a:tblGrid>
                <a:gridCol w="953675"/>
                <a:gridCol w="95367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band</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Mick</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Stones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bl>
          </a:graphicData>
        </a:graphic>
      </p:graphicFrame>
      <p:graphicFrame>
        <p:nvGraphicFramePr>
          <p:cNvPr id="2619" name="Google Shape;2619;p307"/>
          <p:cNvGraphicFramePr/>
          <p:nvPr/>
        </p:nvGraphicFramePr>
        <p:xfrm>
          <a:off x="3215618" y="2515772"/>
          <a:ext cx="3000000" cy="3000000"/>
        </p:xfrm>
        <a:graphic>
          <a:graphicData uri="http://schemas.openxmlformats.org/drawingml/2006/table">
            <a:tbl>
              <a:tblPr bandRow="1" firstRow="1">
                <a:noFill/>
                <a:tableStyleId>{86380251-1022-4E59-A97C-39B196FD709A}</a:tableStyleId>
              </a:tblPr>
              <a:tblGrid>
                <a:gridCol w="951650"/>
                <a:gridCol w="951650"/>
              </a:tblGrid>
              <a:tr h="357500">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plays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bass</a:t>
                      </a:r>
                      <a:endParaRPr sz="17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Keith</a:t>
                      </a:r>
                      <a:endParaRPr sz="1700" u="none" cap="none" strike="noStrike">
                        <a:latin typeface="Questrial"/>
                        <a:ea typeface="Questrial"/>
                        <a:cs typeface="Questrial"/>
                        <a:sym typeface="Questrial"/>
                      </a:endParaRPr>
                    </a:p>
                  </a:txBody>
                  <a:tcPr marT="407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07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bl>
          </a:graphicData>
        </a:graphic>
      </p:graphicFrame>
      <p:sp>
        <p:nvSpPr>
          <p:cNvPr id="2620" name="Google Shape;2620;p307"/>
          <p:cNvSpPr txBox="1"/>
          <p:nvPr/>
        </p:nvSpPr>
        <p:spPr>
          <a:xfrm>
            <a:off x="2751711" y="2936963"/>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621" name="Google Shape;2621;p307"/>
          <p:cNvSpPr txBox="1"/>
          <p:nvPr/>
        </p:nvSpPr>
        <p:spPr>
          <a:xfrm>
            <a:off x="5294886" y="2936963"/>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graphicFrame>
        <p:nvGraphicFramePr>
          <p:cNvPr id="2622" name="Google Shape;2622;p307"/>
          <p:cNvGraphicFramePr/>
          <p:nvPr/>
        </p:nvGraphicFramePr>
        <p:xfrm>
          <a:off x="5676900" y="2518906"/>
          <a:ext cx="3000000" cy="3000000"/>
        </p:xfrm>
        <a:graphic>
          <a:graphicData uri="http://schemas.openxmlformats.org/drawingml/2006/table">
            <a:tbl>
              <a:tblPr bandRow="1" firstRow="1">
                <a:noFill/>
                <a:tableStyleId>{86380251-1022-4E59-A97C-39B196FD709A}</a:tableStyleId>
              </a:tblPr>
              <a:tblGrid>
                <a:gridCol w="952525"/>
                <a:gridCol w="952525"/>
                <a:gridCol w="95252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band</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plays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Mick</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Stones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&lt;NA&gt;</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bass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Keith</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&lt;NA&gt;</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bl>
          </a:graphicData>
        </a:graphic>
      </p:graphicFrame>
      <p:sp>
        <p:nvSpPr>
          <p:cNvPr id="2623" name="Google Shape;2623;p307"/>
          <p:cNvSpPr txBox="1"/>
          <p:nvPr/>
        </p:nvSpPr>
        <p:spPr>
          <a:xfrm>
            <a:off x="1448636" y="1143877"/>
            <a:ext cx="6246900" cy="60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62300">
            <a:noAutofit/>
          </a:bodyPr>
          <a:lstStyle/>
          <a:p>
            <a:pPr indent="0" lvl="0" marL="76200" marR="0" rtl="0" algn="l">
              <a:lnSpc>
                <a:spcPct val="100000"/>
              </a:lnSpc>
              <a:spcBef>
                <a:spcPts val="0"/>
              </a:spcBef>
              <a:spcAft>
                <a:spcPts val="0"/>
              </a:spcAft>
              <a:buNone/>
            </a:pPr>
            <a:r>
              <a:rPr lang="en" sz="1800">
                <a:solidFill>
                  <a:srgbClr val="0365C0"/>
                </a:solidFill>
                <a:latin typeface="Courier New"/>
                <a:ea typeface="Courier New"/>
                <a:cs typeface="Courier New"/>
                <a:sym typeface="Courier New"/>
              </a:rPr>
              <a:t>band %&gt;% </a:t>
            </a:r>
            <a:r>
              <a:rPr lang="en" sz="1800">
                <a:latin typeface="Courier New"/>
                <a:ea typeface="Courier New"/>
                <a:cs typeface="Courier New"/>
                <a:sym typeface="Courier New"/>
              </a:rPr>
              <a:t>full_join(</a:t>
            </a:r>
            <a:r>
              <a:rPr lang="en" sz="1800">
                <a:solidFill>
                  <a:srgbClr val="0365C0"/>
                </a:solidFill>
                <a:latin typeface="Courier New"/>
                <a:ea typeface="Courier New"/>
                <a:cs typeface="Courier New"/>
                <a:sym typeface="Courier New"/>
              </a:rPr>
              <a:t>instrument, by = "name"</a:t>
            </a: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
        <p:nvSpPr>
          <p:cNvPr id="2624" name="Google Shape;2624;p307"/>
          <p:cNvSpPr txBox="1"/>
          <p:nvPr/>
        </p:nvSpPr>
        <p:spPr>
          <a:xfrm>
            <a:off x="3517130" y="2148552"/>
            <a:ext cx="1375500" cy="2115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Font typeface="Arial"/>
              <a:buNone/>
            </a:pPr>
            <a:r>
              <a:rPr lang="en" sz="1700">
                <a:solidFill>
                  <a:srgbClr val="A6AAA9"/>
                </a:solidFill>
                <a:latin typeface="Questrial"/>
                <a:ea typeface="Questrial"/>
                <a:cs typeface="Questrial"/>
                <a:sym typeface="Questrial"/>
              </a:rPr>
              <a:t>instrument</a:t>
            </a:r>
            <a:endParaRPr sz="1700">
              <a:solidFill>
                <a:schemeClr val="dk1"/>
              </a:solidFill>
              <a:latin typeface="Questrial"/>
              <a:ea typeface="Questrial"/>
              <a:cs typeface="Questrial"/>
              <a:sym typeface="Questrial"/>
            </a:endParaRPr>
          </a:p>
          <a:p>
            <a:pPr indent="0" lvl="0" marL="0" rtl="0" algn="l">
              <a:spcBef>
                <a:spcPts val="0"/>
              </a:spcBef>
              <a:spcAft>
                <a:spcPts val="0"/>
              </a:spcAft>
              <a:buNone/>
            </a:pPr>
            <a:r>
              <a:t/>
            </a:r>
            <a:endParaRPr sz="600">
              <a:latin typeface="Questrial"/>
              <a:ea typeface="Questrial"/>
              <a:cs typeface="Questrial"/>
              <a:sym typeface="Questrial"/>
            </a:endParaRPr>
          </a:p>
        </p:txBody>
      </p:sp>
      <p:sp>
        <p:nvSpPr>
          <p:cNvPr id="2625" name="Google Shape;2625;p307"/>
          <p:cNvSpPr txBox="1"/>
          <p:nvPr/>
        </p:nvSpPr>
        <p:spPr>
          <a:xfrm>
            <a:off x="1054893" y="2148558"/>
            <a:ext cx="1009500" cy="318300"/>
          </a:xfrm>
          <a:prstGeom prst="rect">
            <a:avLst/>
          </a:prstGeom>
          <a:noFill/>
          <a:ln>
            <a:noFill/>
          </a:ln>
        </p:spPr>
        <p:txBody>
          <a:bodyPr anchorCtr="0" anchor="t" bIns="41575" lIns="41575" spcFirstLastPara="1" rIns="41575" wrap="square" tIns="41575">
            <a:noAutofit/>
          </a:bodyPr>
          <a:lstStyle/>
          <a:p>
            <a:pPr indent="0" lvl="0" marL="0" rtl="0" algn="ctr">
              <a:spcBef>
                <a:spcPts val="0"/>
              </a:spcBef>
              <a:spcAft>
                <a:spcPts val="0"/>
              </a:spcAft>
              <a:buNone/>
            </a:pPr>
            <a:r>
              <a:rPr lang="en" sz="1600">
                <a:solidFill>
                  <a:srgbClr val="A6AAA9"/>
                </a:solidFill>
                <a:latin typeface="Questrial"/>
                <a:ea typeface="Questrial"/>
                <a:cs typeface="Questrial"/>
                <a:sym typeface="Questrial"/>
              </a:rPr>
              <a:t>band</a:t>
            </a:r>
            <a:endParaRPr sz="1600">
              <a:solidFill>
                <a:schemeClr val="dk1"/>
              </a:solidFill>
              <a:latin typeface="Questrial"/>
              <a:ea typeface="Questrial"/>
              <a:cs typeface="Questrial"/>
              <a:sym typeface="Questrial"/>
            </a:endParaRPr>
          </a:p>
        </p:txBody>
      </p:sp>
    </p:spTree>
  </p:cSld>
  <p:clrMapOvr>
    <a:masterClrMapping/>
  </p:clrMapOvr>
</p:sld>
</file>

<file path=ppt/slides/slide2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629" name="Shape 2629"/>
        <p:cNvGrpSpPr/>
        <p:nvPr/>
      </p:nvGrpSpPr>
      <p:grpSpPr>
        <a:xfrm>
          <a:off x="0" y="0"/>
          <a:ext cx="0" cy="0"/>
          <a:chOff x="0" y="0"/>
          <a:chExt cx="0" cy="0"/>
        </a:xfrm>
      </p:grpSpPr>
      <p:sp>
        <p:nvSpPr>
          <p:cNvPr id="2630" name="Google Shape;2630;p308"/>
          <p:cNvSpPr txBox="1"/>
          <p:nvPr>
            <p:ph idx="4294967295" type="title"/>
          </p:nvPr>
        </p:nvSpPr>
        <p:spPr>
          <a:xfrm>
            <a:off x="600345" y="316132"/>
            <a:ext cx="28575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inner join</a:t>
            </a:r>
            <a:endParaRPr b="1" sz="3000">
              <a:latin typeface="Questrial"/>
              <a:ea typeface="Questrial"/>
              <a:cs typeface="Questrial"/>
              <a:sym typeface="Questrial"/>
            </a:endParaRPr>
          </a:p>
        </p:txBody>
      </p:sp>
      <p:graphicFrame>
        <p:nvGraphicFramePr>
          <p:cNvPr id="2631" name="Google Shape;2631;p308"/>
          <p:cNvGraphicFramePr/>
          <p:nvPr/>
        </p:nvGraphicFramePr>
        <p:xfrm>
          <a:off x="600345" y="2278109"/>
          <a:ext cx="3000000" cy="3000000"/>
        </p:xfrm>
        <a:graphic>
          <a:graphicData uri="http://schemas.openxmlformats.org/drawingml/2006/table">
            <a:tbl>
              <a:tblPr bandRow="1" firstRow="1">
                <a:noFill/>
                <a:tableStyleId>{86380251-1022-4E59-A97C-39B196FD709A}</a:tableStyleId>
              </a:tblPr>
              <a:tblGrid>
                <a:gridCol w="953675"/>
                <a:gridCol w="95367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band</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Mick</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Stones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bl>
          </a:graphicData>
        </a:graphic>
      </p:graphicFrame>
      <p:graphicFrame>
        <p:nvGraphicFramePr>
          <p:cNvPr id="2632" name="Google Shape;2632;p308"/>
          <p:cNvGraphicFramePr/>
          <p:nvPr/>
        </p:nvGraphicFramePr>
        <p:xfrm>
          <a:off x="3215618" y="2273181"/>
          <a:ext cx="3000000" cy="3000000"/>
        </p:xfrm>
        <a:graphic>
          <a:graphicData uri="http://schemas.openxmlformats.org/drawingml/2006/table">
            <a:tbl>
              <a:tblPr bandRow="1" firstRow="1">
                <a:noFill/>
                <a:tableStyleId>{86380251-1022-4E59-A97C-39B196FD709A}</a:tableStyleId>
              </a:tblPr>
              <a:tblGrid>
                <a:gridCol w="951650"/>
                <a:gridCol w="951650"/>
              </a:tblGrid>
              <a:tr h="357500">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plays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bass</a:t>
                      </a:r>
                      <a:endParaRPr sz="17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Keith</a:t>
                      </a:r>
                      <a:endParaRPr sz="1700" u="none" cap="none" strike="noStrike">
                        <a:latin typeface="Questrial"/>
                        <a:ea typeface="Questrial"/>
                        <a:cs typeface="Questrial"/>
                        <a:sym typeface="Questrial"/>
                      </a:endParaRPr>
                    </a:p>
                  </a:txBody>
                  <a:tcPr marT="407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07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bl>
          </a:graphicData>
        </a:graphic>
      </p:graphicFrame>
      <p:sp>
        <p:nvSpPr>
          <p:cNvPr id="2633" name="Google Shape;2633;p308"/>
          <p:cNvSpPr txBox="1"/>
          <p:nvPr/>
        </p:nvSpPr>
        <p:spPr>
          <a:xfrm>
            <a:off x="2751711" y="2694372"/>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634" name="Google Shape;2634;p308"/>
          <p:cNvSpPr txBox="1"/>
          <p:nvPr/>
        </p:nvSpPr>
        <p:spPr>
          <a:xfrm>
            <a:off x="5294886" y="2694372"/>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graphicFrame>
        <p:nvGraphicFramePr>
          <p:cNvPr id="2635" name="Google Shape;2635;p308"/>
          <p:cNvGraphicFramePr/>
          <p:nvPr/>
        </p:nvGraphicFramePr>
        <p:xfrm>
          <a:off x="5676900" y="2276315"/>
          <a:ext cx="3000000" cy="3000000"/>
        </p:xfrm>
        <a:graphic>
          <a:graphicData uri="http://schemas.openxmlformats.org/drawingml/2006/table">
            <a:tbl>
              <a:tblPr bandRow="1" firstRow="1">
                <a:noFill/>
                <a:tableStyleId>{86380251-1022-4E59-A97C-39B196FD709A}</a:tableStyleId>
              </a:tblPr>
              <a:tblGrid>
                <a:gridCol w="952525"/>
                <a:gridCol w="952525"/>
                <a:gridCol w="95252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band</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plays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bass</a:t>
                      </a:r>
                      <a:endParaRPr sz="1700" u="none" cap="none" strike="noStrike">
                        <a:latin typeface="Questrial"/>
                        <a:ea typeface="Questrial"/>
                        <a:cs typeface="Questrial"/>
                        <a:sym typeface="Quest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bl>
          </a:graphicData>
        </a:graphic>
      </p:graphicFrame>
      <p:sp>
        <p:nvSpPr>
          <p:cNvPr id="2636" name="Google Shape;2636;p308"/>
          <p:cNvSpPr txBox="1"/>
          <p:nvPr/>
        </p:nvSpPr>
        <p:spPr>
          <a:xfrm>
            <a:off x="1448636" y="1143877"/>
            <a:ext cx="6246900" cy="60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62300">
            <a:noAutofit/>
          </a:bodyPr>
          <a:lstStyle/>
          <a:p>
            <a:pPr indent="0" lvl="0" marL="76200" marR="0" rtl="0" algn="l">
              <a:lnSpc>
                <a:spcPct val="100000"/>
              </a:lnSpc>
              <a:spcBef>
                <a:spcPts val="0"/>
              </a:spcBef>
              <a:spcAft>
                <a:spcPts val="0"/>
              </a:spcAft>
              <a:buNone/>
            </a:pPr>
            <a:r>
              <a:rPr lang="en" sz="1800">
                <a:solidFill>
                  <a:srgbClr val="0365C0"/>
                </a:solidFill>
                <a:latin typeface="Courier New"/>
                <a:ea typeface="Courier New"/>
                <a:cs typeface="Courier New"/>
                <a:sym typeface="Courier New"/>
              </a:rPr>
              <a:t>band %&gt;% </a:t>
            </a:r>
            <a:r>
              <a:rPr lang="en" sz="1800">
                <a:latin typeface="Courier New"/>
                <a:ea typeface="Courier New"/>
                <a:cs typeface="Courier New"/>
                <a:sym typeface="Courier New"/>
              </a:rPr>
              <a:t>inner_join(</a:t>
            </a:r>
            <a:r>
              <a:rPr lang="en" sz="1800">
                <a:solidFill>
                  <a:srgbClr val="0365C0"/>
                </a:solidFill>
                <a:latin typeface="Courier New"/>
                <a:ea typeface="Courier New"/>
                <a:cs typeface="Courier New"/>
                <a:sym typeface="Courier New"/>
              </a:rPr>
              <a:t>instrument, by = "name"</a:t>
            </a: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
        <p:nvSpPr>
          <p:cNvPr id="2637" name="Google Shape;2637;p308"/>
          <p:cNvSpPr txBox="1"/>
          <p:nvPr/>
        </p:nvSpPr>
        <p:spPr>
          <a:xfrm>
            <a:off x="3517130" y="1940612"/>
            <a:ext cx="1375500" cy="2115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700">
                <a:solidFill>
                  <a:srgbClr val="A6AAA9"/>
                </a:solidFill>
                <a:latin typeface="Questrial"/>
                <a:ea typeface="Questrial"/>
                <a:cs typeface="Questrial"/>
                <a:sym typeface="Questrial"/>
              </a:rPr>
              <a:t>instrument</a:t>
            </a:r>
            <a:endParaRPr sz="1700">
              <a:solidFill>
                <a:schemeClr val="dk1"/>
              </a:solidFill>
              <a:latin typeface="Questrial"/>
              <a:ea typeface="Questrial"/>
              <a:cs typeface="Questrial"/>
              <a:sym typeface="Questrial"/>
            </a:endParaRPr>
          </a:p>
          <a:p>
            <a:pPr indent="0" lvl="0" marL="0" rtl="0" algn="l">
              <a:spcBef>
                <a:spcPts val="0"/>
              </a:spcBef>
              <a:spcAft>
                <a:spcPts val="0"/>
              </a:spcAft>
              <a:buNone/>
            </a:pPr>
            <a:r>
              <a:t/>
            </a:r>
            <a:endParaRPr sz="600">
              <a:latin typeface="Questrial"/>
              <a:ea typeface="Questrial"/>
              <a:cs typeface="Questrial"/>
              <a:sym typeface="Questrial"/>
            </a:endParaRPr>
          </a:p>
        </p:txBody>
      </p:sp>
      <p:sp>
        <p:nvSpPr>
          <p:cNvPr id="2638" name="Google Shape;2638;p308"/>
          <p:cNvSpPr txBox="1"/>
          <p:nvPr/>
        </p:nvSpPr>
        <p:spPr>
          <a:xfrm>
            <a:off x="1143210" y="1911243"/>
            <a:ext cx="1009500" cy="318300"/>
          </a:xfrm>
          <a:prstGeom prst="rect">
            <a:avLst/>
          </a:prstGeom>
          <a:noFill/>
          <a:ln>
            <a:noFill/>
          </a:ln>
        </p:spPr>
        <p:txBody>
          <a:bodyPr anchorCtr="0" anchor="t" bIns="41575" lIns="41575" spcFirstLastPara="1" rIns="41575" wrap="square" tIns="41575">
            <a:noAutofit/>
          </a:bodyPr>
          <a:lstStyle/>
          <a:p>
            <a:pPr indent="0" lvl="0" marL="0" rtl="0" algn="ctr">
              <a:spcBef>
                <a:spcPts val="0"/>
              </a:spcBef>
              <a:spcAft>
                <a:spcPts val="0"/>
              </a:spcAft>
              <a:buNone/>
            </a:pPr>
            <a:r>
              <a:rPr lang="en" sz="1600">
                <a:solidFill>
                  <a:srgbClr val="A6AAA9"/>
                </a:solidFill>
                <a:latin typeface="Questrial"/>
                <a:ea typeface="Questrial"/>
                <a:cs typeface="Questrial"/>
                <a:sym typeface="Questrial"/>
              </a:rPr>
              <a:t>band</a:t>
            </a:r>
            <a:endParaRPr sz="1600">
              <a:solidFill>
                <a:schemeClr val="dk1"/>
              </a:solidFill>
              <a:latin typeface="Questrial"/>
              <a:ea typeface="Questrial"/>
              <a:cs typeface="Questrial"/>
              <a:sym typeface="Questrial"/>
            </a:endParaRPr>
          </a:p>
        </p:txBody>
      </p:sp>
    </p:spTree>
  </p:cSld>
  <p:clrMapOvr>
    <a:masterClrMapping/>
  </p:clrMapOvr>
</p:sld>
</file>

<file path=ppt/slides/slide2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642" name="Shape 2642"/>
        <p:cNvGrpSpPr/>
        <p:nvPr/>
      </p:nvGrpSpPr>
      <p:grpSpPr>
        <a:xfrm>
          <a:off x="0" y="0"/>
          <a:ext cx="0" cy="0"/>
          <a:chOff x="0" y="0"/>
          <a:chExt cx="0" cy="0"/>
        </a:xfrm>
      </p:grpSpPr>
      <p:sp>
        <p:nvSpPr>
          <p:cNvPr id="2643" name="Google Shape;2643;p309"/>
          <p:cNvSpPr/>
          <p:nvPr/>
        </p:nvSpPr>
        <p:spPr>
          <a:xfrm>
            <a:off x="319087" y="2323936"/>
            <a:ext cx="1728900" cy="2819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44" name="Google Shape;2644;p309"/>
          <p:cNvSpPr txBox="1"/>
          <p:nvPr/>
        </p:nvSpPr>
        <p:spPr>
          <a:xfrm>
            <a:off x="323692" y="1489929"/>
            <a:ext cx="3597600" cy="57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43825">
            <a:noAutofit/>
          </a:bodyPr>
          <a:lstStyle/>
          <a:p>
            <a:pPr indent="0" lvl="0" marL="152400" marR="0" rtl="0" algn="l">
              <a:lnSpc>
                <a:spcPct val="100000"/>
              </a:lnSpc>
              <a:spcBef>
                <a:spcPts val="0"/>
              </a:spcBef>
              <a:spcAft>
                <a:spcPts val="0"/>
              </a:spcAft>
              <a:buNone/>
            </a:pPr>
            <a:r>
              <a:rPr lang="en" sz="1800">
                <a:solidFill>
                  <a:srgbClr val="0365C0"/>
                </a:solidFill>
                <a:latin typeface="Questrial"/>
                <a:ea typeface="Questrial"/>
                <a:cs typeface="Questrial"/>
                <a:sym typeface="Questrial"/>
              </a:rPr>
              <a:t>View(flights["carrier"])</a:t>
            </a:r>
            <a:endParaRPr sz="1800">
              <a:latin typeface="Questrial"/>
              <a:ea typeface="Questrial"/>
              <a:cs typeface="Questrial"/>
              <a:sym typeface="Questrial"/>
            </a:endParaRPr>
          </a:p>
        </p:txBody>
      </p:sp>
      <p:sp>
        <p:nvSpPr>
          <p:cNvPr id="2645" name="Google Shape;2645;p309"/>
          <p:cNvSpPr txBox="1"/>
          <p:nvPr/>
        </p:nvSpPr>
        <p:spPr>
          <a:xfrm>
            <a:off x="4629754" y="1489929"/>
            <a:ext cx="2265300" cy="57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42950">
            <a:noAutofit/>
          </a:bodyPr>
          <a:lstStyle/>
          <a:p>
            <a:pPr indent="0" lvl="0" marL="152400" marR="0" rtl="0" algn="l">
              <a:lnSpc>
                <a:spcPct val="100000"/>
              </a:lnSpc>
              <a:spcBef>
                <a:spcPts val="0"/>
              </a:spcBef>
              <a:spcAft>
                <a:spcPts val="0"/>
              </a:spcAft>
              <a:buNone/>
            </a:pPr>
            <a:r>
              <a:rPr lang="en" sz="1800">
                <a:solidFill>
                  <a:srgbClr val="0365C0"/>
                </a:solidFill>
                <a:latin typeface="Questrial"/>
                <a:ea typeface="Questrial"/>
                <a:cs typeface="Questrial"/>
                <a:sym typeface="Questrial"/>
              </a:rPr>
              <a:t>View(airlines)</a:t>
            </a:r>
            <a:endParaRPr sz="1800">
              <a:latin typeface="Questrial"/>
              <a:ea typeface="Questrial"/>
              <a:cs typeface="Questrial"/>
              <a:sym typeface="Questrial"/>
            </a:endParaRPr>
          </a:p>
        </p:txBody>
      </p:sp>
      <p:sp>
        <p:nvSpPr>
          <p:cNvPr id="2646" name="Google Shape;2646;p309"/>
          <p:cNvSpPr/>
          <p:nvPr/>
        </p:nvSpPr>
        <p:spPr>
          <a:xfrm>
            <a:off x="4629150" y="2338223"/>
            <a:ext cx="4195800" cy="2805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47" name="Google Shape;2647;p309"/>
          <p:cNvSpPr txBox="1"/>
          <p:nvPr>
            <p:ph idx="4294967295" type="title"/>
          </p:nvPr>
        </p:nvSpPr>
        <p:spPr>
          <a:xfrm>
            <a:off x="323690" y="298986"/>
            <a:ext cx="27168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Airline names</a:t>
            </a:r>
            <a:endParaRPr b="1" sz="3000">
              <a:latin typeface="Questrial"/>
              <a:ea typeface="Questrial"/>
              <a:cs typeface="Questrial"/>
              <a:sym typeface="Questrial"/>
            </a:endParaRPr>
          </a:p>
        </p:txBody>
      </p:sp>
    </p:spTree>
  </p:cSld>
  <p:clrMapOvr>
    <a:masterClrMapping/>
  </p:clrMapOvr>
</p:sld>
</file>

<file path=ppt/slides/slide2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2651" name="Shape 2651"/>
        <p:cNvGrpSpPr/>
        <p:nvPr/>
      </p:nvGrpSpPr>
      <p:grpSpPr>
        <a:xfrm>
          <a:off x="0" y="0"/>
          <a:ext cx="0" cy="0"/>
          <a:chOff x="0" y="0"/>
          <a:chExt cx="0" cy="0"/>
        </a:xfrm>
      </p:grpSpPr>
      <p:sp>
        <p:nvSpPr>
          <p:cNvPr id="2652" name="Google Shape;2652;p310"/>
          <p:cNvSpPr/>
          <p:nvPr/>
        </p:nvSpPr>
        <p:spPr>
          <a:xfrm>
            <a:off x="561161" y="1884785"/>
            <a:ext cx="3583800" cy="25899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2653" name="Google Shape;2653;p310"/>
          <p:cNvSpPr txBox="1"/>
          <p:nvPr/>
        </p:nvSpPr>
        <p:spPr>
          <a:xfrm>
            <a:off x="560961" y="927608"/>
            <a:ext cx="7443600" cy="1135500"/>
          </a:xfrm>
          <a:prstGeom prst="rect">
            <a:avLst/>
          </a:prstGeom>
          <a:noFill/>
          <a:ln>
            <a:noFill/>
          </a:ln>
        </p:spPr>
        <p:txBody>
          <a:bodyPr anchorCtr="0" anchor="t" bIns="0" lIns="0" spcFirstLastPara="1" rIns="0" wrap="square" tIns="5775">
            <a:noAutofit/>
          </a:bodyPr>
          <a:lstStyle/>
          <a:p>
            <a:pPr indent="-209550" lvl="0" marL="203200" marR="0" rtl="0" algn="l">
              <a:lnSpc>
                <a:spcPct val="124848"/>
              </a:lnSpc>
              <a:spcBef>
                <a:spcPts val="0"/>
              </a:spcBef>
              <a:spcAft>
                <a:spcPts val="0"/>
              </a:spcAft>
              <a:buSzPts val="1700"/>
              <a:buFont typeface="Questrial"/>
              <a:buChar char="●"/>
            </a:pPr>
            <a:r>
              <a:rPr lang="en" sz="1700">
                <a:latin typeface="Questrial"/>
                <a:ea typeface="Questrial"/>
                <a:cs typeface="Questrial"/>
                <a:sym typeface="Questrial"/>
              </a:rPr>
              <a:t>Which airlines had the largest arrival delays? </a:t>
            </a:r>
            <a:endParaRPr sz="1700">
              <a:latin typeface="Questrial"/>
              <a:ea typeface="Questrial"/>
              <a:cs typeface="Questrial"/>
              <a:sym typeface="Questrial"/>
            </a:endParaRPr>
          </a:p>
          <a:p>
            <a:pPr indent="-209550" lvl="0" marL="203200" marR="0" rtl="0" algn="l">
              <a:lnSpc>
                <a:spcPct val="124848"/>
              </a:lnSpc>
              <a:spcBef>
                <a:spcPts val="0"/>
              </a:spcBef>
              <a:spcAft>
                <a:spcPts val="0"/>
              </a:spcAft>
              <a:buSzPts val="1700"/>
              <a:buFont typeface="Questrial"/>
              <a:buChar char="●"/>
            </a:pPr>
            <a:r>
              <a:rPr lang="en" sz="1700">
                <a:latin typeface="Questrial"/>
                <a:ea typeface="Questrial"/>
                <a:cs typeface="Questrial"/>
                <a:sym typeface="Questrial"/>
              </a:rPr>
              <a:t>Work in groups to  complete the code below.</a:t>
            </a:r>
            <a:endParaRPr sz="1700">
              <a:latin typeface="Questrial"/>
              <a:ea typeface="Questrial"/>
              <a:cs typeface="Questrial"/>
              <a:sym typeface="Questrial"/>
            </a:endParaRPr>
          </a:p>
          <a:p>
            <a:pPr indent="0" lvl="0" marL="0" marR="0" rtl="0" algn="l">
              <a:lnSpc>
                <a:spcPct val="100000"/>
              </a:lnSpc>
              <a:spcBef>
                <a:spcPts val="1000"/>
              </a:spcBef>
              <a:spcAft>
                <a:spcPts val="0"/>
              </a:spcAft>
              <a:buNone/>
            </a:pPr>
            <a:r>
              <a:t/>
            </a:r>
            <a:endParaRPr sz="1900">
              <a:latin typeface="Questrial"/>
              <a:ea typeface="Questrial"/>
              <a:cs typeface="Questrial"/>
              <a:sym typeface="Questrial"/>
            </a:endParaRPr>
          </a:p>
        </p:txBody>
      </p:sp>
      <p:sp>
        <p:nvSpPr>
          <p:cNvPr id="2654" name="Google Shape;2654;p310"/>
          <p:cNvSpPr txBox="1"/>
          <p:nvPr/>
        </p:nvSpPr>
        <p:spPr>
          <a:xfrm>
            <a:off x="846762" y="2079352"/>
            <a:ext cx="3155100" cy="6945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400">
                <a:latin typeface="Courier New"/>
                <a:ea typeface="Courier New"/>
                <a:cs typeface="Courier New"/>
                <a:sym typeface="Courier New"/>
              </a:rPr>
              <a:t>flights %&gt;%</a:t>
            </a:r>
            <a:endParaRPr sz="1400">
              <a:latin typeface="Courier New"/>
              <a:ea typeface="Courier New"/>
              <a:cs typeface="Courier New"/>
              <a:sym typeface="Courier New"/>
            </a:endParaRPr>
          </a:p>
          <a:p>
            <a:pPr indent="0" lvl="0" marL="0" marR="0" rtl="0" algn="l">
              <a:lnSpc>
                <a:spcPct val="100000"/>
              </a:lnSpc>
              <a:spcBef>
                <a:spcPts val="0"/>
              </a:spcBef>
              <a:spcAft>
                <a:spcPts val="0"/>
              </a:spcAft>
              <a:buNone/>
            </a:pPr>
            <a:r>
              <a:rPr lang="en" sz="1400">
                <a:latin typeface="Courier New"/>
                <a:ea typeface="Courier New"/>
                <a:cs typeface="Courier New"/>
                <a:sym typeface="Courier New"/>
              </a:rPr>
              <a:t>drop_na(arr_delay) %&gt;%</a:t>
            </a:r>
            <a:endParaRPr sz="1400">
              <a:latin typeface="Courier New"/>
              <a:ea typeface="Courier New"/>
              <a:cs typeface="Courier New"/>
              <a:sym typeface="Courier New"/>
            </a:endParaRPr>
          </a:p>
        </p:txBody>
      </p:sp>
      <p:sp>
        <p:nvSpPr>
          <p:cNvPr id="2655" name="Google Shape;2655;p310"/>
          <p:cNvSpPr txBox="1"/>
          <p:nvPr/>
        </p:nvSpPr>
        <p:spPr>
          <a:xfrm>
            <a:off x="3704725" y="2528498"/>
            <a:ext cx="7260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400">
                <a:latin typeface="Courier New"/>
                <a:ea typeface="Courier New"/>
                <a:cs typeface="Courier New"/>
                <a:sym typeface="Courier New"/>
              </a:rPr>
              <a:t>%&gt;%</a:t>
            </a:r>
            <a:endParaRPr sz="1400">
              <a:latin typeface="Courier New"/>
              <a:ea typeface="Courier New"/>
              <a:cs typeface="Courier New"/>
              <a:sym typeface="Courier New"/>
            </a:endParaRPr>
          </a:p>
        </p:txBody>
      </p:sp>
      <p:sp>
        <p:nvSpPr>
          <p:cNvPr id="2656" name="Google Shape;2656;p310"/>
          <p:cNvSpPr/>
          <p:nvPr/>
        </p:nvSpPr>
        <p:spPr>
          <a:xfrm>
            <a:off x="854545" y="2781953"/>
            <a:ext cx="2716183" cy="0"/>
          </a:xfrm>
          <a:custGeom>
            <a:rect b="b" l="l" r="r" t="t"/>
            <a:pathLst>
              <a:path extrusionOk="0" h="120000" w="5969634">
                <a:moveTo>
                  <a:pt x="0" y="0"/>
                </a:moveTo>
                <a:lnTo>
                  <a:pt x="5969375" y="0"/>
                </a:lnTo>
              </a:path>
            </a:pathLst>
          </a:custGeom>
          <a:noFill/>
          <a:ln cap="flat" cmpd="sng" w="39600">
            <a:solidFill>
              <a:srgbClr val="0054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latin typeface="Courier New"/>
              <a:ea typeface="Courier New"/>
              <a:cs typeface="Courier New"/>
              <a:sym typeface="Courier New"/>
            </a:endParaRPr>
          </a:p>
        </p:txBody>
      </p:sp>
      <p:sp>
        <p:nvSpPr>
          <p:cNvPr id="2657" name="Google Shape;2657;p310"/>
          <p:cNvSpPr txBox="1"/>
          <p:nvPr/>
        </p:nvSpPr>
        <p:spPr>
          <a:xfrm>
            <a:off x="846759" y="2892542"/>
            <a:ext cx="12975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400">
                <a:latin typeface="Courier New"/>
                <a:ea typeface="Courier New"/>
                <a:cs typeface="Courier New"/>
                <a:sym typeface="Courier New"/>
              </a:rPr>
              <a:t>group_by(</a:t>
            </a:r>
            <a:endParaRPr sz="1400">
              <a:latin typeface="Courier New"/>
              <a:ea typeface="Courier New"/>
              <a:cs typeface="Courier New"/>
              <a:sym typeface="Courier New"/>
            </a:endParaRPr>
          </a:p>
        </p:txBody>
      </p:sp>
      <p:sp>
        <p:nvSpPr>
          <p:cNvPr id="2658" name="Google Shape;2658;p310"/>
          <p:cNvSpPr txBox="1"/>
          <p:nvPr/>
        </p:nvSpPr>
        <p:spPr>
          <a:xfrm>
            <a:off x="3418926" y="2892542"/>
            <a:ext cx="7260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400">
                <a:latin typeface="Courier New"/>
                <a:ea typeface="Courier New"/>
                <a:cs typeface="Courier New"/>
                <a:sym typeface="Courier New"/>
              </a:rPr>
              <a:t>) %&gt;%</a:t>
            </a:r>
            <a:endParaRPr sz="1400">
              <a:latin typeface="Courier New"/>
              <a:ea typeface="Courier New"/>
              <a:cs typeface="Courier New"/>
              <a:sym typeface="Courier New"/>
            </a:endParaRPr>
          </a:p>
        </p:txBody>
      </p:sp>
      <p:sp>
        <p:nvSpPr>
          <p:cNvPr id="2659" name="Google Shape;2659;p310"/>
          <p:cNvSpPr/>
          <p:nvPr/>
        </p:nvSpPr>
        <p:spPr>
          <a:xfrm>
            <a:off x="1932680" y="3145998"/>
            <a:ext cx="1286583" cy="0"/>
          </a:xfrm>
          <a:custGeom>
            <a:rect b="b" l="l" r="r" t="t"/>
            <a:pathLst>
              <a:path extrusionOk="0" h="120000" w="2827654">
                <a:moveTo>
                  <a:pt x="0" y="0"/>
                </a:moveTo>
                <a:lnTo>
                  <a:pt x="2827599" y="0"/>
                </a:lnTo>
              </a:path>
            </a:pathLst>
          </a:custGeom>
          <a:noFill/>
          <a:ln cap="flat" cmpd="sng" w="39600">
            <a:solidFill>
              <a:srgbClr val="0054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latin typeface="Courier New"/>
              <a:ea typeface="Courier New"/>
              <a:cs typeface="Courier New"/>
              <a:sym typeface="Courier New"/>
            </a:endParaRPr>
          </a:p>
        </p:txBody>
      </p:sp>
      <p:sp>
        <p:nvSpPr>
          <p:cNvPr id="2660" name="Google Shape;2660;p310"/>
          <p:cNvSpPr txBox="1"/>
          <p:nvPr/>
        </p:nvSpPr>
        <p:spPr>
          <a:xfrm>
            <a:off x="3704726" y="3256589"/>
            <a:ext cx="6237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400">
                <a:latin typeface="Courier New"/>
                <a:ea typeface="Courier New"/>
                <a:cs typeface="Courier New"/>
                <a:sym typeface="Courier New"/>
              </a:rPr>
              <a:t>%&gt;%</a:t>
            </a:r>
            <a:endParaRPr sz="1400">
              <a:latin typeface="Courier New"/>
              <a:ea typeface="Courier New"/>
              <a:cs typeface="Courier New"/>
              <a:sym typeface="Courier New"/>
            </a:endParaRPr>
          </a:p>
        </p:txBody>
      </p:sp>
      <p:sp>
        <p:nvSpPr>
          <p:cNvPr id="2661" name="Google Shape;2661;p310"/>
          <p:cNvSpPr/>
          <p:nvPr/>
        </p:nvSpPr>
        <p:spPr>
          <a:xfrm>
            <a:off x="854545" y="3510044"/>
            <a:ext cx="2716183" cy="0"/>
          </a:xfrm>
          <a:custGeom>
            <a:rect b="b" l="l" r="r" t="t"/>
            <a:pathLst>
              <a:path extrusionOk="0" h="120000" w="5969634">
                <a:moveTo>
                  <a:pt x="0" y="0"/>
                </a:moveTo>
                <a:lnTo>
                  <a:pt x="5969375" y="0"/>
                </a:lnTo>
              </a:path>
            </a:pathLst>
          </a:custGeom>
          <a:noFill/>
          <a:ln cap="flat" cmpd="sng" w="39600">
            <a:solidFill>
              <a:srgbClr val="0054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latin typeface="Courier New"/>
              <a:ea typeface="Courier New"/>
              <a:cs typeface="Courier New"/>
              <a:sym typeface="Courier New"/>
            </a:endParaRPr>
          </a:p>
        </p:txBody>
      </p:sp>
      <p:sp>
        <p:nvSpPr>
          <p:cNvPr id="2662" name="Google Shape;2662;p310"/>
          <p:cNvSpPr txBox="1"/>
          <p:nvPr/>
        </p:nvSpPr>
        <p:spPr>
          <a:xfrm>
            <a:off x="846759" y="3655288"/>
            <a:ext cx="11550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400">
                <a:latin typeface="Courier New"/>
                <a:ea typeface="Courier New"/>
                <a:cs typeface="Courier New"/>
                <a:sym typeface="Courier New"/>
              </a:rPr>
              <a:t>arrange(</a:t>
            </a:r>
            <a:endParaRPr sz="1400">
              <a:latin typeface="Courier New"/>
              <a:ea typeface="Courier New"/>
              <a:cs typeface="Courier New"/>
              <a:sym typeface="Courier New"/>
            </a:endParaRPr>
          </a:p>
        </p:txBody>
      </p:sp>
      <p:sp>
        <p:nvSpPr>
          <p:cNvPr id="2663" name="Google Shape;2663;p310"/>
          <p:cNvSpPr txBox="1"/>
          <p:nvPr/>
        </p:nvSpPr>
        <p:spPr>
          <a:xfrm>
            <a:off x="2990232" y="3655288"/>
            <a:ext cx="1545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p:txBody>
      </p:sp>
      <p:sp>
        <p:nvSpPr>
          <p:cNvPr id="2664" name="Google Shape;2664;p310"/>
          <p:cNvSpPr/>
          <p:nvPr/>
        </p:nvSpPr>
        <p:spPr>
          <a:xfrm>
            <a:off x="1824440" y="3874089"/>
            <a:ext cx="1000836" cy="0"/>
          </a:xfrm>
          <a:custGeom>
            <a:rect b="b" l="l" r="r" t="t"/>
            <a:pathLst>
              <a:path extrusionOk="0" h="120000" w="2199640">
                <a:moveTo>
                  <a:pt x="0" y="0"/>
                </a:moveTo>
                <a:lnTo>
                  <a:pt x="2199244" y="0"/>
                </a:lnTo>
              </a:path>
            </a:pathLst>
          </a:custGeom>
          <a:noFill/>
          <a:ln cap="flat" cmpd="sng" w="39600">
            <a:solidFill>
              <a:srgbClr val="00549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400">
              <a:latin typeface="Courier New"/>
              <a:ea typeface="Courier New"/>
              <a:cs typeface="Courier New"/>
              <a:sym typeface="Courier New"/>
            </a:endParaRPr>
          </a:p>
        </p:txBody>
      </p:sp>
      <p:sp>
        <p:nvSpPr>
          <p:cNvPr id="2665" name="Google Shape;2665;p310"/>
          <p:cNvSpPr/>
          <p:nvPr/>
        </p:nvSpPr>
        <p:spPr>
          <a:xfrm>
            <a:off x="4249615" y="2079349"/>
            <a:ext cx="2752306" cy="518674"/>
          </a:xfrm>
          <a:custGeom>
            <a:rect b="b" l="l" r="r" t="t"/>
            <a:pathLst>
              <a:path extrusionOk="0" h="1819910" w="6924040">
                <a:moveTo>
                  <a:pt x="6858786" y="1667161"/>
                </a:moveTo>
                <a:lnTo>
                  <a:pt x="606983" y="1667161"/>
                </a:lnTo>
                <a:lnTo>
                  <a:pt x="637091" y="1704513"/>
                </a:lnTo>
                <a:lnTo>
                  <a:pt x="671849" y="1737497"/>
                </a:lnTo>
                <a:lnTo>
                  <a:pt x="710775" y="1765611"/>
                </a:lnTo>
                <a:lnTo>
                  <a:pt x="753389" y="1788353"/>
                </a:lnTo>
                <a:lnTo>
                  <a:pt x="799207" y="1805220"/>
                </a:lnTo>
                <a:lnTo>
                  <a:pt x="847749" y="1815708"/>
                </a:lnTo>
                <a:lnTo>
                  <a:pt x="898532" y="1819316"/>
                </a:lnTo>
                <a:lnTo>
                  <a:pt x="6567530" y="1819316"/>
                </a:lnTo>
                <a:lnTo>
                  <a:pt x="6615884" y="1816063"/>
                </a:lnTo>
                <a:lnTo>
                  <a:pt x="6662260" y="1806587"/>
                </a:lnTo>
                <a:lnTo>
                  <a:pt x="6706234" y="1791312"/>
                </a:lnTo>
                <a:lnTo>
                  <a:pt x="6747383" y="1770664"/>
                </a:lnTo>
                <a:lnTo>
                  <a:pt x="6785281" y="1745067"/>
                </a:lnTo>
                <a:lnTo>
                  <a:pt x="6819503" y="1714945"/>
                </a:lnTo>
                <a:lnTo>
                  <a:pt x="6849625" y="1680724"/>
                </a:lnTo>
                <a:lnTo>
                  <a:pt x="6858786" y="1667161"/>
                </a:lnTo>
                <a:close/>
              </a:path>
              <a:path extrusionOk="0" h="1819910" w="6924040">
                <a:moveTo>
                  <a:pt x="6567530" y="0"/>
                </a:moveTo>
                <a:lnTo>
                  <a:pt x="898532" y="0"/>
                </a:lnTo>
                <a:lnTo>
                  <a:pt x="850181" y="3253"/>
                </a:lnTo>
                <a:lnTo>
                  <a:pt x="803806" y="12729"/>
                </a:lnTo>
                <a:lnTo>
                  <a:pt x="759832" y="28003"/>
                </a:lnTo>
                <a:lnTo>
                  <a:pt x="718684" y="48651"/>
                </a:lnTo>
                <a:lnTo>
                  <a:pt x="680787" y="74249"/>
                </a:lnTo>
                <a:lnTo>
                  <a:pt x="646566" y="104371"/>
                </a:lnTo>
                <a:lnTo>
                  <a:pt x="616444" y="138592"/>
                </a:lnTo>
                <a:lnTo>
                  <a:pt x="590846" y="176489"/>
                </a:lnTo>
                <a:lnTo>
                  <a:pt x="570198" y="217637"/>
                </a:lnTo>
                <a:lnTo>
                  <a:pt x="554924" y="261611"/>
                </a:lnTo>
                <a:lnTo>
                  <a:pt x="545448" y="307986"/>
                </a:lnTo>
                <a:lnTo>
                  <a:pt x="542195" y="356337"/>
                </a:lnTo>
                <a:lnTo>
                  <a:pt x="542195" y="1461670"/>
                </a:lnTo>
                <a:lnTo>
                  <a:pt x="0" y="1744384"/>
                </a:lnTo>
                <a:lnTo>
                  <a:pt x="606983" y="1667161"/>
                </a:lnTo>
                <a:lnTo>
                  <a:pt x="6858786" y="1667161"/>
                </a:lnTo>
                <a:lnTo>
                  <a:pt x="6875223" y="1642827"/>
                </a:lnTo>
                <a:lnTo>
                  <a:pt x="6895872" y="1601679"/>
                </a:lnTo>
                <a:lnTo>
                  <a:pt x="6911146" y="1557706"/>
                </a:lnTo>
                <a:lnTo>
                  <a:pt x="6920623" y="1511331"/>
                </a:lnTo>
                <a:lnTo>
                  <a:pt x="6923876" y="1462979"/>
                </a:lnTo>
                <a:lnTo>
                  <a:pt x="6923876" y="356337"/>
                </a:lnTo>
                <a:lnTo>
                  <a:pt x="6920623" y="307986"/>
                </a:lnTo>
                <a:lnTo>
                  <a:pt x="6911146" y="261611"/>
                </a:lnTo>
                <a:lnTo>
                  <a:pt x="6895872" y="217637"/>
                </a:lnTo>
                <a:lnTo>
                  <a:pt x="6875223" y="176489"/>
                </a:lnTo>
                <a:lnTo>
                  <a:pt x="6849625" y="138592"/>
                </a:lnTo>
                <a:lnTo>
                  <a:pt x="6819503" y="104371"/>
                </a:lnTo>
                <a:lnTo>
                  <a:pt x="6785281" y="74249"/>
                </a:lnTo>
                <a:lnTo>
                  <a:pt x="6747383" y="48651"/>
                </a:lnTo>
                <a:lnTo>
                  <a:pt x="6706234" y="28003"/>
                </a:lnTo>
                <a:lnTo>
                  <a:pt x="6662260" y="12729"/>
                </a:lnTo>
                <a:lnTo>
                  <a:pt x="6615884" y="3253"/>
                </a:lnTo>
                <a:lnTo>
                  <a:pt x="6567530"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500">
              <a:latin typeface="Questrial"/>
              <a:ea typeface="Questrial"/>
              <a:cs typeface="Questrial"/>
              <a:sym typeface="Questrial"/>
            </a:endParaRPr>
          </a:p>
        </p:txBody>
      </p:sp>
      <p:sp>
        <p:nvSpPr>
          <p:cNvPr id="2666" name="Google Shape;2666;p310"/>
          <p:cNvSpPr txBox="1"/>
          <p:nvPr/>
        </p:nvSpPr>
        <p:spPr>
          <a:xfrm>
            <a:off x="4647986" y="2207310"/>
            <a:ext cx="2392200" cy="2805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b="1" lang="en" sz="1500">
                <a:solidFill>
                  <a:srgbClr val="FFFFFF"/>
                </a:solidFill>
                <a:latin typeface="Questrial"/>
                <a:ea typeface="Questrial"/>
                <a:cs typeface="Questrial"/>
                <a:sym typeface="Questrial"/>
              </a:rPr>
              <a:t>1. Join airlines to flights</a:t>
            </a:r>
            <a:endParaRPr sz="1500">
              <a:latin typeface="Questrial"/>
              <a:ea typeface="Questrial"/>
              <a:cs typeface="Questrial"/>
              <a:sym typeface="Questrial"/>
            </a:endParaRPr>
          </a:p>
        </p:txBody>
      </p:sp>
      <p:sp>
        <p:nvSpPr>
          <p:cNvPr id="2667" name="Google Shape;2667;p310"/>
          <p:cNvSpPr/>
          <p:nvPr/>
        </p:nvSpPr>
        <p:spPr>
          <a:xfrm>
            <a:off x="4357601" y="2892025"/>
            <a:ext cx="4223671" cy="967478"/>
          </a:xfrm>
          <a:custGeom>
            <a:rect b="b" l="l" r="r" t="t"/>
            <a:pathLst>
              <a:path extrusionOk="0" h="2668904" w="8663940">
                <a:moveTo>
                  <a:pt x="8178495" y="0"/>
                </a:moveTo>
                <a:lnTo>
                  <a:pt x="485239" y="0"/>
                </a:lnTo>
                <a:lnTo>
                  <a:pt x="438507" y="2221"/>
                </a:lnTo>
                <a:lnTo>
                  <a:pt x="393032" y="8749"/>
                </a:lnTo>
                <a:lnTo>
                  <a:pt x="349017" y="19381"/>
                </a:lnTo>
                <a:lnTo>
                  <a:pt x="306666" y="33913"/>
                </a:lnTo>
                <a:lnTo>
                  <a:pt x="266181" y="52143"/>
                </a:lnTo>
                <a:lnTo>
                  <a:pt x="227767" y="73865"/>
                </a:lnTo>
                <a:lnTo>
                  <a:pt x="191626" y="98879"/>
                </a:lnTo>
                <a:lnTo>
                  <a:pt x="157962" y="126979"/>
                </a:lnTo>
                <a:lnTo>
                  <a:pt x="126979" y="157962"/>
                </a:lnTo>
                <a:lnTo>
                  <a:pt x="98879" y="191626"/>
                </a:lnTo>
                <a:lnTo>
                  <a:pt x="73865" y="227767"/>
                </a:lnTo>
                <a:lnTo>
                  <a:pt x="52143" y="266181"/>
                </a:lnTo>
                <a:lnTo>
                  <a:pt x="33913" y="306666"/>
                </a:lnTo>
                <a:lnTo>
                  <a:pt x="19381" y="349017"/>
                </a:lnTo>
                <a:lnTo>
                  <a:pt x="8749" y="393032"/>
                </a:lnTo>
                <a:lnTo>
                  <a:pt x="2221" y="438507"/>
                </a:lnTo>
                <a:lnTo>
                  <a:pt x="0" y="485239"/>
                </a:lnTo>
                <a:lnTo>
                  <a:pt x="0" y="2183328"/>
                </a:lnTo>
                <a:lnTo>
                  <a:pt x="2221" y="2230059"/>
                </a:lnTo>
                <a:lnTo>
                  <a:pt x="8749" y="2275534"/>
                </a:lnTo>
                <a:lnTo>
                  <a:pt x="19381" y="2319549"/>
                </a:lnTo>
                <a:lnTo>
                  <a:pt x="33913" y="2361900"/>
                </a:lnTo>
                <a:lnTo>
                  <a:pt x="52143" y="2402385"/>
                </a:lnTo>
                <a:lnTo>
                  <a:pt x="73865" y="2440799"/>
                </a:lnTo>
                <a:lnTo>
                  <a:pt x="98879" y="2476940"/>
                </a:lnTo>
                <a:lnTo>
                  <a:pt x="126979" y="2510604"/>
                </a:lnTo>
                <a:lnTo>
                  <a:pt x="157962" y="2541587"/>
                </a:lnTo>
                <a:lnTo>
                  <a:pt x="191626" y="2569687"/>
                </a:lnTo>
                <a:lnTo>
                  <a:pt x="227767" y="2594701"/>
                </a:lnTo>
                <a:lnTo>
                  <a:pt x="266181" y="2616423"/>
                </a:lnTo>
                <a:lnTo>
                  <a:pt x="306666" y="2634653"/>
                </a:lnTo>
                <a:lnTo>
                  <a:pt x="349017" y="2649185"/>
                </a:lnTo>
                <a:lnTo>
                  <a:pt x="393032" y="2659817"/>
                </a:lnTo>
                <a:lnTo>
                  <a:pt x="438507" y="2666345"/>
                </a:lnTo>
                <a:lnTo>
                  <a:pt x="485239" y="2668566"/>
                </a:lnTo>
                <a:lnTo>
                  <a:pt x="8178495" y="2668566"/>
                </a:lnTo>
                <a:lnTo>
                  <a:pt x="8225225" y="2666345"/>
                </a:lnTo>
                <a:lnTo>
                  <a:pt x="8270699" y="2659817"/>
                </a:lnTo>
                <a:lnTo>
                  <a:pt x="8314713" y="2649185"/>
                </a:lnTo>
                <a:lnTo>
                  <a:pt x="8357063" y="2634653"/>
                </a:lnTo>
                <a:lnTo>
                  <a:pt x="8397547" y="2616423"/>
                </a:lnTo>
                <a:lnTo>
                  <a:pt x="8435961" y="2594701"/>
                </a:lnTo>
                <a:lnTo>
                  <a:pt x="8472101" y="2569687"/>
                </a:lnTo>
                <a:lnTo>
                  <a:pt x="8505764" y="2541587"/>
                </a:lnTo>
                <a:lnTo>
                  <a:pt x="8536748" y="2510604"/>
                </a:lnTo>
                <a:lnTo>
                  <a:pt x="8564847" y="2476940"/>
                </a:lnTo>
                <a:lnTo>
                  <a:pt x="8589860" y="2440799"/>
                </a:lnTo>
                <a:lnTo>
                  <a:pt x="8611583" y="2402385"/>
                </a:lnTo>
                <a:lnTo>
                  <a:pt x="8629812" y="2361900"/>
                </a:lnTo>
                <a:lnTo>
                  <a:pt x="8644345" y="2319549"/>
                </a:lnTo>
                <a:lnTo>
                  <a:pt x="8654977" y="2275534"/>
                </a:lnTo>
                <a:lnTo>
                  <a:pt x="8661505" y="2230059"/>
                </a:lnTo>
                <a:lnTo>
                  <a:pt x="8663726" y="2183328"/>
                </a:lnTo>
                <a:lnTo>
                  <a:pt x="8663726" y="485239"/>
                </a:lnTo>
                <a:lnTo>
                  <a:pt x="8661505" y="438507"/>
                </a:lnTo>
                <a:lnTo>
                  <a:pt x="8654977" y="393032"/>
                </a:lnTo>
                <a:lnTo>
                  <a:pt x="8644345" y="349017"/>
                </a:lnTo>
                <a:lnTo>
                  <a:pt x="8629812" y="306666"/>
                </a:lnTo>
                <a:lnTo>
                  <a:pt x="8611583" y="266181"/>
                </a:lnTo>
                <a:lnTo>
                  <a:pt x="8589860" y="227767"/>
                </a:lnTo>
                <a:lnTo>
                  <a:pt x="8564847" y="191626"/>
                </a:lnTo>
                <a:lnTo>
                  <a:pt x="8536748" y="157962"/>
                </a:lnTo>
                <a:lnTo>
                  <a:pt x="8505764" y="126979"/>
                </a:lnTo>
                <a:lnTo>
                  <a:pt x="8472101" y="98879"/>
                </a:lnTo>
                <a:lnTo>
                  <a:pt x="8435961" y="73865"/>
                </a:lnTo>
                <a:lnTo>
                  <a:pt x="8397547" y="52143"/>
                </a:lnTo>
                <a:lnTo>
                  <a:pt x="8357063" y="33913"/>
                </a:lnTo>
                <a:lnTo>
                  <a:pt x="8314713" y="19381"/>
                </a:lnTo>
                <a:lnTo>
                  <a:pt x="8270699" y="8749"/>
                </a:lnTo>
                <a:lnTo>
                  <a:pt x="8225225" y="2221"/>
                </a:lnTo>
                <a:lnTo>
                  <a:pt x="8178495"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68" name="Google Shape;2668;p310"/>
          <p:cNvSpPr txBox="1"/>
          <p:nvPr/>
        </p:nvSpPr>
        <p:spPr>
          <a:xfrm>
            <a:off x="4482136" y="2961332"/>
            <a:ext cx="3940800" cy="784800"/>
          </a:xfrm>
          <a:prstGeom prst="rect">
            <a:avLst/>
          </a:prstGeom>
          <a:noFill/>
          <a:ln>
            <a:noFill/>
          </a:ln>
        </p:spPr>
        <p:txBody>
          <a:bodyPr anchorCtr="0" anchor="t" bIns="0" lIns="0" spcFirstLastPara="1" rIns="0" wrap="square" tIns="27725">
            <a:noAutofit/>
          </a:bodyPr>
          <a:lstStyle/>
          <a:p>
            <a:pPr indent="0" lvl="0" marL="0" marR="0" rtl="0" algn="l">
              <a:lnSpc>
                <a:spcPct val="113506"/>
              </a:lnSpc>
              <a:spcBef>
                <a:spcPts val="0"/>
              </a:spcBef>
              <a:spcAft>
                <a:spcPts val="0"/>
              </a:spcAft>
              <a:buNone/>
            </a:pPr>
            <a:r>
              <a:rPr b="1" lang="en" sz="1500">
                <a:solidFill>
                  <a:srgbClr val="FFFFFF"/>
                </a:solidFill>
                <a:latin typeface="Questrial"/>
                <a:ea typeface="Questrial"/>
                <a:cs typeface="Questrial"/>
                <a:sym typeface="Questrial"/>
              </a:rPr>
              <a:t>2. Compute and order the average  arrival delays by airline. </a:t>
            </a:r>
            <a:endParaRPr b="1" sz="1500">
              <a:solidFill>
                <a:srgbClr val="FFFFFF"/>
              </a:solidFill>
              <a:latin typeface="Questrial"/>
              <a:ea typeface="Questrial"/>
              <a:cs typeface="Questrial"/>
              <a:sym typeface="Questrial"/>
            </a:endParaRPr>
          </a:p>
          <a:p>
            <a:pPr indent="0" lvl="0" marL="0" marR="0" rtl="0" algn="l">
              <a:lnSpc>
                <a:spcPct val="113506"/>
              </a:lnSpc>
              <a:spcBef>
                <a:spcPts val="0"/>
              </a:spcBef>
              <a:spcAft>
                <a:spcPts val="0"/>
              </a:spcAft>
              <a:buNone/>
            </a:pPr>
            <a:r>
              <a:rPr b="1" lang="en" sz="1500">
                <a:solidFill>
                  <a:srgbClr val="FFFFFF"/>
                </a:solidFill>
                <a:latin typeface="Questrial"/>
                <a:ea typeface="Questrial"/>
                <a:cs typeface="Questrial"/>
                <a:sym typeface="Questrial"/>
              </a:rPr>
              <a:t>Display full</a:t>
            </a:r>
            <a:r>
              <a:rPr lang="en" sz="1500">
                <a:latin typeface="Questrial"/>
                <a:ea typeface="Questrial"/>
                <a:cs typeface="Questrial"/>
                <a:sym typeface="Questrial"/>
              </a:rPr>
              <a:t> </a:t>
            </a:r>
            <a:r>
              <a:rPr b="1" lang="en" sz="1500">
                <a:solidFill>
                  <a:srgbClr val="FFFFFF"/>
                </a:solidFill>
                <a:latin typeface="Questrial"/>
                <a:ea typeface="Questrial"/>
                <a:cs typeface="Questrial"/>
                <a:sym typeface="Questrial"/>
              </a:rPr>
              <a:t>names, no codes.</a:t>
            </a:r>
            <a:endParaRPr sz="1500">
              <a:latin typeface="Questrial"/>
              <a:ea typeface="Questrial"/>
              <a:cs typeface="Questrial"/>
              <a:sym typeface="Questrial"/>
            </a:endParaRPr>
          </a:p>
        </p:txBody>
      </p:sp>
      <p:sp>
        <p:nvSpPr>
          <p:cNvPr id="2669" name="Google Shape;2669;p310"/>
          <p:cNvSpPr txBox="1"/>
          <p:nvPr>
            <p:ph idx="4294967295" type="title"/>
          </p:nvPr>
        </p:nvSpPr>
        <p:spPr>
          <a:xfrm>
            <a:off x="560953" y="277849"/>
            <a:ext cx="27168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2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673" name="Shape 2673"/>
        <p:cNvGrpSpPr/>
        <p:nvPr/>
      </p:nvGrpSpPr>
      <p:grpSpPr>
        <a:xfrm>
          <a:off x="0" y="0"/>
          <a:ext cx="0" cy="0"/>
          <a:chOff x="0" y="0"/>
          <a:chExt cx="0" cy="0"/>
        </a:xfrm>
      </p:grpSpPr>
      <p:sp>
        <p:nvSpPr>
          <p:cNvPr id="2674" name="Google Shape;2674;p311"/>
          <p:cNvSpPr/>
          <p:nvPr/>
        </p:nvSpPr>
        <p:spPr>
          <a:xfrm>
            <a:off x="398128" y="255418"/>
            <a:ext cx="7888230" cy="4634357"/>
          </a:xfrm>
          <a:custGeom>
            <a:rect b="b" l="l" r="r" t="t"/>
            <a:pathLst>
              <a:path extrusionOk="0" h="10185400" w="17336770">
                <a:moveTo>
                  <a:pt x="0" y="0"/>
                </a:moveTo>
                <a:lnTo>
                  <a:pt x="17336367" y="0"/>
                </a:lnTo>
                <a:lnTo>
                  <a:pt x="17336367" y="10185348"/>
                </a:lnTo>
                <a:lnTo>
                  <a:pt x="0" y="10185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675" name="Google Shape;2675;p311"/>
          <p:cNvSpPr/>
          <p:nvPr/>
        </p:nvSpPr>
        <p:spPr>
          <a:xfrm>
            <a:off x="398128" y="255418"/>
            <a:ext cx="7888230" cy="4634357"/>
          </a:xfrm>
          <a:custGeom>
            <a:rect b="b" l="l" r="r" t="t"/>
            <a:pathLst>
              <a:path extrusionOk="0" h="10185400" w="17336770">
                <a:moveTo>
                  <a:pt x="0" y="0"/>
                </a:moveTo>
                <a:lnTo>
                  <a:pt x="17336372" y="0"/>
                </a:lnTo>
                <a:lnTo>
                  <a:pt x="17336372" y="10185351"/>
                </a:lnTo>
                <a:lnTo>
                  <a:pt x="0" y="10185351"/>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676" name="Google Shape;2676;p311"/>
          <p:cNvSpPr txBox="1"/>
          <p:nvPr/>
        </p:nvSpPr>
        <p:spPr>
          <a:xfrm>
            <a:off x="546673" y="251381"/>
            <a:ext cx="5870400" cy="2354400"/>
          </a:xfrm>
          <a:prstGeom prst="rect">
            <a:avLst/>
          </a:prstGeom>
          <a:noFill/>
          <a:ln>
            <a:noFill/>
          </a:ln>
        </p:spPr>
        <p:txBody>
          <a:bodyPr anchorCtr="0" anchor="t" bIns="0" lIns="0" spcFirstLastPara="1" rIns="0" wrap="square" tIns="5475">
            <a:noAutofit/>
          </a:bodyPr>
          <a:lstStyle/>
          <a:p>
            <a:pPr indent="-292100" lvl="0" marL="292100" marR="2425700" rtl="0" algn="l">
              <a:lnSpc>
                <a:spcPct val="137400"/>
              </a:lnSpc>
              <a:spcBef>
                <a:spcPts val="0"/>
              </a:spcBef>
              <a:spcAft>
                <a:spcPts val="0"/>
              </a:spcAft>
              <a:buNone/>
            </a:pPr>
            <a:r>
              <a:rPr lang="en" sz="1500">
                <a:latin typeface="Courier New"/>
                <a:ea typeface="Courier New"/>
                <a:cs typeface="Courier New"/>
                <a:sym typeface="Courier New"/>
              </a:rPr>
              <a:t>flights %&gt;%  drop_na(arr_delay) %&gt;%</a:t>
            </a:r>
            <a:endParaRPr sz="1500">
              <a:latin typeface="Courier New"/>
              <a:ea typeface="Courier New"/>
              <a:cs typeface="Courier New"/>
              <a:sym typeface="Courier New"/>
            </a:endParaRPr>
          </a:p>
          <a:p>
            <a:pPr indent="0" lvl="0" marL="292100" marR="0" rtl="0" algn="l">
              <a:lnSpc>
                <a:spcPct val="137400"/>
              </a:lnSpc>
              <a:spcBef>
                <a:spcPts val="0"/>
              </a:spcBef>
              <a:spcAft>
                <a:spcPts val="0"/>
              </a:spcAft>
              <a:buNone/>
            </a:pPr>
            <a:r>
              <a:rPr lang="en" sz="1500">
                <a:solidFill>
                  <a:srgbClr val="0365C0"/>
                </a:solidFill>
                <a:latin typeface="Courier New"/>
                <a:ea typeface="Courier New"/>
                <a:cs typeface="Courier New"/>
                <a:sym typeface="Courier New"/>
              </a:rPr>
              <a:t>left_join(airlines, by = "carrier") </a:t>
            </a:r>
            <a:r>
              <a:rPr lang="en" sz="1500">
                <a:latin typeface="Courier New"/>
                <a:ea typeface="Courier New"/>
                <a:cs typeface="Courier New"/>
                <a:sym typeface="Courier New"/>
              </a:rPr>
              <a:t>%&gt;%  group_by(</a:t>
            </a:r>
            <a:r>
              <a:rPr lang="en" sz="1500">
                <a:solidFill>
                  <a:srgbClr val="0365C0"/>
                </a:solidFill>
                <a:latin typeface="Courier New"/>
                <a:ea typeface="Courier New"/>
                <a:cs typeface="Courier New"/>
                <a:sym typeface="Courier New"/>
              </a:rPr>
              <a:t>name</a:t>
            </a:r>
            <a:r>
              <a:rPr lang="en" sz="1500">
                <a:latin typeface="Courier New"/>
                <a:ea typeface="Courier New"/>
                <a:cs typeface="Courier New"/>
                <a:sym typeface="Courier New"/>
              </a:rPr>
              <a:t>) %&gt;%</a:t>
            </a:r>
            <a:endParaRPr sz="1500">
              <a:latin typeface="Courier New"/>
              <a:ea typeface="Courier New"/>
              <a:cs typeface="Courier New"/>
              <a:sym typeface="Courier New"/>
            </a:endParaRPr>
          </a:p>
          <a:p>
            <a:pPr indent="0" lvl="0" marL="292100" marR="139700" rtl="0" algn="l">
              <a:lnSpc>
                <a:spcPct val="137400"/>
              </a:lnSpc>
              <a:spcBef>
                <a:spcPts val="0"/>
              </a:spcBef>
              <a:spcAft>
                <a:spcPts val="0"/>
              </a:spcAft>
              <a:buNone/>
            </a:pPr>
            <a:r>
              <a:rPr lang="en" sz="1500">
                <a:solidFill>
                  <a:srgbClr val="0365C0"/>
                </a:solidFill>
                <a:latin typeface="Courier New"/>
                <a:ea typeface="Courier New"/>
                <a:cs typeface="Courier New"/>
                <a:sym typeface="Courier New"/>
              </a:rPr>
              <a:t>summarise(delay = mean(arr_delay)) </a:t>
            </a:r>
            <a:r>
              <a:rPr lang="en" sz="1500">
                <a:latin typeface="Courier New"/>
                <a:ea typeface="Courier New"/>
                <a:cs typeface="Courier New"/>
                <a:sym typeface="Courier New"/>
              </a:rPr>
              <a:t>%&gt;%  arrange(</a:t>
            </a:r>
            <a:r>
              <a:rPr lang="en" sz="1500">
                <a:solidFill>
                  <a:srgbClr val="0365C0"/>
                </a:solidFill>
                <a:latin typeface="Courier New"/>
                <a:ea typeface="Courier New"/>
                <a:cs typeface="Courier New"/>
                <a:sym typeface="Courier New"/>
              </a:rPr>
              <a:t>delay</a:t>
            </a:r>
            <a:r>
              <a:rPr lang="en" sz="1500">
                <a:latin typeface="Courier New"/>
                <a:ea typeface="Courier New"/>
                <a:cs typeface="Courier New"/>
                <a:sym typeface="Courier New"/>
              </a:rPr>
              <a:t>)</a:t>
            </a:r>
            <a:endParaRPr sz="1500">
              <a:latin typeface="Courier New"/>
              <a:ea typeface="Courier New"/>
              <a:cs typeface="Courier New"/>
              <a:sym typeface="Courier New"/>
            </a:endParaRPr>
          </a:p>
        </p:txBody>
      </p:sp>
      <p:graphicFrame>
        <p:nvGraphicFramePr>
          <p:cNvPr id="2677" name="Google Shape;2677;p311"/>
          <p:cNvGraphicFramePr/>
          <p:nvPr/>
        </p:nvGraphicFramePr>
        <p:xfrm>
          <a:off x="538009" y="2762056"/>
          <a:ext cx="3000000" cy="3000000"/>
        </p:xfrm>
        <a:graphic>
          <a:graphicData uri="http://schemas.openxmlformats.org/drawingml/2006/table">
            <a:tbl>
              <a:tblPr bandRow="1" firstRow="1">
                <a:noFill/>
                <a:tableStyleId>{86380251-1022-4E59-A97C-39B196FD709A}</a:tableStyleId>
              </a:tblPr>
              <a:tblGrid>
                <a:gridCol w="300075"/>
                <a:gridCol w="228450"/>
                <a:gridCol w="228450"/>
                <a:gridCol w="1428800"/>
                <a:gridCol w="1657250"/>
                <a:gridCol w="1214775"/>
              </a:tblGrid>
              <a:tr h="497650">
                <a:tc>
                  <a:txBody>
                    <a:bodyPr/>
                    <a:lstStyle/>
                    <a:p>
                      <a:pPr indent="0" lvl="0" marL="12700" marR="0" rtl="0" algn="l">
                        <a:lnSpc>
                          <a:spcPct val="120000"/>
                        </a:lnSpc>
                        <a:spcBef>
                          <a:spcPts val="0"/>
                        </a:spcBef>
                        <a:spcAft>
                          <a:spcPts val="0"/>
                        </a:spcAft>
                        <a:buNone/>
                      </a:pPr>
                      <a:r>
                        <a:rPr lang="en" sz="1500" u="none" cap="none" strike="noStrike">
                          <a:solidFill>
                            <a:srgbClr val="53585F"/>
                          </a:solidFill>
                          <a:latin typeface="Arial"/>
                          <a:ea typeface="Arial"/>
                          <a:cs typeface="Arial"/>
                          <a:sym typeface="Arial"/>
                        </a:rPr>
                        <a:t>##</a:t>
                      </a:r>
                      <a:endParaRPr sz="1500" u="none" cap="none" strike="noStrike">
                        <a:latin typeface="Arial"/>
                        <a:ea typeface="Arial"/>
                        <a:cs typeface="Arial"/>
                        <a:sym typeface="Arial"/>
                      </a:endParaRPr>
                    </a:p>
                    <a:p>
                      <a:pPr indent="0" lvl="0" marL="12700" marR="0" rtl="0" algn="l">
                        <a:lnSpc>
                          <a:spcPct val="100000"/>
                        </a:lnSpc>
                        <a:spcBef>
                          <a:spcPts val="200"/>
                        </a:spcBef>
                        <a:spcAft>
                          <a:spcPts val="0"/>
                        </a:spcAft>
                        <a:buNone/>
                      </a:pPr>
                      <a:r>
                        <a:rPr lang="en" sz="1500" u="none" cap="none" strike="noStrike">
                          <a:solidFill>
                            <a:srgbClr val="53585F"/>
                          </a:solidFill>
                          <a:latin typeface="Arial"/>
                          <a:ea typeface="Arial"/>
                          <a:cs typeface="Arial"/>
                          <a:sym typeface="Arial"/>
                        </a:rPr>
                        <a:t>##</a:t>
                      </a:r>
                      <a:endParaRPr sz="1500" u="none" cap="none" strike="noStrike">
                        <a:latin typeface="Arial"/>
                        <a:ea typeface="Arial"/>
                        <a:cs typeface="Arial"/>
                        <a:sym typeface="Arial"/>
                      </a:endParaRPr>
                    </a:p>
                  </a:txBody>
                  <a:tcPr marT="0" marB="0" marR="0" marL="0">
                    <a:solidFill>
                      <a:srgbClr val="F0F2F4"/>
                    </a:solidFill>
                  </a:tcPr>
                </a:tc>
                <a:tc>
                  <a:txBody>
                    <a:bodyPr/>
                    <a:lstStyle/>
                    <a:p>
                      <a:pPr indent="0" lvl="0" marL="0" marR="50800" rtl="0" algn="r">
                        <a:lnSpc>
                          <a:spcPct val="120000"/>
                        </a:lnSpc>
                        <a:spcBef>
                          <a:spcPts val="0"/>
                        </a:spcBef>
                        <a:spcAft>
                          <a:spcPts val="0"/>
                        </a:spcAft>
                        <a:buNone/>
                      </a:pPr>
                      <a:r>
                        <a:rPr lang="en" sz="1500" u="none" cap="none" strike="noStrike">
                          <a:solidFill>
                            <a:srgbClr val="53585F"/>
                          </a:solidFill>
                          <a:latin typeface="Arial"/>
                          <a:ea typeface="Arial"/>
                          <a:cs typeface="Arial"/>
                          <a:sym typeface="Arial"/>
                        </a:rPr>
                        <a:t>#</a:t>
                      </a:r>
                      <a:endParaRPr sz="1500" u="none" cap="none" strike="noStrike">
                        <a:latin typeface="Arial"/>
                        <a:ea typeface="Arial"/>
                        <a:cs typeface="Arial"/>
                        <a:sym typeface="Arial"/>
                      </a:endParaRPr>
                    </a:p>
                  </a:txBody>
                  <a:tcPr marT="0" marB="0" marR="0" marL="0">
                    <a:solidFill>
                      <a:srgbClr val="F0F2F4"/>
                    </a:solidFill>
                  </a:tcPr>
                </a:tc>
                <a:tc>
                  <a:txBody>
                    <a:bodyPr/>
                    <a:lstStyle/>
                    <a:p>
                      <a:pPr indent="0" lvl="0" marL="50800" marR="0" rtl="0" algn="l">
                        <a:lnSpc>
                          <a:spcPct val="120000"/>
                        </a:lnSpc>
                        <a:spcBef>
                          <a:spcPts val="0"/>
                        </a:spcBef>
                        <a:spcAft>
                          <a:spcPts val="0"/>
                        </a:spcAft>
                        <a:buNone/>
                      </a:pPr>
                      <a:r>
                        <a:rPr lang="en" sz="1500" u="none" cap="none" strike="noStrike">
                          <a:solidFill>
                            <a:srgbClr val="53585F"/>
                          </a:solidFill>
                          <a:latin typeface="Arial"/>
                          <a:ea typeface="Arial"/>
                          <a:cs typeface="Arial"/>
                          <a:sym typeface="Arial"/>
                        </a:rPr>
                        <a:t>A</a:t>
                      </a:r>
                      <a:endParaRPr sz="1500" u="none" cap="none" strike="noStrike">
                        <a:latin typeface="Arial"/>
                        <a:ea typeface="Arial"/>
                        <a:cs typeface="Arial"/>
                        <a:sym typeface="Arial"/>
                      </a:endParaRPr>
                    </a:p>
                  </a:txBody>
                  <a:tcPr marT="0" marB="0" marR="0" marL="0">
                    <a:solidFill>
                      <a:srgbClr val="F0F2F4"/>
                    </a:solidFill>
                  </a:tcPr>
                </a:tc>
                <a:tc>
                  <a:txBody>
                    <a:bodyPr/>
                    <a:lstStyle/>
                    <a:p>
                      <a:pPr indent="0" lvl="0" marL="0" marR="0" rtl="0" algn="r">
                        <a:lnSpc>
                          <a:spcPct val="120000"/>
                        </a:lnSpc>
                        <a:spcBef>
                          <a:spcPts val="0"/>
                        </a:spcBef>
                        <a:spcAft>
                          <a:spcPts val="0"/>
                        </a:spcAft>
                        <a:buNone/>
                      </a:pPr>
                      <a:r>
                        <a:rPr lang="en" sz="1500" u="none" cap="none" strike="noStrike">
                          <a:solidFill>
                            <a:srgbClr val="53585F"/>
                          </a:solidFill>
                          <a:latin typeface="Arial"/>
                          <a:ea typeface="Arial"/>
                          <a:cs typeface="Arial"/>
                          <a:sym typeface="Arial"/>
                        </a:rPr>
                        <a:t>tibble: 16 ×</a:t>
                      </a:r>
                      <a:endParaRPr sz="1500" u="none" cap="none" strike="noStrike">
                        <a:latin typeface="Arial"/>
                        <a:ea typeface="Arial"/>
                        <a:cs typeface="Arial"/>
                        <a:sym typeface="Arial"/>
                      </a:endParaRPr>
                    </a:p>
                  </a:txBody>
                  <a:tcPr marT="0" marB="0" marR="0" marL="0">
                    <a:solidFill>
                      <a:srgbClr val="F0F2F4"/>
                    </a:solidFill>
                  </a:tcPr>
                </a:tc>
                <a:tc>
                  <a:txBody>
                    <a:bodyPr/>
                    <a:lstStyle/>
                    <a:p>
                      <a:pPr indent="0" lvl="0" marL="114300" marR="0" rtl="0" algn="l">
                        <a:lnSpc>
                          <a:spcPct val="120000"/>
                        </a:lnSpc>
                        <a:spcBef>
                          <a:spcPts val="0"/>
                        </a:spcBef>
                        <a:spcAft>
                          <a:spcPts val="0"/>
                        </a:spcAft>
                        <a:buNone/>
                      </a:pPr>
                      <a:r>
                        <a:rPr lang="en" sz="1500" u="none" cap="none" strike="noStrike">
                          <a:solidFill>
                            <a:srgbClr val="53585F"/>
                          </a:solidFill>
                          <a:latin typeface="Arial"/>
                          <a:ea typeface="Arial"/>
                          <a:cs typeface="Arial"/>
                          <a:sym typeface="Arial"/>
                        </a:rPr>
                        <a:t>2</a:t>
                      </a:r>
                      <a:endParaRPr sz="1500" u="none" cap="none" strike="noStrike">
                        <a:latin typeface="Arial"/>
                        <a:ea typeface="Arial"/>
                        <a:cs typeface="Arial"/>
                        <a:sym typeface="Arial"/>
                      </a:endParaRPr>
                    </a:p>
                    <a:p>
                      <a:pPr indent="0" lvl="0" marL="1028700" marR="0" rtl="0" algn="l">
                        <a:lnSpc>
                          <a:spcPct val="100000"/>
                        </a:lnSpc>
                        <a:spcBef>
                          <a:spcPts val="200"/>
                        </a:spcBef>
                        <a:spcAft>
                          <a:spcPts val="0"/>
                        </a:spcAft>
                        <a:buNone/>
                      </a:pPr>
                      <a:r>
                        <a:rPr lang="en" sz="1500" u="none" cap="none" strike="noStrike">
                          <a:solidFill>
                            <a:srgbClr val="53585F"/>
                          </a:solidFill>
                          <a:latin typeface="Arial"/>
                          <a:ea typeface="Arial"/>
                          <a:cs typeface="Arial"/>
                          <a:sym typeface="Arial"/>
                        </a:rPr>
                        <a:t>name</a:t>
                      </a:r>
                      <a:endParaRPr sz="1500" u="none" cap="none" strike="noStrike">
                        <a:latin typeface="Arial"/>
                        <a:ea typeface="Arial"/>
                        <a:cs typeface="Arial"/>
                        <a:sym typeface="Arial"/>
                      </a:endParaRPr>
                    </a:p>
                  </a:txBody>
                  <a:tcPr marT="0" marB="0" marR="0" marL="0">
                    <a:solidFill>
                      <a:srgbClr val="F0F2F4"/>
                    </a:solidFill>
                  </a:tcPr>
                </a:tc>
                <a:tc>
                  <a:txBody>
                    <a:bodyPr/>
                    <a:lstStyle/>
                    <a:p>
                      <a:pPr indent="0" lvl="0" marL="0" marR="0" rtl="0" algn="l">
                        <a:lnSpc>
                          <a:spcPct val="100000"/>
                        </a:lnSpc>
                        <a:spcBef>
                          <a:spcPts val="0"/>
                        </a:spcBef>
                        <a:spcAft>
                          <a:spcPts val="0"/>
                        </a:spcAft>
                        <a:buNone/>
                      </a:pPr>
                      <a:r>
                        <a:t/>
                      </a:r>
                      <a:endParaRPr sz="1700" u="none" cap="none" strike="noStrike">
                        <a:latin typeface="Times New Roman"/>
                        <a:ea typeface="Times New Roman"/>
                        <a:cs typeface="Times New Roman"/>
                        <a:sym typeface="Times New Roman"/>
                      </a:endParaRPr>
                    </a:p>
                    <a:p>
                      <a:pPr indent="0" lvl="0" marL="520700" marR="0" rtl="0" algn="l">
                        <a:lnSpc>
                          <a:spcPct val="100000"/>
                        </a:lnSpc>
                        <a:spcBef>
                          <a:spcPts val="0"/>
                        </a:spcBef>
                        <a:spcAft>
                          <a:spcPts val="0"/>
                        </a:spcAft>
                        <a:buNone/>
                      </a:pPr>
                      <a:r>
                        <a:rPr lang="en" sz="1500" u="none" cap="none" strike="noStrike">
                          <a:solidFill>
                            <a:srgbClr val="53585F"/>
                          </a:solidFill>
                          <a:latin typeface="Arial"/>
                          <a:ea typeface="Arial"/>
                          <a:cs typeface="Arial"/>
                          <a:sym typeface="Arial"/>
                        </a:rPr>
                        <a:t>delay</a:t>
                      </a:r>
                      <a:endParaRPr sz="1500" u="none" cap="none" strike="noStrike">
                        <a:latin typeface="Arial"/>
                        <a:ea typeface="Arial"/>
                        <a:cs typeface="Arial"/>
                        <a:sym typeface="Arial"/>
                      </a:endParaRPr>
                    </a:p>
                  </a:txBody>
                  <a:tcPr marT="3175" marB="0" marR="0" marL="0">
                    <a:solidFill>
                      <a:srgbClr val="F0F2F4"/>
                    </a:solidFill>
                  </a:tcPr>
                </a:tc>
              </a:tr>
              <a:tr h="252400">
                <a:tc>
                  <a:txBody>
                    <a:bodyPr/>
                    <a:lstStyle/>
                    <a:p>
                      <a:pPr indent="0" lvl="0" marL="12700" marR="0" rtl="0" algn="l">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solidFill>
                      <a:srgbClr val="F0F2F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solidFill>
                      <a:srgbClr val="F0F2F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solidFill>
                      <a:srgbClr val="F0F2F4"/>
                    </a:solidFill>
                  </a:tcPr>
                </a:tc>
                <a:tc>
                  <a:txBody>
                    <a:bodyPr/>
                    <a:lstStyle/>
                    <a:p>
                      <a:pPr indent="0" lvl="0" marL="914400" marR="0" rtl="0" algn="l">
                        <a:lnSpc>
                          <a:spcPct val="100000"/>
                        </a:lnSpc>
                        <a:spcBef>
                          <a:spcPts val="0"/>
                        </a:spcBef>
                        <a:spcAft>
                          <a:spcPts val="0"/>
                        </a:spcAft>
                        <a:buNone/>
                      </a:pPr>
                      <a:r>
                        <a:rPr lang="en" sz="1500" u="none" cap="none" strike="noStrike">
                          <a:solidFill>
                            <a:srgbClr val="53585F"/>
                          </a:solidFill>
                          <a:latin typeface="Arial"/>
                          <a:ea typeface="Arial"/>
                          <a:cs typeface="Arial"/>
                          <a:sym typeface="Arial"/>
                        </a:rPr>
                        <a:t>&lt;chr&gt;</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520700" marR="0" rtl="0" algn="l">
                        <a:lnSpc>
                          <a:spcPct val="100000"/>
                        </a:lnSpc>
                        <a:spcBef>
                          <a:spcPts val="0"/>
                        </a:spcBef>
                        <a:spcAft>
                          <a:spcPts val="0"/>
                        </a:spcAft>
                        <a:buNone/>
                      </a:pPr>
                      <a:r>
                        <a:rPr lang="en" sz="1500" u="none" cap="none" strike="noStrike">
                          <a:solidFill>
                            <a:srgbClr val="53585F"/>
                          </a:solidFill>
                          <a:latin typeface="Arial"/>
                          <a:ea typeface="Arial"/>
                          <a:cs typeface="Arial"/>
                          <a:sym typeface="Arial"/>
                        </a:rPr>
                        <a:t>&lt;dbl&gt;</a:t>
                      </a:r>
                      <a:endParaRPr sz="1500" u="none" cap="none" strike="noStrike">
                        <a:latin typeface="Arial"/>
                        <a:ea typeface="Arial"/>
                        <a:cs typeface="Arial"/>
                        <a:sym typeface="Arial"/>
                      </a:endParaRPr>
                    </a:p>
                  </a:txBody>
                  <a:tcPr marT="6925" marB="0" marR="0" marL="0">
                    <a:solidFill>
                      <a:srgbClr val="F0F2F4"/>
                    </a:solidFill>
                  </a:tcPr>
                </a:tc>
              </a:tr>
              <a:tr h="252400">
                <a:tc>
                  <a:txBody>
                    <a:bodyPr/>
                    <a:lstStyle/>
                    <a:p>
                      <a:pPr indent="0" lvl="0" marL="12700" marR="0" rtl="0" algn="l">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508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1</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solidFill>
                      <a:srgbClr val="F0F2F4"/>
                    </a:solidFill>
                  </a:tcPr>
                </a:tc>
                <a:tc>
                  <a:txBody>
                    <a:bodyPr/>
                    <a:lstStyle/>
                    <a:p>
                      <a:pPr indent="0" lvl="0" marL="0" marR="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Alaska</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508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Airlines Inc.</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127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-9.9308886</a:t>
                      </a:r>
                      <a:endParaRPr sz="1500" u="none" cap="none" strike="noStrike">
                        <a:latin typeface="Arial"/>
                        <a:ea typeface="Arial"/>
                        <a:cs typeface="Arial"/>
                        <a:sym typeface="Arial"/>
                      </a:endParaRPr>
                    </a:p>
                  </a:txBody>
                  <a:tcPr marT="6925" marB="0" marR="0" marL="0">
                    <a:solidFill>
                      <a:srgbClr val="F0F2F4"/>
                    </a:solidFill>
                  </a:tcPr>
                </a:tc>
              </a:tr>
              <a:tr h="252400">
                <a:tc>
                  <a:txBody>
                    <a:bodyPr/>
                    <a:lstStyle/>
                    <a:p>
                      <a:pPr indent="0" lvl="0" marL="12700" marR="0" rtl="0" algn="l">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508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2</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solidFill>
                      <a:srgbClr val="F0F2F4"/>
                    </a:solidFill>
                  </a:tcPr>
                </a:tc>
                <a:tc>
                  <a:txBody>
                    <a:bodyPr/>
                    <a:lstStyle/>
                    <a:p>
                      <a:pPr indent="0" lvl="0" marL="0" marR="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Hawaiian</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508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Airlines Inc.</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127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-6.9152047</a:t>
                      </a:r>
                      <a:endParaRPr sz="1500" u="none" cap="none" strike="noStrike">
                        <a:latin typeface="Arial"/>
                        <a:ea typeface="Arial"/>
                        <a:cs typeface="Arial"/>
                        <a:sym typeface="Arial"/>
                      </a:endParaRPr>
                    </a:p>
                  </a:txBody>
                  <a:tcPr marT="6925" marB="0" marR="0" marL="0">
                    <a:solidFill>
                      <a:srgbClr val="F0F2F4"/>
                    </a:solidFill>
                  </a:tcPr>
                </a:tc>
              </a:tr>
              <a:tr h="252400">
                <a:tc>
                  <a:txBody>
                    <a:bodyPr/>
                    <a:lstStyle/>
                    <a:p>
                      <a:pPr indent="0" lvl="0" marL="12700" marR="0" rtl="0" algn="l">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508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3</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solidFill>
                      <a:srgbClr val="F0F2F4"/>
                    </a:solidFill>
                  </a:tcPr>
                </a:tc>
                <a:tc>
                  <a:txBody>
                    <a:bodyPr/>
                    <a:lstStyle/>
                    <a:p>
                      <a:pPr indent="0" lvl="0" marL="0" marR="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American</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508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Airlines Inc.</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127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0.3642909</a:t>
                      </a:r>
                      <a:endParaRPr sz="1500" u="none" cap="none" strike="noStrike">
                        <a:latin typeface="Arial"/>
                        <a:ea typeface="Arial"/>
                        <a:cs typeface="Arial"/>
                        <a:sym typeface="Arial"/>
                      </a:endParaRPr>
                    </a:p>
                  </a:txBody>
                  <a:tcPr marT="6925" marB="0" marR="0" marL="0">
                    <a:solidFill>
                      <a:srgbClr val="F0F2F4"/>
                    </a:solidFill>
                  </a:tcPr>
                </a:tc>
              </a:tr>
              <a:tr h="252400">
                <a:tc>
                  <a:txBody>
                    <a:bodyPr/>
                    <a:lstStyle/>
                    <a:p>
                      <a:pPr indent="0" lvl="0" marL="12700" marR="0" rtl="0" algn="l">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508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4</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solidFill>
                      <a:srgbClr val="F0F2F4"/>
                    </a:solidFill>
                  </a:tcPr>
                </a:tc>
                <a:tc>
                  <a:txBody>
                    <a:bodyPr/>
                    <a:lstStyle/>
                    <a:p>
                      <a:pPr indent="0" lvl="0" marL="736600" marR="0" rtl="0" algn="l">
                        <a:lnSpc>
                          <a:spcPct val="100000"/>
                        </a:lnSpc>
                        <a:spcBef>
                          <a:spcPts val="0"/>
                        </a:spcBef>
                        <a:spcAft>
                          <a:spcPts val="0"/>
                        </a:spcAft>
                        <a:buNone/>
                      </a:pPr>
                      <a:r>
                        <a:rPr lang="en" sz="1500" u="none" cap="none" strike="noStrike">
                          <a:solidFill>
                            <a:srgbClr val="53585F"/>
                          </a:solidFill>
                          <a:latin typeface="Arial"/>
                          <a:ea typeface="Arial"/>
                          <a:cs typeface="Arial"/>
                          <a:sym typeface="Arial"/>
                        </a:rPr>
                        <a:t>Delta</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508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Air Lines Inc.</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127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1.6443409</a:t>
                      </a:r>
                      <a:endParaRPr sz="1500" u="none" cap="none" strike="noStrike">
                        <a:latin typeface="Arial"/>
                        <a:ea typeface="Arial"/>
                        <a:cs typeface="Arial"/>
                        <a:sym typeface="Arial"/>
                      </a:endParaRPr>
                    </a:p>
                  </a:txBody>
                  <a:tcPr marT="6925" marB="0" marR="0" marL="0">
                    <a:solidFill>
                      <a:srgbClr val="F0F2F4"/>
                    </a:solidFill>
                  </a:tcPr>
                </a:tc>
              </a:tr>
              <a:tr h="245250">
                <a:tc>
                  <a:txBody>
                    <a:bodyPr/>
                    <a:lstStyle/>
                    <a:p>
                      <a:pPr indent="0" lvl="0" marL="12700" marR="0" rtl="0" algn="l">
                        <a:lnSpc>
                          <a:spcPct val="100000"/>
                        </a:lnSpc>
                        <a:spcBef>
                          <a:spcPts val="0"/>
                        </a:spcBef>
                        <a:spcAft>
                          <a:spcPts val="0"/>
                        </a:spcAft>
                        <a:buNone/>
                      </a:pPr>
                      <a:r>
                        <a:rPr lang="en" sz="1500" u="none" cap="none" strike="noStrike">
                          <a:solidFill>
                            <a:srgbClr val="53585F"/>
                          </a:solidFill>
                          <a:latin typeface="Arial"/>
                          <a:ea typeface="Arial"/>
                          <a:cs typeface="Arial"/>
                          <a:sym typeface="Arial"/>
                        </a:rPr>
                        <a:t>##</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508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5</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solidFill>
                      <a:srgbClr val="F0F2F4"/>
                    </a:solidFill>
                  </a:tcPr>
                </a:tc>
                <a:tc>
                  <a:txBody>
                    <a:bodyPr/>
                    <a:lstStyle/>
                    <a:p>
                      <a:pPr indent="0" lvl="0" marL="0" marR="0" rtl="0" algn="l">
                        <a:lnSpc>
                          <a:spcPct val="100000"/>
                        </a:lnSpc>
                        <a:spcBef>
                          <a:spcPts val="0"/>
                        </a:spcBef>
                        <a:spcAft>
                          <a:spcPts val="0"/>
                        </a:spcAft>
                        <a:buNone/>
                      </a:pPr>
                      <a:r>
                        <a:t/>
                      </a:r>
                      <a:endParaRPr sz="1600" u="none" cap="none" strike="noStrike">
                        <a:latin typeface="Times New Roman"/>
                        <a:ea typeface="Times New Roman"/>
                        <a:cs typeface="Times New Roman"/>
                        <a:sym typeface="Times New Roman"/>
                      </a:endParaRPr>
                    </a:p>
                  </a:txBody>
                  <a:tcPr marT="0" marB="0" marR="0" marL="0">
                    <a:solidFill>
                      <a:srgbClr val="F0F2F4"/>
                    </a:solidFill>
                  </a:tcPr>
                </a:tc>
                <a:tc>
                  <a:txBody>
                    <a:bodyPr/>
                    <a:lstStyle/>
                    <a:p>
                      <a:pPr indent="0" lvl="0" marL="0" marR="508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Virgin America</a:t>
                      </a:r>
                      <a:endParaRPr sz="1500" u="none" cap="none" strike="noStrike">
                        <a:latin typeface="Arial"/>
                        <a:ea typeface="Arial"/>
                        <a:cs typeface="Arial"/>
                        <a:sym typeface="Arial"/>
                      </a:endParaRPr>
                    </a:p>
                  </a:txBody>
                  <a:tcPr marT="6925" marB="0" marR="0" marL="0">
                    <a:solidFill>
                      <a:srgbClr val="F0F2F4"/>
                    </a:solidFill>
                  </a:tcPr>
                </a:tc>
                <a:tc>
                  <a:txBody>
                    <a:bodyPr/>
                    <a:lstStyle/>
                    <a:p>
                      <a:pPr indent="0" lvl="0" marL="0" marR="12700" rtl="0" algn="r">
                        <a:lnSpc>
                          <a:spcPct val="100000"/>
                        </a:lnSpc>
                        <a:spcBef>
                          <a:spcPts val="0"/>
                        </a:spcBef>
                        <a:spcAft>
                          <a:spcPts val="0"/>
                        </a:spcAft>
                        <a:buNone/>
                      </a:pPr>
                      <a:r>
                        <a:rPr lang="en" sz="1500" u="none" cap="none" strike="noStrike">
                          <a:solidFill>
                            <a:srgbClr val="53585F"/>
                          </a:solidFill>
                          <a:latin typeface="Arial"/>
                          <a:ea typeface="Arial"/>
                          <a:cs typeface="Arial"/>
                          <a:sym typeface="Arial"/>
                        </a:rPr>
                        <a:t>1.7644644</a:t>
                      </a:r>
                      <a:endParaRPr sz="1500" u="none" cap="none" strike="noStrike">
                        <a:latin typeface="Arial"/>
                        <a:ea typeface="Arial"/>
                        <a:cs typeface="Arial"/>
                        <a:sym typeface="Arial"/>
                      </a:endParaRPr>
                    </a:p>
                  </a:txBody>
                  <a:tcPr marT="6925" marB="0" marR="0" marL="0">
                    <a:solidFill>
                      <a:srgbClr val="F0F2F4"/>
                    </a:solidFill>
                  </a:tcPr>
                </a:tc>
              </a:tr>
            </a:tbl>
          </a:graphicData>
        </a:graphic>
      </p:graphicFrame>
    </p:spTree>
  </p:cSld>
  <p:clrMapOvr>
    <a:masterClrMapping/>
  </p:clrMapOvr>
</p:sld>
</file>

<file path=ppt/slides/slide2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alpha val="49800"/>
          </a:srgbClr>
        </a:solidFill>
      </p:bgPr>
    </p:bg>
    <p:spTree>
      <p:nvGrpSpPr>
        <p:cNvPr id="2681" name="Shape 2681"/>
        <p:cNvGrpSpPr/>
        <p:nvPr/>
      </p:nvGrpSpPr>
      <p:grpSpPr>
        <a:xfrm>
          <a:off x="0" y="0"/>
          <a:ext cx="0" cy="0"/>
          <a:chOff x="0" y="0"/>
          <a:chExt cx="0" cy="0"/>
        </a:xfrm>
      </p:grpSpPr>
      <p:sp>
        <p:nvSpPr>
          <p:cNvPr id="2682" name="Google Shape;2682;p312"/>
          <p:cNvSpPr txBox="1"/>
          <p:nvPr>
            <p:ph idx="4294967295" type="title"/>
          </p:nvPr>
        </p:nvSpPr>
        <p:spPr>
          <a:xfrm>
            <a:off x="690495" y="445489"/>
            <a:ext cx="33774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800">
                <a:solidFill>
                  <a:srgbClr val="000000"/>
                </a:solidFill>
                <a:latin typeface="Questrial"/>
                <a:ea typeface="Questrial"/>
                <a:cs typeface="Questrial"/>
                <a:sym typeface="Questrial"/>
              </a:rPr>
              <a:t>Your Turn</a:t>
            </a:r>
            <a:endParaRPr b="1" sz="3800">
              <a:solidFill>
                <a:srgbClr val="000000"/>
              </a:solidFill>
              <a:latin typeface="Questrial"/>
              <a:ea typeface="Questrial"/>
              <a:cs typeface="Questrial"/>
              <a:sym typeface="Questrial"/>
            </a:endParaRPr>
          </a:p>
        </p:txBody>
      </p:sp>
      <p:sp>
        <p:nvSpPr>
          <p:cNvPr id="2683" name="Google Shape;2683;p312"/>
          <p:cNvSpPr txBox="1"/>
          <p:nvPr/>
        </p:nvSpPr>
        <p:spPr>
          <a:xfrm>
            <a:off x="690495" y="1385799"/>
            <a:ext cx="46890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Read in the toy dataset instrument2</a:t>
            </a:r>
            <a:endParaRPr sz="2300">
              <a:latin typeface="Questrial"/>
              <a:ea typeface="Questrial"/>
              <a:cs typeface="Questrial"/>
              <a:sym typeface="Questrial"/>
            </a:endParaRPr>
          </a:p>
        </p:txBody>
      </p:sp>
      <p:graphicFrame>
        <p:nvGraphicFramePr>
          <p:cNvPr id="2684" name="Google Shape;2684;p312"/>
          <p:cNvGraphicFramePr/>
          <p:nvPr/>
        </p:nvGraphicFramePr>
        <p:xfrm>
          <a:off x="4967549" y="2666812"/>
          <a:ext cx="3000000" cy="3000000"/>
        </p:xfrm>
        <a:graphic>
          <a:graphicData uri="http://schemas.openxmlformats.org/drawingml/2006/table">
            <a:tbl>
              <a:tblPr bandRow="1" firstRow="1">
                <a:noFill/>
                <a:tableStyleId>{86380251-1022-4E59-A97C-39B196FD709A}</a:tableStyleId>
              </a:tblPr>
              <a:tblGrid>
                <a:gridCol w="952525"/>
                <a:gridCol w="95252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Arial"/>
                          <a:ea typeface="Arial"/>
                          <a:cs typeface="Arial"/>
                          <a:sym typeface="Arial"/>
                        </a:rPr>
                        <a:t>artist</a:t>
                      </a:r>
                      <a:endParaRPr sz="1700" u="none" cap="none" strike="noStrike">
                        <a:latin typeface="Arial"/>
                        <a:ea typeface="Arial"/>
                        <a:cs typeface="Arial"/>
                        <a:sym typeface="A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Arial"/>
                          <a:ea typeface="Arial"/>
                          <a:cs typeface="Arial"/>
                          <a:sym typeface="Arial"/>
                        </a:rPr>
                        <a:t>plays</a:t>
                      </a:r>
                      <a:endParaRPr sz="1700" u="none" cap="none" strike="noStrike">
                        <a:latin typeface="Arial"/>
                        <a:ea typeface="Arial"/>
                        <a:cs typeface="Arial"/>
                        <a:sym typeface="A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John</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guitar</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Paul</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bass</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Keith</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guitar</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bl>
          </a:graphicData>
        </a:graphic>
      </p:graphicFrame>
      <p:sp>
        <p:nvSpPr>
          <p:cNvPr id="2685" name="Google Shape;2685;p312"/>
          <p:cNvSpPr txBox="1"/>
          <p:nvPr/>
        </p:nvSpPr>
        <p:spPr>
          <a:xfrm>
            <a:off x="2129180" y="2256245"/>
            <a:ext cx="7554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solidFill>
                  <a:srgbClr val="A6AAA9"/>
                </a:solidFill>
                <a:latin typeface="Arimo"/>
                <a:ea typeface="Arimo"/>
                <a:cs typeface="Arimo"/>
                <a:sym typeface="Arimo"/>
              </a:rPr>
              <a:t>band</a:t>
            </a:r>
            <a:endParaRPr sz="1900">
              <a:latin typeface="Arimo"/>
              <a:ea typeface="Arimo"/>
              <a:cs typeface="Arimo"/>
              <a:sym typeface="Arimo"/>
            </a:endParaRPr>
          </a:p>
        </p:txBody>
      </p:sp>
      <p:graphicFrame>
        <p:nvGraphicFramePr>
          <p:cNvPr id="2686" name="Google Shape;2686;p312"/>
          <p:cNvGraphicFramePr/>
          <p:nvPr/>
        </p:nvGraphicFramePr>
        <p:xfrm>
          <a:off x="1425524" y="2676340"/>
          <a:ext cx="3000000" cy="3000000"/>
        </p:xfrm>
        <a:graphic>
          <a:graphicData uri="http://schemas.openxmlformats.org/drawingml/2006/table">
            <a:tbl>
              <a:tblPr bandRow="1" firstRow="1">
                <a:noFill/>
                <a:tableStyleId>{86380251-1022-4E59-A97C-39B196FD709A}</a:tableStyleId>
              </a:tblPr>
              <a:tblGrid>
                <a:gridCol w="953675"/>
                <a:gridCol w="95367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Arial"/>
                          <a:ea typeface="Arial"/>
                          <a:cs typeface="Arial"/>
                          <a:sym typeface="Arial"/>
                        </a:rPr>
                        <a:t>name</a:t>
                      </a:r>
                      <a:endParaRPr sz="1700" u="none" cap="none" strike="noStrike">
                        <a:latin typeface="Arial"/>
                        <a:ea typeface="Arial"/>
                        <a:cs typeface="Arial"/>
                        <a:sym typeface="A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Arial"/>
                          <a:ea typeface="Arial"/>
                          <a:cs typeface="Arial"/>
                          <a:sym typeface="Arial"/>
                        </a:rPr>
                        <a:t>band</a:t>
                      </a:r>
                      <a:endParaRPr sz="1700" u="none" cap="none" strike="noStrike">
                        <a:latin typeface="Arial"/>
                        <a:ea typeface="Arial"/>
                        <a:cs typeface="Arial"/>
                        <a:sym typeface="Arial"/>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Mick</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Stones</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John</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Beatles</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Paul</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Arimo"/>
                          <a:ea typeface="Arimo"/>
                          <a:cs typeface="Arimo"/>
                          <a:sym typeface="Arimo"/>
                        </a:rPr>
                        <a:t>Beatles</a:t>
                      </a:r>
                      <a:endParaRPr sz="1700" u="none" cap="none" strike="noStrike">
                        <a:latin typeface="Arimo"/>
                        <a:ea typeface="Arimo"/>
                        <a:cs typeface="Arimo"/>
                        <a:sym typeface="Arimo"/>
                      </a:endParaRPr>
                    </a:p>
                  </a:txBody>
                  <a:tcPr marT="433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bl>
          </a:graphicData>
        </a:graphic>
      </p:graphicFrame>
      <p:sp>
        <p:nvSpPr>
          <p:cNvPr id="2687" name="Google Shape;2687;p312"/>
          <p:cNvSpPr txBox="1"/>
          <p:nvPr/>
        </p:nvSpPr>
        <p:spPr>
          <a:xfrm>
            <a:off x="5309441" y="2332445"/>
            <a:ext cx="17814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900">
                <a:solidFill>
                  <a:srgbClr val="A6AAA9"/>
                </a:solidFill>
                <a:latin typeface="Arimo"/>
                <a:ea typeface="Arimo"/>
                <a:cs typeface="Arimo"/>
                <a:sym typeface="Arimo"/>
              </a:rPr>
              <a:t>instrument2</a:t>
            </a:r>
            <a:endParaRPr sz="1900">
              <a:latin typeface="Arimo"/>
              <a:ea typeface="Arimo"/>
              <a:cs typeface="Arimo"/>
              <a:sym typeface="Arimo"/>
            </a:endParaRPr>
          </a:p>
        </p:txBody>
      </p:sp>
    </p:spTree>
  </p:cSld>
  <p:clrMapOvr>
    <a:masterClrMapping/>
  </p:clrMapOvr>
</p:sld>
</file>

<file path=ppt/slides/slide2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691" name="Shape 2691"/>
        <p:cNvGrpSpPr/>
        <p:nvPr/>
      </p:nvGrpSpPr>
      <p:grpSpPr>
        <a:xfrm>
          <a:off x="0" y="0"/>
          <a:ext cx="0" cy="0"/>
          <a:chOff x="0" y="0"/>
          <a:chExt cx="0" cy="0"/>
        </a:xfrm>
      </p:grpSpPr>
      <p:sp>
        <p:nvSpPr>
          <p:cNvPr id="2692" name="Google Shape;2692;p313"/>
          <p:cNvSpPr txBox="1"/>
          <p:nvPr>
            <p:ph idx="4294967295" type="title"/>
          </p:nvPr>
        </p:nvSpPr>
        <p:spPr>
          <a:xfrm>
            <a:off x="485352" y="362830"/>
            <a:ext cx="6087300" cy="543300"/>
          </a:xfrm>
          <a:prstGeom prst="rect">
            <a:avLst/>
          </a:prstGeom>
          <a:noFill/>
          <a:ln>
            <a:noFill/>
          </a:ln>
        </p:spPr>
        <p:txBody>
          <a:bodyPr anchorCtr="0" anchor="t" bIns="0" lIns="0" spcFirstLastPara="1" rIns="0" wrap="square" tIns="665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What if the names do not match?</a:t>
            </a:r>
            <a:endParaRPr b="1" sz="3000">
              <a:latin typeface="Questrial"/>
              <a:ea typeface="Questrial"/>
              <a:cs typeface="Questrial"/>
              <a:sym typeface="Questrial"/>
            </a:endParaRPr>
          </a:p>
        </p:txBody>
      </p:sp>
      <p:sp>
        <p:nvSpPr>
          <p:cNvPr id="2693" name="Google Shape;2693;p313"/>
          <p:cNvSpPr/>
          <p:nvPr/>
        </p:nvSpPr>
        <p:spPr>
          <a:xfrm>
            <a:off x="860461" y="2382088"/>
            <a:ext cx="7425950" cy="606742"/>
          </a:xfrm>
          <a:custGeom>
            <a:rect b="b" l="l" r="r" t="t"/>
            <a:pathLst>
              <a:path extrusionOk="0" h="1333500" w="16320769">
                <a:moveTo>
                  <a:pt x="0" y="0"/>
                </a:moveTo>
                <a:lnTo>
                  <a:pt x="16320463" y="0"/>
                </a:lnTo>
                <a:lnTo>
                  <a:pt x="16320463" y="1333348"/>
                </a:lnTo>
                <a:lnTo>
                  <a:pt x="0" y="1333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94" name="Google Shape;2694;p313"/>
          <p:cNvSpPr/>
          <p:nvPr/>
        </p:nvSpPr>
        <p:spPr>
          <a:xfrm>
            <a:off x="860461" y="2382088"/>
            <a:ext cx="7425950" cy="606742"/>
          </a:xfrm>
          <a:custGeom>
            <a:rect b="b" l="l" r="r" t="t"/>
            <a:pathLst>
              <a:path extrusionOk="0" h="1333500" w="16320769">
                <a:moveTo>
                  <a:pt x="0" y="0"/>
                </a:moveTo>
                <a:lnTo>
                  <a:pt x="16320455" y="0"/>
                </a:lnTo>
                <a:lnTo>
                  <a:pt x="16320455" y="1333348"/>
                </a:lnTo>
                <a:lnTo>
                  <a:pt x="0" y="133334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95" name="Google Shape;2695;p313"/>
          <p:cNvSpPr txBox="1"/>
          <p:nvPr/>
        </p:nvSpPr>
        <p:spPr>
          <a:xfrm>
            <a:off x="485350" y="1040071"/>
            <a:ext cx="7392300" cy="3423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Use a named vector to match on variables with diﬀerent names.</a:t>
            </a:r>
            <a:endParaRPr sz="1500">
              <a:latin typeface="Courier New"/>
              <a:ea typeface="Courier New"/>
              <a:cs typeface="Courier New"/>
              <a:sym typeface="Courier New"/>
            </a:endParaRPr>
          </a:p>
        </p:txBody>
      </p:sp>
      <p:sp>
        <p:nvSpPr>
          <p:cNvPr id="2696" name="Google Shape;2696;p313"/>
          <p:cNvSpPr/>
          <p:nvPr/>
        </p:nvSpPr>
        <p:spPr>
          <a:xfrm>
            <a:off x="5262002" y="2895964"/>
            <a:ext cx="2330180" cy="1108520"/>
          </a:xfrm>
          <a:custGeom>
            <a:rect b="b" l="l" r="r" t="t"/>
            <a:pathLst>
              <a:path extrusionOk="0" h="3359150" w="5121275">
                <a:moveTo>
                  <a:pt x="4764577" y="741142"/>
                </a:moveTo>
                <a:lnTo>
                  <a:pt x="356334" y="741142"/>
                </a:lnTo>
                <a:lnTo>
                  <a:pt x="307983" y="744395"/>
                </a:lnTo>
                <a:lnTo>
                  <a:pt x="261609" y="753871"/>
                </a:lnTo>
                <a:lnTo>
                  <a:pt x="217636" y="769146"/>
                </a:lnTo>
                <a:lnTo>
                  <a:pt x="176489" y="789794"/>
                </a:lnTo>
                <a:lnTo>
                  <a:pt x="138592" y="815391"/>
                </a:lnTo>
                <a:lnTo>
                  <a:pt x="104371" y="845513"/>
                </a:lnTo>
                <a:lnTo>
                  <a:pt x="74249" y="879735"/>
                </a:lnTo>
                <a:lnTo>
                  <a:pt x="48651" y="917632"/>
                </a:lnTo>
                <a:lnTo>
                  <a:pt x="28003" y="958779"/>
                </a:lnTo>
                <a:lnTo>
                  <a:pt x="12729" y="1002753"/>
                </a:lnTo>
                <a:lnTo>
                  <a:pt x="3253" y="1049128"/>
                </a:lnTo>
                <a:lnTo>
                  <a:pt x="0" y="1097479"/>
                </a:lnTo>
                <a:lnTo>
                  <a:pt x="0" y="3002526"/>
                </a:lnTo>
                <a:lnTo>
                  <a:pt x="3253" y="3050878"/>
                </a:lnTo>
                <a:lnTo>
                  <a:pt x="12729" y="3097253"/>
                </a:lnTo>
                <a:lnTo>
                  <a:pt x="28003" y="3141227"/>
                </a:lnTo>
                <a:lnTo>
                  <a:pt x="48651" y="3182374"/>
                </a:lnTo>
                <a:lnTo>
                  <a:pt x="74249" y="3220271"/>
                </a:lnTo>
                <a:lnTo>
                  <a:pt x="104371" y="3254493"/>
                </a:lnTo>
                <a:lnTo>
                  <a:pt x="138592" y="3284615"/>
                </a:lnTo>
                <a:lnTo>
                  <a:pt x="176489" y="3310212"/>
                </a:lnTo>
                <a:lnTo>
                  <a:pt x="217636" y="3330860"/>
                </a:lnTo>
                <a:lnTo>
                  <a:pt x="261609" y="3346135"/>
                </a:lnTo>
                <a:lnTo>
                  <a:pt x="307983" y="3355611"/>
                </a:lnTo>
                <a:lnTo>
                  <a:pt x="356334" y="3358864"/>
                </a:lnTo>
                <a:lnTo>
                  <a:pt x="4764577" y="3358864"/>
                </a:lnTo>
                <a:lnTo>
                  <a:pt x="4812928" y="3355611"/>
                </a:lnTo>
                <a:lnTo>
                  <a:pt x="4859302" y="3346135"/>
                </a:lnTo>
                <a:lnTo>
                  <a:pt x="4903275" y="3330860"/>
                </a:lnTo>
                <a:lnTo>
                  <a:pt x="4944422" y="3310212"/>
                </a:lnTo>
                <a:lnTo>
                  <a:pt x="4982319" y="3284615"/>
                </a:lnTo>
                <a:lnTo>
                  <a:pt x="5016540" y="3254493"/>
                </a:lnTo>
                <a:lnTo>
                  <a:pt x="5046662" y="3220271"/>
                </a:lnTo>
                <a:lnTo>
                  <a:pt x="5072260" y="3182374"/>
                </a:lnTo>
                <a:lnTo>
                  <a:pt x="5092908" y="3141227"/>
                </a:lnTo>
                <a:lnTo>
                  <a:pt x="5108182" y="3097253"/>
                </a:lnTo>
                <a:lnTo>
                  <a:pt x="5117659" y="3050878"/>
                </a:lnTo>
                <a:lnTo>
                  <a:pt x="5120912" y="3002526"/>
                </a:lnTo>
                <a:lnTo>
                  <a:pt x="5120912" y="1097479"/>
                </a:lnTo>
                <a:lnTo>
                  <a:pt x="5117659" y="1049128"/>
                </a:lnTo>
                <a:lnTo>
                  <a:pt x="5108182" y="1002753"/>
                </a:lnTo>
                <a:lnTo>
                  <a:pt x="5092908" y="958779"/>
                </a:lnTo>
                <a:lnTo>
                  <a:pt x="5072260" y="917632"/>
                </a:lnTo>
                <a:lnTo>
                  <a:pt x="5046662" y="879735"/>
                </a:lnTo>
                <a:lnTo>
                  <a:pt x="5016540" y="845513"/>
                </a:lnTo>
                <a:lnTo>
                  <a:pt x="4982319" y="815391"/>
                </a:lnTo>
                <a:lnTo>
                  <a:pt x="4944422" y="789794"/>
                </a:lnTo>
                <a:lnTo>
                  <a:pt x="4903275" y="769146"/>
                </a:lnTo>
                <a:lnTo>
                  <a:pt x="4859302" y="753871"/>
                </a:lnTo>
                <a:lnTo>
                  <a:pt x="4812928" y="744395"/>
                </a:lnTo>
                <a:lnTo>
                  <a:pt x="4764577" y="741142"/>
                </a:lnTo>
                <a:close/>
              </a:path>
              <a:path extrusionOk="0" h="3359150" w="5121275">
                <a:moveTo>
                  <a:pt x="3738755" y="0"/>
                </a:moveTo>
                <a:lnTo>
                  <a:pt x="3634381" y="741142"/>
                </a:lnTo>
                <a:lnTo>
                  <a:pt x="3843464" y="741142"/>
                </a:lnTo>
                <a:lnTo>
                  <a:pt x="3738755"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97" name="Google Shape;2697;p313"/>
          <p:cNvSpPr txBox="1"/>
          <p:nvPr/>
        </p:nvSpPr>
        <p:spPr>
          <a:xfrm>
            <a:off x="5352550" y="3247347"/>
            <a:ext cx="2149800" cy="669900"/>
          </a:xfrm>
          <a:prstGeom prst="rect">
            <a:avLst/>
          </a:prstGeom>
          <a:noFill/>
          <a:ln>
            <a:noFill/>
          </a:ln>
        </p:spPr>
        <p:txBody>
          <a:bodyPr anchorCtr="0" anchor="t" bIns="0" lIns="0" spcFirstLastPara="1" rIns="0" wrap="square" tIns="19925">
            <a:noAutofit/>
          </a:bodyPr>
          <a:lstStyle/>
          <a:p>
            <a:pPr indent="0" lvl="0" marL="0" marR="0" rtl="0" algn="ctr">
              <a:lnSpc>
                <a:spcPct val="95200"/>
              </a:lnSpc>
              <a:spcBef>
                <a:spcPts val="0"/>
              </a:spcBef>
              <a:spcAft>
                <a:spcPts val="0"/>
              </a:spcAft>
              <a:buNone/>
            </a:pPr>
            <a:r>
              <a:rPr b="1" lang="en" sz="1400">
                <a:solidFill>
                  <a:srgbClr val="FFFFFF"/>
                </a:solidFill>
                <a:latin typeface="Questrial"/>
                <a:ea typeface="Questrial"/>
                <a:cs typeface="Questrial"/>
                <a:sym typeface="Questrial"/>
              </a:rPr>
              <a:t>The value of the  element = the column  name in the second  data set</a:t>
            </a:r>
            <a:endParaRPr sz="1400">
              <a:latin typeface="Questrial"/>
              <a:ea typeface="Questrial"/>
              <a:cs typeface="Questrial"/>
              <a:sym typeface="Questrial"/>
            </a:endParaRPr>
          </a:p>
        </p:txBody>
      </p:sp>
      <p:sp>
        <p:nvSpPr>
          <p:cNvPr id="2698" name="Google Shape;2698;p313"/>
          <p:cNvSpPr/>
          <p:nvPr/>
        </p:nvSpPr>
        <p:spPr>
          <a:xfrm>
            <a:off x="2979304" y="2895964"/>
            <a:ext cx="2411254" cy="1045274"/>
          </a:xfrm>
          <a:custGeom>
            <a:rect b="b" l="l" r="r" t="t"/>
            <a:pathLst>
              <a:path extrusionOk="0" h="3484245" w="5810250">
                <a:moveTo>
                  <a:pt x="4795015" y="866138"/>
                </a:moveTo>
                <a:lnTo>
                  <a:pt x="356337" y="866138"/>
                </a:lnTo>
                <a:lnTo>
                  <a:pt x="307985" y="869391"/>
                </a:lnTo>
                <a:lnTo>
                  <a:pt x="261610" y="878867"/>
                </a:lnTo>
                <a:lnTo>
                  <a:pt x="217637" y="894141"/>
                </a:lnTo>
                <a:lnTo>
                  <a:pt x="176489" y="914789"/>
                </a:lnTo>
                <a:lnTo>
                  <a:pt x="138592" y="940387"/>
                </a:lnTo>
                <a:lnTo>
                  <a:pt x="104370" y="970509"/>
                </a:lnTo>
                <a:lnTo>
                  <a:pt x="74248" y="1004730"/>
                </a:lnTo>
                <a:lnTo>
                  <a:pt x="48651" y="1042627"/>
                </a:lnTo>
                <a:lnTo>
                  <a:pt x="28003" y="1083775"/>
                </a:lnTo>
                <a:lnTo>
                  <a:pt x="12729" y="1127749"/>
                </a:lnTo>
                <a:lnTo>
                  <a:pt x="3253" y="1174124"/>
                </a:lnTo>
                <a:lnTo>
                  <a:pt x="0" y="1222475"/>
                </a:lnTo>
                <a:lnTo>
                  <a:pt x="0" y="3127522"/>
                </a:lnTo>
                <a:lnTo>
                  <a:pt x="3253" y="3175874"/>
                </a:lnTo>
                <a:lnTo>
                  <a:pt x="12729" y="3222249"/>
                </a:lnTo>
                <a:lnTo>
                  <a:pt x="28003" y="3266222"/>
                </a:lnTo>
                <a:lnTo>
                  <a:pt x="48651" y="3307370"/>
                </a:lnTo>
                <a:lnTo>
                  <a:pt x="74248" y="3345267"/>
                </a:lnTo>
                <a:lnTo>
                  <a:pt x="104370" y="3379488"/>
                </a:lnTo>
                <a:lnTo>
                  <a:pt x="138592" y="3409610"/>
                </a:lnTo>
                <a:lnTo>
                  <a:pt x="176489" y="3435207"/>
                </a:lnTo>
                <a:lnTo>
                  <a:pt x="217637" y="3455855"/>
                </a:lnTo>
                <a:lnTo>
                  <a:pt x="261610" y="3471130"/>
                </a:lnTo>
                <a:lnTo>
                  <a:pt x="307985" y="3480606"/>
                </a:lnTo>
                <a:lnTo>
                  <a:pt x="356337" y="3483859"/>
                </a:lnTo>
                <a:lnTo>
                  <a:pt x="4795015" y="3483859"/>
                </a:lnTo>
                <a:lnTo>
                  <a:pt x="4843365" y="3480606"/>
                </a:lnTo>
                <a:lnTo>
                  <a:pt x="4889740" y="3471130"/>
                </a:lnTo>
                <a:lnTo>
                  <a:pt x="4933713" y="3455855"/>
                </a:lnTo>
                <a:lnTo>
                  <a:pt x="4974860" y="3435207"/>
                </a:lnTo>
                <a:lnTo>
                  <a:pt x="5012757" y="3409610"/>
                </a:lnTo>
                <a:lnTo>
                  <a:pt x="5046978" y="3379488"/>
                </a:lnTo>
                <a:lnTo>
                  <a:pt x="5077100" y="3345267"/>
                </a:lnTo>
                <a:lnTo>
                  <a:pt x="5102697" y="3307370"/>
                </a:lnTo>
                <a:lnTo>
                  <a:pt x="5123346" y="3266222"/>
                </a:lnTo>
                <a:lnTo>
                  <a:pt x="5138620" y="3222249"/>
                </a:lnTo>
                <a:lnTo>
                  <a:pt x="5148096" y="3175874"/>
                </a:lnTo>
                <a:lnTo>
                  <a:pt x="5151349" y="3127522"/>
                </a:lnTo>
                <a:lnTo>
                  <a:pt x="5151349" y="1222475"/>
                </a:lnTo>
                <a:lnTo>
                  <a:pt x="5147404" y="1169874"/>
                </a:lnTo>
                <a:lnTo>
                  <a:pt x="5136002" y="1119722"/>
                </a:lnTo>
                <a:lnTo>
                  <a:pt x="5117795" y="1072520"/>
                </a:lnTo>
                <a:lnTo>
                  <a:pt x="5093435" y="1028764"/>
                </a:lnTo>
                <a:lnTo>
                  <a:pt x="5187753" y="893297"/>
                </a:lnTo>
                <a:lnTo>
                  <a:pt x="4930477" y="893297"/>
                </a:lnTo>
                <a:lnTo>
                  <a:pt x="4898431" y="881793"/>
                </a:lnTo>
                <a:lnTo>
                  <a:pt x="4865074" y="873263"/>
                </a:lnTo>
                <a:lnTo>
                  <a:pt x="4830553" y="867961"/>
                </a:lnTo>
                <a:lnTo>
                  <a:pt x="4795015" y="866138"/>
                </a:lnTo>
                <a:close/>
              </a:path>
              <a:path extrusionOk="0" h="3484245" w="5810250">
                <a:moveTo>
                  <a:pt x="5809706" y="0"/>
                </a:moveTo>
                <a:lnTo>
                  <a:pt x="4930477" y="893297"/>
                </a:lnTo>
                <a:lnTo>
                  <a:pt x="5187753" y="893297"/>
                </a:lnTo>
                <a:lnTo>
                  <a:pt x="5809706"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699" name="Google Shape;2699;p313"/>
          <p:cNvSpPr txBox="1"/>
          <p:nvPr/>
        </p:nvSpPr>
        <p:spPr>
          <a:xfrm>
            <a:off x="2923678" y="3249515"/>
            <a:ext cx="2149800" cy="906300"/>
          </a:xfrm>
          <a:prstGeom prst="rect">
            <a:avLst/>
          </a:prstGeom>
          <a:noFill/>
          <a:ln>
            <a:noFill/>
          </a:ln>
        </p:spPr>
        <p:txBody>
          <a:bodyPr anchorCtr="0" anchor="t" bIns="0" lIns="0" spcFirstLastPara="1" rIns="0" wrap="square" tIns="19925">
            <a:noAutofit/>
          </a:bodyPr>
          <a:lstStyle/>
          <a:p>
            <a:pPr indent="0" lvl="0" marL="0" marR="0" rtl="0" algn="ctr">
              <a:lnSpc>
                <a:spcPct val="95200"/>
              </a:lnSpc>
              <a:spcBef>
                <a:spcPts val="0"/>
              </a:spcBef>
              <a:spcAft>
                <a:spcPts val="0"/>
              </a:spcAft>
              <a:buNone/>
            </a:pPr>
            <a:r>
              <a:rPr b="1" lang="en" sz="1400">
                <a:solidFill>
                  <a:srgbClr val="FFFFFF"/>
                </a:solidFill>
                <a:latin typeface="Questrial"/>
                <a:ea typeface="Questrial"/>
                <a:cs typeface="Questrial"/>
                <a:sym typeface="Questrial"/>
              </a:rPr>
              <a:t>The name of the  element = the column  name in the first data  set</a:t>
            </a:r>
            <a:endParaRPr sz="1400">
              <a:latin typeface="Questrial"/>
              <a:ea typeface="Questrial"/>
              <a:cs typeface="Questrial"/>
              <a:sym typeface="Questrial"/>
            </a:endParaRPr>
          </a:p>
        </p:txBody>
      </p:sp>
      <p:sp>
        <p:nvSpPr>
          <p:cNvPr id="2700" name="Google Shape;2700;p313"/>
          <p:cNvSpPr txBox="1"/>
          <p:nvPr/>
        </p:nvSpPr>
        <p:spPr>
          <a:xfrm>
            <a:off x="5385170" y="1643306"/>
            <a:ext cx="1548600" cy="280500"/>
          </a:xfrm>
          <a:prstGeom prst="rect">
            <a:avLst/>
          </a:prstGeom>
          <a:solidFill>
            <a:srgbClr val="999999"/>
          </a:solid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b="1" lang="en" sz="1500">
                <a:solidFill>
                  <a:srgbClr val="FFFFFF"/>
                </a:solidFill>
                <a:latin typeface="Questrial"/>
                <a:ea typeface="Questrial"/>
                <a:cs typeface="Questrial"/>
                <a:sym typeface="Questrial"/>
              </a:rPr>
              <a:t>  </a:t>
            </a:r>
            <a:r>
              <a:rPr b="1" lang="en" sz="1500">
                <a:solidFill>
                  <a:srgbClr val="FFFFFF"/>
                </a:solidFill>
                <a:latin typeface="Questrial"/>
                <a:ea typeface="Questrial"/>
                <a:cs typeface="Questrial"/>
                <a:sym typeface="Questrial"/>
              </a:rPr>
              <a:t>A named vector</a:t>
            </a:r>
            <a:endParaRPr sz="1500">
              <a:latin typeface="Questrial"/>
              <a:ea typeface="Questrial"/>
              <a:cs typeface="Questrial"/>
              <a:sym typeface="Questrial"/>
            </a:endParaRPr>
          </a:p>
        </p:txBody>
      </p:sp>
      <p:sp>
        <p:nvSpPr>
          <p:cNvPr id="2701" name="Google Shape;2701;p313"/>
          <p:cNvSpPr txBox="1"/>
          <p:nvPr/>
        </p:nvSpPr>
        <p:spPr>
          <a:xfrm>
            <a:off x="961250" y="2469550"/>
            <a:ext cx="7233600" cy="4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band %&gt;% left_join(instrument2, by = c("name" = "artist"))</a:t>
            </a:r>
            <a:endParaRPr>
              <a:latin typeface="Courier New"/>
              <a:ea typeface="Courier New"/>
              <a:cs typeface="Courier New"/>
              <a:sym typeface="Courier New"/>
            </a:endParaRPr>
          </a:p>
        </p:txBody>
      </p:sp>
      <p:sp>
        <p:nvSpPr>
          <p:cNvPr id="2702" name="Google Shape;2702;p313"/>
          <p:cNvSpPr/>
          <p:nvPr/>
        </p:nvSpPr>
        <p:spPr>
          <a:xfrm rot="5400000">
            <a:off x="6021375" y="994938"/>
            <a:ext cx="156300" cy="2316000"/>
          </a:xfrm>
          <a:prstGeom prst="leftBrace">
            <a:avLst>
              <a:gd fmla="val 8333" name="adj1"/>
              <a:gd fmla="val 50000" name="adj2"/>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706" name="Shape 2706"/>
        <p:cNvGrpSpPr/>
        <p:nvPr/>
      </p:nvGrpSpPr>
      <p:grpSpPr>
        <a:xfrm>
          <a:off x="0" y="0"/>
          <a:ext cx="0" cy="0"/>
          <a:chOff x="0" y="0"/>
          <a:chExt cx="0" cy="0"/>
        </a:xfrm>
      </p:grpSpPr>
      <p:graphicFrame>
        <p:nvGraphicFramePr>
          <p:cNvPr id="2707" name="Google Shape;2707;p314"/>
          <p:cNvGraphicFramePr/>
          <p:nvPr/>
        </p:nvGraphicFramePr>
        <p:xfrm>
          <a:off x="600345" y="2506709"/>
          <a:ext cx="3000000" cy="3000000"/>
        </p:xfrm>
        <a:graphic>
          <a:graphicData uri="http://schemas.openxmlformats.org/drawingml/2006/table">
            <a:tbl>
              <a:tblPr bandRow="1" firstRow="1">
                <a:noFill/>
                <a:tableStyleId>{86380251-1022-4E59-A97C-39B196FD709A}</a:tableStyleId>
              </a:tblPr>
              <a:tblGrid>
                <a:gridCol w="953675"/>
                <a:gridCol w="953675"/>
              </a:tblGrid>
              <a:tr h="357175">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name</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band</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Mick</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Stones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7175">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Beatles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bl>
          </a:graphicData>
        </a:graphic>
      </p:graphicFrame>
      <p:graphicFrame>
        <p:nvGraphicFramePr>
          <p:cNvPr id="2708" name="Google Shape;2708;p314"/>
          <p:cNvGraphicFramePr/>
          <p:nvPr/>
        </p:nvGraphicFramePr>
        <p:xfrm>
          <a:off x="3215618" y="2501781"/>
          <a:ext cx="3000000" cy="3000000"/>
        </p:xfrm>
        <a:graphic>
          <a:graphicData uri="http://schemas.openxmlformats.org/drawingml/2006/table">
            <a:tbl>
              <a:tblPr bandRow="1" firstRow="1">
                <a:noFill/>
                <a:tableStyleId>{86380251-1022-4E59-A97C-39B196FD709A}</a:tableStyleId>
              </a:tblPr>
              <a:tblGrid>
                <a:gridCol w="951650"/>
                <a:gridCol w="951650"/>
              </a:tblGrid>
              <a:tr h="357500">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artist</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c>
                  <a:txBody>
                    <a:bodyPr/>
                    <a:lstStyle/>
                    <a:p>
                      <a:pPr indent="0" lvl="0" marL="0" marR="0" rtl="0" algn="ctr">
                        <a:lnSpc>
                          <a:spcPct val="100000"/>
                        </a:lnSpc>
                        <a:spcBef>
                          <a:spcPts val="0"/>
                        </a:spcBef>
                        <a:spcAft>
                          <a:spcPts val="0"/>
                        </a:spcAft>
                        <a:buNone/>
                      </a:pPr>
                      <a:r>
                        <a:rPr b="1" lang="en" sz="1700" u="none" cap="none" strike="noStrike">
                          <a:solidFill>
                            <a:srgbClr val="FFFFFF"/>
                          </a:solidFill>
                          <a:latin typeface="Questrial"/>
                          <a:ea typeface="Questrial"/>
                          <a:cs typeface="Questrial"/>
                          <a:sym typeface="Questrial"/>
                        </a:rPr>
                        <a:t>plays</a:t>
                      </a:r>
                      <a:endParaRPr sz="1700" u="none" cap="none" strike="noStrike">
                        <a:latin typeface="Questrial"/>
                        <a:ea typeface="Questrial"/>
                        <a:cs typeface="Questrial"/>
                        <a:sym typeface="Questrial"/>
                      </a:endParaRPr>
                    </a:p>
                  </a:txBody>
                  <a:tcPr marT="416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407742"/>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John</a:t>
                      </a:r>
                      <a:endParaRPr sz="17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13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Paul</a:t>
                      </a:r>
                      <a:endParaRPr sz="17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bass</a:t>
                      </a:r>
                      <a:endParaRPr sz="1700" u="none" cap="none" strike="noStrike">
                        <a:latin typeface="Questrial"/>
                        <a:ea typeface="Questrial"/>
                        <a:cs typeface="Questrial"/>
                        <a:sym typeface="Questrial"/>
                      </a:endParaRPr>
                    </a:p>
                  </a:txBody>
                  <a:tcPr marT="4100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A0C283"/>
                    </a:solidFill>
                  </a:tcPr>
                </a:tc>
              </a:tr>
              <a:tr h="357500">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Keith</a:t>
                      </a:r>
                      <a:endParaRPr sz="1700" u="none" cap="none" strike="noStrike">
                        <a:latin typeface="Questrial"/>
                        <a:ea typeface="Questrial"/>
                        <a:cs typeface="Questrial"/>
                        <a:sym typeface="Questrial"/>
                      </a:endParaRPr>
                    </a:p>
                  </a:txBody>
                  <a:tcPr marT="407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 sz="1700" u="none" cap="none" strike="noStrike">
                          <a:latin typeface="Questrial"/>
                          <a:ea typeface="Questrial"/>
                          <a:cs typeface="Questrial"/>
                          <a:sym typeface="Questrial"/>
                        </a:rPr>
                        <a:t>guitar</a:t>
                      </a:r>
                      <a:endParaRPr sz="1700" u="none" cap="none" strike="noStrike">
                        <a:latin typeface="Questrial"/>
                        <a:ea typeface="Questrial"/>
                        <a:cs typeface="Questrial"/>
                        <a:sym typeface="Questrial"/>
                      </a:endParaRPr>
                    </a:p>
                  </a:txBody>
                  <a:tcPr marT="4072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r>
            </a:tbl>
          </a:graphicData>
        </a:graphic>
      </p:graphicFrame>
      <p:sp>
        <p:nvSpPr>
          <p:cNvPr id="2709" name="Google Shape;2709;p314"/>
          <p:cNvSpPr txBox="1"/>
          <p:nvPr/>
        </p:nvSpPr>
        <p:spPr>
          <a:xfrm>
            <a:off x="1327724" y="2199126"/>
            <a:ext cx="718800" cy="2688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baseline="30000" lang="en" sz="2500">
                <a:solidFill>
                  <a:srgbClr val="A6AAA9"/>
                </a:solidFill>
                <a:latin typeface="Arimo"/>
                <a:ea typeface="Arimo"/>
                <a:cs typeface="Arimo"/>
                <a:sym typeface="Arimo"/>
              </a:rPr>
              <a:t>band</a:t>
            </a:r>
            <a:endParaRPr sz="1700">
              <a:latin typeface="Arimo"/>
              <a:ea typeface="Arimo"/>
              <a:cs typeface="Arimo"/>
              <a:sym typeface="Arimo"/>
            </a:endParaRPr>
          </a:p>
        </p:txBody>
      </p:sp>
      <p:sp>
        <p:nvSpPr>
          <p:cNvPr id="2710" name="Google Shape;2710;p314"/>
          <p:cNvSpPr txBox="1"/>
          <p:nvPr/>
        </p:nvSpPr>
        <p:spPr>
          <a:xfrm>
            <a:off x="2751711" y="2922972"/>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711" name="Google Shape;2711;p314"/>
          <p:cNvSpPr txBox="1"/>
          <p:nvPr/>
        </p:nvSpPr>
        <p:spPr>
          <a:xfrm>
            <a:off x="5294886" y="2922972"/>
            <a:ext cx="237300" cy="4632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3000">
                <a:latin typeface="Questrial"/>
                <a:ea typeface="Questrial"/>
                <a:cs typeface="Questrial"/>
                <a:sym typeface="Questrial"/>
              </a:rPr>
              <a:t>=</a:t>
            </a:r>
            <a:endParaRPr sz="3000">
              <a:latin typeface="Questrial"/>
              <a:ea typeface="Questrial"/>
              <a:cs typeface="Questrial"/>
              <a:sym typeface="Questrial"/>
            </a:endParaRPr>
          </a:p>
        </p:txBody>
      </p:sp>
      <p:sp>
        <p:nvSpPr>
          <p:cNvPr id="2712" name="Google Shape;2712;p314"/>
          <p:cNvSpPr txBox="1"/>
          <p:nvPr/>
        </p:nvSpPr>
        <p:spPr>
          <a:xfrm>
            <a:off x="5686424" y="2514440"/>
            <a:ext cx="952500" cy="357300"/>
          </a:xfrm>
          <a:prstGeom prst="rect">
            <a:avLst/>
          </a:prstGeom>
          <a:solidFill>
            <a:srgbClr val="767C85"/>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03200" marR="0" rtl="0" algn="l">
              <a:lnSpc>
                <a:spcPct val="100000"/>
              </a:lnSpc>
              <a:spcBef>
                <a:spcPts val="0"/>
              </a:spcBef>
              <a:spcAft>
                <a:spcPts val="0"/>
              </a:spcAft>
              <a:buNone/>
            </a:pPr>
            <a:r>
              <a:rPr b="1" lang="en" sz="1700">
                <a:solidFill>
                  <a:srgbClr val="FFFFFF"/>
                </a:solidFill>
                <a:latin typeface="Questrial"/>
                <a:ea typeface="Questrial"/>
                <a:cs typeface="Questrial"/>
                <a:sym typeface="Questrial"/>
              </a:rPr>
              <a:t>name</a:t>
            </a:r>
            <a:endParaRPr sz="1700">
              <a:latin typeface="Questrial"/>
              <a:ea typeface="Questrial"/>
              <a:cs typeface="Questrial"/>
              <a:sym typeface="Questrial"/>
            </a:endParaRPr>
          </a:p>
        </p:txBody>
      </p:sp>
      <p:sp>
        <p:nvSpPr>
          <p:cNvPr id="2713" name="Google Shape;2713;p314"/>
          <p:cNvSpPr txBox="1"/>
          <p:nvPr/>
        </p:nvSpPr>
        <p:spPr>
          <a:xfrm>
            <a:off x="6638925" y="2514440"/>
            <a:ext cx="952500" cy="357300"/>
          </a:xfrm>
          <a:prstGeom prst="rect">
            <a:avLst/>
          </a:prstGeom>
          <a:solidFill>
            <a:srgbClr val="767C85"/>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41300" marR="0" rtl="0" algn="l">
              <a:lnSpc>
                <a:spcPct val="100000"/>
              </a:lnSpc>
              <a:spcBef>
                <a:spcPts val="0"/>
              </a:spcBef>
              <a:spcAft>
                <a:spcPts val="0"/>
              </a:spcAft>
              <a:buNone/>
            </a:pPr>
            <a:r>
              <a:rPr b="1" lang="en" sz="1700">
                <a:solidFill>
                  <a:srgbClr val="FFFFFF"/>
                </a:solidFill>
                <a:latin typeface="Questrial"/>
                <a:ea typeface="Questrial"/>
                <a:cs typeface="Questrial"/>
                <a:sym typeface="Questrial"/>
              </a:rPr>
              <a:t>band</a:t>
            </a:r>
            <a:endParaRPr sz="1700">
              <a:latin typeface="Questrial"/>
              <a:ea typeface="Questrial"/>
              <a:cs typeface="Questrial"/>
              <a:sym typeface="Questrial"/>
            </a:endParaRPr>
          </a:p>
        </p:txBody>
      </p:sp>
      <p:sp>
        <p:nvSpPr>
          <p:cNvPr id="2714" name="Google Shape;2714;p314"/>
          <p:cNvSpPr txBox="1"/>
          <p:nvPr/>
        </p:nvSpPr>
        <p:spPr>
          <a:xfrm>
            <a:off x="7591425" y="2514440"/>
            <a:ext cx="952500" cy="357300"/>
          </a:xfrm>
          <a:prstGeom prst="rect">
            <a:avLst/>
          </a:prstGeom>
          <a:solidFill>
            <a:srgbClr val="40774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28600" marR="0" rtl="0" algn="l">
              <a:lnSpc>
                <a:spcPct val="100000"/>
              </a:lnSpc>
              <a:spcBef>
                <a:spcPts val="0"/>
              </a:spcBef>
              <a:spcAft>
                <a:spcPts val="0"/>
              </a:spcAft>
              <a:buNone/>
            </a:pPr>
            <a:r>
              <a:rPr b="1" lang="en" sz="1700">
                <a:solidFill>
                  <a:srgbClr val="FFFFFF"/>
                </a:solidFill>
                <a:latin typeface="Questrial"/>
                <a:ea typeface="Questrial"/>
                <a:cs typeface="Questrial"/>
                <a:sym typeface="Questrial"/>
              </a:rPr>
              <a:t>plays</a:t>
            </a:r>
            <a:endParaRPr sz="1700">
              <a:latin typeface="Questrial"/>
              <a:ea typeface="Questrial"/>
              <a:cs typeface="Questrial"/>
              <a:sym typeface="Questrial"/>
            </a:endParaRPr>
          </a:p>
        </p:txBody>
      </p:sp>
      <p:sp>
        <p:nvSpPr>
          <p:cNvPr id="2715" name="Google Shape;2715;p314"/>
          <p:cNvSpPr txBox="1"/>
          <p:nvPr/>
        </p:nvSpPr>
        <p:spPr>
          <a:xfrm>
            <a:off x="5686424" y="2871602"/>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66700" marR="0" rtl="0" algn="l">
              <a:lnSpc>
                <a:spcPct val="100000"/>
              </a:lnSpc>
              <a:spcBef>
                <a:spcPts val="0"/>
              </a:spcBef>
              <a:spcAft>
                <a:spcPts val="0"/>
              </a:spcAft>
              <a:buNone/>
            </a:pPr>
            <a:r>
              <a:rPr lang="en" sz="1700">
                <a:latin typeface="Questrial"/>
                <a:ea typeface="Questrial"/>
                <a:cs typeface="Questrial"/>
                <a:sym typeface="Questrial"/>
              </a:rPr>
              <a:t>Mick</a:t>
            </a:r>
            <a:endParaRPr sz="1700">
              <a:latin typeface="Questrial"/>
              <a:ea typeface="Questrial"/>
              <a:cs typeface="Questrial"/>
              <a:sym typeface="Questrial"/>
            </a:endParaRPr>
          </a:p>
        </p:txBody>
      </p:sp>
      <p:sp>
        <p:nvSpPr>
          <p:cNvPr id="2716" name="Google Shape;2716;p314"/>
          <p:cNvSpPr txBox="1"/>
          <p:nvPr/>
        </p:nvSpPr>
        <p:spPr>
          <a:xfrm>
            <a:off x="6638925" y="2871602"/>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165100" marR="0" rtl="0" algn="l">
              <a:lnSpc>
                <a:spcPct val="100000"/>
              </a:lnSpc>
              <a:spcBef>
                <a:spcPts val="0"/>
              </a:spcBef>
              <a:spcAft>
                <a:spcPts val="0"/>
              </a:spcAft>
              <a:buNone/>
            </a:pPr>
            <a:r>
              <a:rPr lang="en" sz="1700">
                <a:latin typeface="Questrial"/>
                <a:ea typeface="Questrial"/>
                <a:cs typeface="Questrial"/>
                <a:sym typeface="Questrial"/>
              </a:rPr>
              <a:t>Stones</a:t>
            </a:r>
            <a:endParaRPr sz="1700">
              <a:latin typeface="Questrial"/>
              <a:ea typeface="Questrial"/>
              <a:cs typeface="Questrial"/>
              <a:sym typeface="Questrial"/>
            </a:endParaRPr>
          </a:p>
        </p:txBody>
      </p:sp>
      <p:sp>
        <p:nvSpPr>
          <p:cNvPr id="2717" name="Google Shape;2717;p314"/>
          <p:cNvSpPr txBox="1"/>
          <p:nvPr/>
        </p:nvSpPr>
        <p:spPr>
          <a:xfrm>
            <a:off x="7591425" y="2871602"/>
            <a:ext cx="952500" cy="357300"/>
          </a:xfrm>
          <a:prstGeom prst="rect">
            <a:avLst/>
          </a:prstGeom>
          <a:no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41300" marR="0" rtl="0" algn="l">
              <a:lnSpc>
                <a:spcPct val="100000"/>
              </a:lnSpc>
              <a:spcBef>
                <a:spcPts val="0"/>
              </a:spcBef>
              <a:spcAft>
                <a:spcPts val="0"/>
              </a:spcAft>
              <a:buNone/>
            </a:pPr>
            <a:r>
              <a:rPr lang="en" sz="1700">
                <a:latin typeface="Questrial"/>
                <a:ea typeface="Questrial"/>
                <a:cs typeface="Questrial"/>
                <a:sym typeface="Questrial"/>
              </a:rPr>
              <a:t>&lt;NA&gt;</a:t>
            </a:r>
            <a:endParaRPr sz="1700">
              <a:latin typeface="Questrial"/>
              <a:ea typeface="Questrial"/>
              <a:cs typeface="Questrial"/>
              <a:sym typeface="Questrial"/>
            </a:endParaRPr>
          </a:p>
        </p:txBody>
      </p:sp>
      <p:sp>
        <p:nvSpPr>
          <p:cNvPr id="2718" name="Google Shape;2718;p314"/>
          <p:cNvSpPr txBox="1"/>
          <p:nvPr/>
        </p:nvSpPr>
        <p:spPr>
          <a:xfrm>
            <a:off x="5686424" y="3228764"/>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54000" marR="0" rtl="0" algn="l">
              <a:lnSpc>
                <a:spcPct val="100000"/>
              </a:lnSpc>
              <a:spcBef>
                <a:spcPts val="0"/>
              </a:spcBef>
              <a:spcAft>
                <a:spcPts val="0"/>
              </a:spcAft>
              <a:buNone/>
            </a:pPr>
            <a:r>
              <a:rPr lang="en" sz="1700">
                <a:latin typeface="Questrial"/>
                <a:ea typeface="Questrial"/>
                <a:cs typeface="Questrial"/>
                <a:sym typeface="Questrial"/>
              </a:rPr>
              <a:t>John</a:t>
            </a:r>
            <a:endParaRPr sz="1700">
              <a:latin typeface="Questrial"/>
              <a:ea typeface="Questrial"/>
              <a:cs typeface="Questrial"/>
              <a:sym typeface="Questrial"/>
            </a:endParaRPr>
          </a:p>
        </p:txBody>
      </p:sp>
      <p:sp>
        <p:nvSpPr>
          <p:cNvPr id="2719" name="Google Shape;2719;p314"/>
          <p:cNvSpPr txBox="1"/>
          <p:nvPr/>
        </p:nvSpPr>
        <p:spPr>
          <a:xfrm>
            <a:off x="6638925" y="3228764"/>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152400" marR="0" rtl="0" algn="l">
              <a:lnSpc>
                <a:spcPct val="100000"/>
              </a:lnSpc>
              <a:spcBef>
                <a:spcPts val="0"/>
              </a:spcBef>
              <a:spcAft>
                <a:spcPts val="0"/>
              </a:spcAft>
              <a:buNone/>
            </a:pPr>
            <a:r>
              <a:rPr lang="en" sz="1700">
                <a:latin typeface="Questrial"/>
                <a:ea typeface="Questrial"/>
                <a:cs typeface="Questrial"/>
                <a:sym typeface="Questrial"/>
              </a:rPr>
              <a:t>Beatles</a:t>
            </a:r>
            <a:endParaRPr sz="1700">
              <a:latin typeface="Questrial"/>
              <a:ea typeface="Questrial"/>
              <a:cs typeface="Questrial"/>
              <a:sym typeface="Questrial"/>
            </a:endParaRPr>
          </a:p>
        </p:txBody>
      </p:sp>
      <p:sp>
        <p:nvSpPr>
          <p:cNvPr id="2720" name="Google Shape;2720;p314"/>
          <p:cNvSpPr txBox="1"/>
          <p:nvPr/>
        </p:nvSpPr>
        <p:spPr>
          <a:xfrm>
            <a:off x="7591425" y="3228764"/>
            <a:ext cx="952500" cy="357300"/>
          </a:xfrm>
          <a:prstGeom prst="rect">
            <a:avLst/>
          </a:prstGeom>
          <a:solidFill>
            <a:srgbClr val="A0C283"/>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03200" marR="0" rtl="0" algn="l">
              <a:lnSpc>
                <a:spcPct val="100000"/>
              </a:lnSpc>
              <a:spcBef>
                <a:spcPts val="0"/>
              </a:spcBef>
              <a:spcAft>
                <a:spcPts val="0"/>
              </a:spcAft>
              <a:buNone/>
            </a:pPr>
            <a:r>
              <a:rPr lang="en" sz="1700">
                <a:latin typeface="Questrial"/>
                <a:ea typeface="Questrial"/>
                <a:cs typeface="Questrial"/>
                <a:sym typeface="Questrial"/>
              </a:rPr>
              <a:t>guitar</a:t>
            </a:r>
            <a:endParaRPr sz="1700">
              <a:latin typeface="Questrial"/>
              <a:ea typeface="Questrial"/>
              <a:cs typeface="Questrial"/>
              <a:sym typeface="Questrial"/>
            </a:endParaRPr>
          </a:p>
        </p:txBody>
      </p:sp>
      <p:sp>
        <p:nvSpPr>
          <p:cNvPr id="2721" name="Google Shape;2721;p314"/>
          <p:cNvSpPr txBox="1"/>
          <p:nvPr/>
        </p:nvSpPr>
        <p:spPr>
          <a:xfrm>
            <a:off x="5686424" y="3585927"/>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79400" marR="0" rtl="0" algn="l">
              <a:lnSpc>
                <a:spcPct val="100000"/>
              </a:lnSpc>
              <a:spcBef>
                <a:spcPts val="0"/>
              </a:spcBef>
              <a:spcAft>
                <a:spcPts val="0"/>
              </a:spcAft>
              <a:buNone/>
            </a:pPr>
            <a:r>
              <a:rPr lang="en" sz="1700">
                <a:latin typeface="Questrial"/>
                <a:ea typeface="Questrial"/>
                <a:cs typeface="Questrial"/>
                <a:sym typeface="Questrial"/>
              </a:rPr>
              <a:t>Paul</a:t>
            </a:r>
            <a:endParaRPr sz="1700">
              <a:latin typeface="Questrial"/>
              <a:ea typeface="Questrial"/>
              <a:cs typeface="Questrial"/>
              <a:sym typeface="Questrial"/>
            </a:endParaRPr>
          </a:p>
        </p:txBody>
      </p:sp>
      <p:sp>
        <p:nvSpPr>
          <p:cNvPr id="2722" name="Google Shape;2722;p314"/>
          <p:cNvSpPr txBox="1"/>
          <p:nvPr/>
        </p:nvSpPr>
        <p:spPr>
          <a:xfrm>
            <a:off x="6638925" y="3585927"/>
            <a:ext cx="952500" cy="357300"/>
          </a:xfrm>
          <a:prstGeom prst="rect">
            <a:avLst/>
          </a:prstGeom>
          <a:solidFill>
            <a:srgbClr val="D0D1D2"/>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152400" marR="0" rtl="0" algn="l">
              <a:lnSpc>
                <a:spcPct val="100000"/>
              </a:lnSpc>
              <a:spcBef>
                <a:spcPts val="0"/>
              </a:spcBef>
              <a:spcAft>
                <a:spcPts val="0"/>
              </a:spcAft>
              <a:buNone/>
            </a:pPr>
            <a:r>
              <a:rPr lang="en" sz="1700">
                <a:latin typeface="Questrial"/>
                <a:ea typeface="Questrial"/>
                <a:cs typeface="Questrial"/>
                <a:sym typeface="Questrial"/>
              </a:rPr>
              <a:t>Beatles</a:t>
            </a:r>
            <a:endParaRPr sz="1700">
              <a:latin typeface="Questrial"/>
              <a:ea typeface="Questrial"/>
              <a:cs typeface="Questrial"/>
              <a:sym typeface="Questrial"/>
            </a:endParaRPr>
          </a:p>
        </p:txBody>
      </p:sp>
      <p:sp>
        <p:nvSpPr>
          <p:cNvPr id="2723" name="Google Shape;2723;p314"/>
          <p:cNvSpPr txBox="1"/>
          <p:nvPr/>
        </p:nvSpPr>
        <p:spPr>
          <a:xfrm>
            <a:off x="7591425" y="3585927"/>
            <a:ext cx="952500" cy="357300"/>
          </a:xfrm>
          <a:prstGeom prst="rect">
            <a:avLst/>
          </a:prstGeom>
          <a:solidFill>
            <a:srgbClr val="A0C283"/>
          </a:solidFill>
          <a:ln cap="flat" cmpd="sng" w="41875">
            <a:solidFill>
              <a:srgbClr val="FFFFFF"/>
            </a:solidFill>
            <a:prstDash val="solid"/>
            <a:round/>
            <a:headEnd len="sm" w="sm" type="none"/>
            <a:tailEnd len="sm" w="sm" type="none"/>
          </a:ln>
        </p:spPr>
        <p:txBody>
          <a:bodyPr anchorCtr="0" anchor="t" bIns="0" lIns="0" spcFirstLastPara="1" rIns="0" wrap="square" tIns="43325">
            <a:noAutofit/>
          </a:bodyPr>
          <a:lstStyle/>
          <a:p>
            <a:pPr indent="0" lvl="0" marL="266700" marR="0" rtl="0" algn="l">
              <a:lnSpc>
                <a:spcPct val="100000"/>
              </a:lnSpc>
              <a:spcBef>
                <a:spcPts val="0"/>
              </a:spcBef>
              <a:spcAft>
                <a:spcPts val="0"/>
              </a:spcAft>
              <a:buNone/>
            </a:pPr>
            <a:r>
              <a:rPr lang="en" sz="1700">
                <a:latin typeface="Questrial"/>
                <a:ea typeface="Questrial"/>
                <a:cs typeface="Questrial"/>
                <a:sym typeface="Questrial"/>
              </a:rPr>
              <a:t>bass</a:t>
            </a:r>
            <a:endParaRPr sz="1700">
              <a:latin typeface="Questrial"/>
              <a:ea typeface="Questrial"/>
              <a:cs typeface="Questrial"/>
              <a:sym typeface="Questrial"/>
            </a:endParaRPr>
          </a:p>
        </p:txBody>
      </p:sp>
      <p:sp>
        <p:nvSpPr>
          <p:cNvPr id="2724" name="Google Shape;2724;p314"/>
          <p:cNvSpPr/>
          <p:nvPr/>
        </p:nvSpPr>
        <p:spPr>
          <a:xfrm>
            <a:off x="6638925" y="2504915"/>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725" name="Google Shape;2725;p314"/>
          <p:cNvSpPr/>
          <p:nvPr/>
        </p:nvSpPr>
        <p:spPr>
          <a:xfrm>
            <a:off x="7591425" y="2504915"/>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726" name="Google Shape;2726;p314"/>
          <p:cNvSpPr/>
          <p:nvPr/>
        </p:nvSpPr>
        <p:spPr>
          <a:xfrm>
            <a:off x="5676900" y="3228764"/>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727" name="Google Shape;2727;p314"/>
          <p:cNvSpPr/>
          <p:nvPr/>
        </p:nvSpPr>
        <p:spPr>
          <a:xfrm>
            <a:off x="5676900" y="3585927"/>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728" name="Google Shape;2728;p314"/>
          <p:cNvSpPr/>
          <p:nvPr/>
        </p:nvSpPr>
        <p:spPr>
          <a:xfrm>
            <a:off x="5676900" y="2871602"/>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729" name="Google Shape;2729;p314"/>
          <p:cNvSpPr/>
          <p:nvPr/>
        </p:nvSpPr>
        <p:spPr>
          <a:xfrm>
            <a:off x="5686424" y="2504915"/>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730" name="Google Shape;2730;p314"/>
          <p:cNvSpPr/>
          <p:nvPr/>
        </p:nvSpPr>
        <p:spPr>
          <a:xfrm>
            <a:off x="8543925" y="2504915"/>
            <a:ext cx="0" cy="1448381"/>
          </a:xfrm>
          <a:custGeom>
            <a:rect b="b" l="l" r="r" t="t"/>
            <a:pathLst>
              <a:path extrusionOk="0" h="3183254" w="120000">
                <a:moveTo>
                  <a:pt x="0" y="0"/>
                </a:moveTo>
                <a:lnTo>
                  <a:pt x="0" y="3183149"/>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31" name="Google Shape;2731;p314"/>
          <p:cNvSpPr/>
          <p:nvPr/>
        </p:nvSpPr>
        <p:spPr>
          <a:xfrm>
            <a:off x="5676900" y="2514440"/>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32" name="Google Shape;2732;p314"/>
          <p:cNvSpPr/>
          <p:nvPr/>
        </p:nvSpPr>
        <p:spPr>
          <a:xfrm>
            <a:off x="5676900" y="3943089"/>
            <a:ext cx="2877693" cy="0"/>
          </a:xfrm>
          <a:custGeom>
            <a:rect b="b" l="l" r="r" t="t"/>
            <a:pathLst>
              <a:path extrusionOk="0" h="120000" w="6324600">
                <a:moveTo>
                  <a:pt x="0" y="0"/>
                </a:moveTo>
                <a:lnTo>
                  <a:pt x="6324414" y="0"/>
                </a:lnTo>
              </a:path>
            </a:pathLst>
          </a:custGeom>
          <a:noFill/>
          <a:ln cap="flat" cmpd="sng" w="418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733" name="Google Shape;2733;p314"/>
          <p:cNvSpPr txBox="1"/>
          <p:nvPr>
            <p:ph idx="4294967295" type="title"/>
          </p:nvPr>
        </p:nvSpPr>
        <p:spPr>
          <a:xfrm>
            <a:off x="489341" y="343382"/>
            <a:ext cx="6082800" cy="5205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common syntax - matching names</a:t>
            </a:r>
            <a:endParaRPr b="1" sz="3000">
              <a:latin typeface="Questrial"/>
              <a:ea typeface="Questrial"/>
              <a:cs typeface="Questrial"/>
              <a:sym typeface="Questrial"/>
            </a:endParaRPr>
          </a:p>
        </p:txBody>
      </p:sp>
      <p:sp>
        <p:nvSpPr>
          <p:cNvPr id="2734" name="Google Shape;2734;p314"/>
          <p:cNvSpPr txBox="1"/>
          <p:nvPr/>
        </p:nvSpPr>
        <p:spPr>
          <a:xfrm>
            <a:off x="860461" y="1160245"/>
            <a:ext cx="7423200" cy="60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57400">
            <a:noAutofit/>
          </a:bodyPr>
          <a:lstStyle/>
          <a:p>
            <a:pPr indent="0" lvl="0" marL="76200" marR="0" rtl="0" algn="l">
              <a:lnSpc>
                <a:spcPct val="100000"/>
              </a:lnSpc>
              <a:spcBef>
                <a:spcPts val="0"/>
              </a:spcBef>
              <a:spcAft>
                <a:spcPts val="0"/>
              </a:spcAft>
              <a:buNone/>
            </a:pPr>
            <a:r>
              <a:rPr lang="en" sz="1500">
                <a:latin typeface="Courier New"/>
                <a:ea typeface="Courier New"/>
                <a:cs typeface="Courier New"/>
                <a:sym typeface="Courier New"/>
              </a:rPr>
              <a:t>band %&gt;% left_join(instrument2, by = </a:t>
            </a:r>
            <a:r>
              <a:rPr lang="en" sz="1500">
                <a:solidFill>
                  <a:srgbClr val="0365C0"/>
                </a:solidFill>
                <a:latin typeface="Courier New"/>
                <a:ea typeface="Courier New"/>
                <a:cs typeface="Courier New"/>
                <a:sym typeface="Courier New"/>
              </a:rPr>
              <a:t>c("name" = "artist")</a:t>
            </a:r>
            <a:r>
              <a:rPr lang="en" sz="15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2735" name="Google Shape;2735;p314"/>
          <p:cNvSpPr txBox="1"/>
          <p:nvPr/>
        </p:nvSpPr>
        <p:spPr>
          <a:xfrm>
            <a:off x="3554210" y="2141037"/>
            <a:ext cx="1647900" cy="2688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Font typeface="Arial"/>
              <a:buNone/>
            </a:pPr>
            <a:r>
              <a:rPr lang="en" sz="1700">
                <a:solidFill>
                  <a:srgbClr val="A6AAA9"/>
                </a:solidFill>
                <a:latin typeface="Arimo"/>
                <a:ea typeface="Arimo"/>
                <a:cs typeface="Arimo"/>
                <a:sym typeface="Arimo"/>
              </a:rPr>
              <a:t>instrument2</a:t>
            </a:r>
            <a:endParaRPr sz="1700">
              <a:solidFill>
                <a:schemeClr val="dk1"/>
              </a:solidFill>
              <a:latin typeface="Arimo"/>
              <a:ea typeface="Arimo"/>
              <a:cs typeface="Arimo"/>
              <a:sym typeface="Arimo"/>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Tree>
  </p:cSld>
  <p:clrMapOvr>
    <a:masterClrMapping/>
  </p:clrMapOvr>
</p:sld>
</file>

<file path=ppt/slides/slide2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739" name="Shape 2739"/>
        <p:cNvGrpSpPr/>
        <p:nvPr/>
      </p:nvGrpSpPr>
      <p:grpSpPr>
        <a:xfrm>
          <a:off x="0" y="0"/>
          <a:ext cx="0" cy="0"/>
          <a:chOff x="0" y="0"/>
          <a:chExt cx="0" cy="0"/>
        </a:xfrm>
      </p:grpSpPr>
      <p:sp>
        <p:nvSpPr>
          <p:cNvPr id="2740" name="Google Shape;2740;p315"/>
          <p:cNvSpPr/>
          <p:nvPr/>
        </p:nvSpPr>
        <p:spPr>
          <a:xfrm>
            <a:off x="319087" y="2362034"/>
            <a:ext cx="1838400" cy="2781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41" name="Google Shape;2741;p315"/>
          <p:cNvSpPr/>
          <p:nvPr/>
        </p:nvSpPr>
        <p:spPr>
          <a:xfrm>
            <a:off x="4624387" y="2338223"/>
            <a:ext cx="4519500" cy="2805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42" name="Google Shape;2742;p315"/>
          <p:cNvSpPr txBox="1"/>
          <p:nvPr/>
        </p:nvSpPr>
        <p:spPr>
          <a:xfrm>
            <a:off x="323692" y="1489929"/>
            <a:ext cx="3597600" cy="57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44700">
            <a:noAutofit/>
          </a:bodyPr>
          <a:lstStyle/>
          <a:p>
            <a:pPr indent="0" lvl="0" marL="152400" marR="0" rtl="0" algn="l">
              <a:lnSpc>
                <a:spcPct val="100000"/>
              </a:lnSpc>
              <a:spcBef>
                <a:spcPts val="0"/>
              </a:spcBef>
              <a:spcAft>
                <a:spcPts val="0"/>
              </a:spcAft>
              <a:buNone/>
            </a:pPr>
            <a:r>
              <a:rPr lang="en" sz="1900">
                <a:solidFill>
                  <a:srgbClr val="0365C0"/>
                </a:solidFill>
                <a:latin typeface="Courier New"/>
                <a:ea typeface="Courier New"/>
                <a:cs typeface="Courier New"/>
                <a:sym typeface="Courier New"/>
              </a:rPr>
              <a:t>View(flights["dest"])</a:t>
            </a:r>
            <a:endParaRPr sz="1900">
              <a:latin typeface="Courier New"/>
              <a:ea typeface="Courier New"/>
              <a:cs typeface="Courier New"/>
              <a:sym typeface="Courier New"/>
            </a:endParaRPr>
          </a:p>
        </p:txBody>
      </p:sp>
      <p:sp>
        <p:nvSpPr>
          <p:cNvPr id="2743" name="Google Shape;2743;p315"/>
          <p:cNvSpPr txBox="1"/>
          <p:nvPr/>
        </p:nvSpPr>
        <p:spPr>
          <a:xfrm>
            <a:off x="4625542" y="1489929"/>
            <a:ext cx="2265300" cy="57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42950">
            <a:noAutofit/>
          </a:bodyPr>
          <a:lstStyle/>
          <a:p>
            <a:pPr indent="0" lvl="0" marL="165100" marR="0" rtl="0" algn="l">
              <a:lnSpc>
                <a:spcPct val="100000"/>
              </a:lnSpc>
              <a:spcBef>
                <a:spcPts val="0"/>
              </a:spcBef>
              <a:spcAft>
                <a:spcPts val="0"/>
              </a:spcAft>
              <a:buNone/>
            </a:pPr>
            <a:r>
              <a:rPr lang="en" sz="1800">
                <a:solidFill>
                  <a:srgbClr val="0365C0"/>
                </a:solidFill>
                <a:latin typeface="Courier New"/>
                <a:ea typeface="Courier New"/>
                <a:cs typeface="Courier New"/>
                <a:sym typeface="Courier New"/>
              </a:rPr>
              <a:t>View(airports)</a:t>
            </a:r>
            <a:endParaRPr sz="1800">
              <a:latin typeface="Courier New"/>
              <a:ea typeface="Courier New"/>
              <a:cs typeface="Courier New"/>
              <a:sym typeface="Courier New"/>
            </a:endParaRPr>
          </a:p>
        </p:txBody>
      </p:sp>
      <p:sp>
        <p:nvSpPr>
          <p:cNvPr id="2744" name="Google Shape;2744;p315"/>
          <p:cNvSpPr txBox="1"/>
          <p:nvPr>
            <p:ph idx="4294967295" type="title"/>
          </p:nvPr>
        </p:nvSpPr>
        <p:spPr>
          <a:xfrm>
            <a:off x="3156528" y="427581"/>
            <a:ext cx="40704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Airport names</a:t>
            </a:r>
            <a:endParaRPr b="1" sz="3000">
              <a:latin typeface="Questrial"/>
              <a:ea typeface="Questrial"/>
              <a:cs typeface="Questrial"/>
              <a:sym typeface="Questrial"/>
            </a:endParaRPr>
          </a:p>
        </p:txBody>
      </p:sp>
    </p:spTree>
  </p:cSld>
  <p:clrMapOvr>
    <a:masterClrMapping/>
  </p:clrMapOvr>
</p:sld>
</file>

<file path=ppt/slides/slide2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748" name="Shape 2748"/>
        <p:cNvGrpSpPr/>
        <p:nvPr/>
      </p:nvGrpSpPr>
      <p:grpSpPr>
        <a:xfrm>
          <a:off x="0" y="0"/>
          <a:ext cx="0" cy="0"/>
          <a:chOff x="0" y="0"/>
          <a:chExt cx="0" cy="0"/>
        </a:xfrm>
      </p:grpSpPr>
      <p:sp>
        <p:nvSpPr>
          <p:cNvPr id="2749" name="Google Shape;2749;p316"/>
          <p:cNvSpPr/>
          <p:nvPr/>
        </p:nvSpPr>
        <p:spPr>
          <a:xfrm>
            <a:off x="4974136" y="2227002"/>
            <a:ext cx="2450700" cy="291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50" name="Google Shape;2750;p316"/>
          <p:cNvSpPr/>
          <p:nvPr/>
        </p:nvSpPr>
        <p:spPr>
          <a:xfrm>
            <a:off x="432072" y="2203813"/>
            <a:ext cx="3554100" cy="2939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51" name="Google Shape;2751;p316"/>
          <p:cNvSpPr txBox="1"/>
          <p:nvPr/>
        </p:nvSpPr>
        <p:spPr>
          <a:xfrm>
            <a:off x="424154" y="1425026"/>
            <a:ext cx="3597600" cy="57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18125">
            <a:noAutofit/>
          </a:bodyPr>
          <a:lstStyle/>
          <a:p>
            <a:pPr indent="0" lvl="0" marL="76200" marR="0" rtl="0" algn="l">
              <a:lnSpc>
                <a:spcPct val="100000"/>
              </a:lnSpc>
              <a:spcBef>
                <a:spcPts val="0"/>
              </a:spcBef>
              <a:spcAft>
                <a:spcPts val="0"/>
              </a:spcAft>
              <a:buNone/>
            </a:pPr>
            <a:r>
              <a:rPr lang="en" sz="1800">
                <a:solidFill>
                  <a:srgbClr val="0365C0"/>
                </a:solidFill>
                <a:latin typeface="Arial"/>
                <a:ea typeface="Arial"/>
                <a:cs typeface="Arial"/>
                <a:sym typeface="Arial"/>
              </a:rPr>
              <a:t>airports </a:t>
            </a:r>
            <a:r>
              <a:rPr lang="en" sz="1800">
                <a:solidFill>
                  <a:srgbClr val="A6AAA9"/>
                </a:solidFill>
                <a:latin typeface="Arial"/>
                <a:ea typeface="Arial"/>
                <a:cs typeface="Arial"/>
                <a:sym typeface="Arial"/>
              </a:rPr>
              <a:t>%&gt;% select(1:3)</a:t>
            </a:r>
            <a:endParaRPr sz="1800">
              <a:latin typeface="Arial"/>
              <a:ea typeface="Arial"/>
              <a:cs typeface="Arial"/>
              <a:sym typeface="Arial"/>
            </a:endParaRPr>
          </a:p>
        </p:txBody>
      </p:sp>
      <p:sp>
        <p:nvSpPr>
          <p:cNvPr id="2752" name="Google Shape;2752;p316"/>
          <p:cNvSpPr txBox="1"/>
          <p:nvPr/>
        </p:nvSpPr>
        <p:spPr>
          <a:xfrm>
            <a:off x="4966702" y="1425026"/>
            <a:ext cx="3726900" cy="57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18975">
            <a:noAutofit/>
          </a:bodyPr>
          <a:lstStyle/>
          <a:p>
            <a:pPr indent="0" lvl="0" marL="76200" marR="0" rtl="0" algn="l">
              <a:lnSpc>
                <a:spcPct val="100000"/>
              </a:lnSpc>
              <a:spcBef>
                <a:spcPts val="0"/>
              </a:spcBef>
              <a:spcAft>
                <a:spcPts val="0"/>
              </a:spcAft>
              <a:buNone/>
            </a:pPr>
            <a:r>
              <a:rPr lang="en" sz="1900">
                <a:solidFill>
                  <a:srgbClr val="0365C0"/>
                </a:solidFill>
                <a:latin typeface="Arial"/>
                <a:ea typeface="Arial"/>
                <a:cs typeface="Arial"/>
                <a:sym typeface="Arial"/>
              </a:rPr>
              <a:t>flights </a:t>
            </a:r>
            <a:r>
              <a:rPr lang="en" sz="1900">
                <a:solidFill>
                  <a:srgbClr val="A6AAA9"/>
                </a:solidFill>
                <a:latin typeface="Arial"/>
                <a:ea typeface="Arial"/>
                <a:cs typeface="Arial"/>
                <a:sym typeface="Arial"/>
              </a:rPr>
              <a:t>%&gt;% select(14:15)</a:t>
            </a:r>
            <a:endParaRPr sz="1900">
              <a:latin typeface="Arial"/>
              <a:ea typeface="Arial"/>
              <a:cs typeface="Arial"/>
              <a:sym typeface="Arial"/>
            </a:endParaRPr>
          </a:p>
        </p:txBody>
      </p:sp>
      <p:sp>
        <p:nvSpPr>
          <p:cNvPr id="2753" name="Google Shape;2753;p316"/>
          <p:cNvSpPr/>
          <p:nvPr/>
        </p:nvSpPr>
        <p:spPr>
          <a:xfrm>
            <a:off x="252950" y="2074098"/>
            <a:ext cx="869953" cy="572072"/>
          </a:xfrm>
          <a:custGeom>
            <a:rect b="b" l="l" r="r" t="t"/>
            <a:pathLst>
              <a:path extrusionOk="0" h="1257300" w="1911985">
                <a:moveTo>
                  <a:pt x="1632243" y="184036"/>
                </a:moveTo>
                <a:lnTo>
                  <a:pt x="1675270" y="214194"/>
                </a:lnTo>
                <a:lnTo>
                  <a:pt x="1714712" y="245698"/>
                </a:lnTo>
                <a:lnTo>
                  <a:pt x="1750568" y="278432"/>
                </a:lnTo>
                <a:lnTo>
                  <a:pt x="1782839" y="312279"/>
                </a:lnTo>
                <a:lnTo>
                  <a:pt x="1811524" y="347120"/>
                </a:lnTo>
                <a:lnTo>
                  <a:pt x="1836623" y="382840"/>
                </a:lnTo>
                <a:lnTo>
                  <a:pt x="1858137" y="419321"/>
                </a:lnTo>
                <a:lnTo>
                  <a:pt x="1876065" y="456446"/>
                </a:lnTo>
                <a:lnTo>
                  <a:pt x="1890407" y="494098"/>
                </a:lnTo>
                <a:lnTo>
                  <a:pt x="1901164" y="532159"/>
                </a:lnTo>
                <a:lnTo>
                  <a:pt x="1908335" y="570514"/>
                </a:lnTo>
                <a:lnTo>
                  <a:pt x="1911921" y="609044"/>
                </a:lnTo>
                <a:lnTo>
                  <a:pt x="1911921" y="647632"/>
                </a:lnTo>
                <a:lnTo>
                  <a:pt x="1908335" y="686162"/>
                </a:lnTo>
                <a:lnTo>
                  <a:pt x="1901164" y="724517"/>
                </a:lnTo>
                <a:lnTo>
                  <a:pt x="1890407" y="762578"/>
                </a:lnTo>
                <a:lnTo>
                  <a:pt x="1876065" y="800230"/>
                </a:lnTo>
                <a:lnTo>
                  <a:pt x="1858137" y="837355"/>
                </a:lnTo>
                <a:lnTo>
                  <a:pt x="1836623" y="873836"/>
                </a:lnTo>
                <a:lnTo>
                  <a:pt x="1811524" y="909556"/>
                </a:lnTo>
                <a:lnTo>
                  <a:pt x="1782839" y="944397"/>
                </a:lnTo>
                <a:lnTo>
                  <a:pt x="1750568" y="978244"/>
                </a:lnTo>
                <a:lnTo>
                  <a:pt x="1714712" y="1010978"/>
                </a:lnTo>
                <a:lnTo>
                  <a:pt x="1675270" y="1042482"/>
                </a:lnTo>
                <a:lnTo>
                  <a:pt x="1632243" y="1072640"/>
                </a:lnTo>
                <a:lnTo>
                  <a:pt x="1594137" y="1096360"/>
                </a:lnTo>
                <a:lnTo>
                  <a:pt x="1554586" y="1118445"/>
                </a:lnTo>
                <a:lnTo>
                  <a:pt x="1513695" y="1138893"/>
                </a:lnTo>
                <a:lnTo>
                  <a:pt x="1471566" y="1157706"/>
                </a:lnTo>
                <a:lnTo>
                  <a:pt x="1428303" y="1174883"/>
                </a:lnTo>
                <a:lnTo>
                  <a:pt x="1384008" y="1190424"/>
                </a:lnTo>
                <a:lnTo>
                  <a:pt x="1338785" y="1204329"/>
                </a:lnTo>
                <a:lnTo>
                  <a:pt x="1292737" y="1216598"/>
                </a:lnTo>
                <a:lnTo>
                  <a:pt x="1245967" y="1227231"/>
                </a:lnTo>
                <a:lnTo>
                  <a:pt x="1198578" y="1236228"/>
                </a:lnTo>
                <a:lnTo>
                  <a:pt x="1150673" y="1243590"/>
                </a:lnTo>
                <a:lnTo>
                  <a:pt x="1102356" y="1249315"/>
                </a:lnTo>
                <a:lnTo>
                  <a:pt x="1053729" y="1253405"/>
                </a:lnTo>
                <a:lnTo>
                  <a:pt x="1004896" y="1255859"/>
                </a:lnTo>
                <a:lnTo>
                  <a:pt x="955960" y="1256677"/>
                </a:lnTo>
                <a:lnTo>
                  <a:pt x="907024" y="1255859"/>
                </a:lnTo>
                <a:lnTo>
                  <a:pt x="858191" y="1253405"/>
                </a:lnTo>
                <a:lnTo>
                  <a:pt x="809564" y="1249315"/>
                </a:lnTo>
                <a:lnTo>
                  <a:pt x="761247" y="1243590"/>
                </a:lnTo>
                <a:lnTo>
                  <a:pt x="713342" y="1236228"/>
                </a:lnTo>
                <a:lnTo>
                  <a:pt x="665954" y="1227231"/>
                </a:lnTo>
                <a:lnTo>
                  <a:pt x="619183" y="1216598"/>
                </a:lnTo>
                <a:lnTo>
                  <a:pt x="573135" y="1204329"/>
                </a:lnTo>
                <a:lnTo>
                  <a:pt x="527912" y="1190424"/>
                </a:lnTo>
                <a:lnTo>
                  <a:pt x="483617" y="1174883"/>
                </a:lnTo>
                <a:lnTo>
                  <a:pt x="440354" y="1157706"/>
                </a:lnTo>
                <a:lnTo>
                  <a:pt x="398225" y="1138893"/>
                </a:lnTo>
                <a:lnTo>
                  <a:pt x="357334" y="1118445"/>
                </a:lnTo>
                <a:lnTo>
                  <a:pt x="317783" y="1096360"/>
                </a:lnTo>
                <a:lnTo>
                  <a:pt x="279677" y="1072640"/>
                </a:lnTo>
                <a:lnTo>
                  <a:pt x="236650" y="1042482"/>
                </a:lnTo>
                <a:lnTo>
                  <a:pt x="197208" y="1010978"/>
                </a:lnTo>
                <a:lnTo>
                  <a:pt x="161352" y="978244"/>
                </a:lnTo>
                <a:lnTo>
                  <a:pt x="129081" y="944397"/>
                </a:lnTo>
                <a:lnTo>
                  <a:pt x="100397" y="909556"/>
                </a:lnTo>
                <a:lnTo>
                  <a:pt x="75297" y="873836"/>
                </a:lnTo>
                <a:lnTo>
                  <a:pt x="53784" y="837355"/>
                </a:lnTo>
                <a:lnTo>
                  <a:pt x="35856" y="800230"/>
                </a:lnTo>
                <a:lnTo>
                  <a:pt x="21513" y="762578"/>
                </a:lnTo>
                <a:lnTo>
                  <a:pt x="10756" y="724517"/>
                </a:lnTo>
                <a:lnTo>
                  <a:pt x="3585" y="686162"/>
                </a:lnTo>
                <a:lnTo>
                  <a:pt x="0" y="647632"/>
                </a:lnTo>
                <a:lnTo>
                  <a:pt x="0" y="609044"/>
                </a:lnTo>
                <a:lnTo>
                  <a:pt x="3585" y="570514"/>
                </a:lnTo>
                <a:lnTo>
                  <a:pt x="10756" y="532159"/>
                </a:lnTo>
                <a:lnTo>
                  <a:pt x="21513" y="494098"/>
                </a:lnTo>
                <a:lnTo>
                  <a:pt x="35856" y="456446"/>
                </a:lnTo>
                <a:lnTo>
                  <a:pt x="53784" y="419321"/>
                </a:lnTo>
                <a:lnTo>
                  <a:pt x="75297" y="382840"/>
                </a:lnTo>
                <a:lnTo>
                  <a:pt x="100397" y="347120"/>
                </a:lnTo>
                <a:lnTo>
                  <a:pt x="129081" y="312279"/>
                </a:lnTo>
                <a:lnTo>
                  <a:pt x="161352" y="278432"/>
                </a:lnTo>
                <a:lnTo>
                  <a:pt x="197208" y="245698"/>
                </a:lnTo>
                <a:lnTo>
                  <a:pt x="236650" y="214194"/>
                </a:lnTo>
                <a:lnTo>
                  <a:pt x="279677" y="184036"/>
                </a:lnTo>
                <a:lnTo>
                  <a:pt x="317783" y="160315"/>
                </a:lnTo>
                <a:lnTo>
                  <a:pt x="357334" y="138231"/>
                </a:lnTo>
                <a:lnTo>
                  <a:pt x="398225" y="117783"/>
                </a:lnTo>
                <a:lnTo>
                  <a:pt x="440354" y="98970"/>
                </a:lnTo>
                <a:lnTo>
                  <a:pt x="483617" y="81793"/>
                </a:lnTo>
                <a:lnTo>
                  <a:pt x="527912" y="66252"/>
                </a:lnTo>
                <a:lnTo>
                  <a:pt x="573135" y="52348"/>
                </a:lnTo>
                <a:lnTo>
                  <a:pt x="619183" y="40078"/>
                </a:lnTo>
                <a:lnTo>
                  <a:pt x="665954" y="29445"/>
                </a:lnTo>
                <a:lnTo>
                  <a:pt x="713342" y="20448"/>
                </a:lnTo>
                <a:lnTo>
                  <a:pt x="761247" y="13087"/>
                </a:lnTo>
                <a:lnTo>
                  <a:pt x="809564" y="7361"/>
                </a:lnTo>
                <a:lnTo>
                  <a:pt x="858191" y="3271"/>
                </a:lnTo>
                <a:lnTo>
                  <a:pt x="907024" y="817"/>
                </a:lnTo>
                <a:lnTo>
                  <a:pt x="955960" y="0"/>
                </a:lnTo>
                <a:lnTo>
                  <a:pt x="1004896" y="817"/>
                </a:lnTo>
                <a:lnTo>
                  <a:pt x="1053729" y="3271"/>
                </a:lnTo>
                <a:lnTo>
                  <a:pt x="1102356" y="7361"/>
                </a:lnTo>
                <a:lnTo>
                  <a:pt x="1150673" y="13087"/>
                </a:lnTo>
                <a:lnTo>
                  <a:pt x="1198578" y="20448"/>
                </a:lnTo>
                <a:lnTo>
                  <a:pt x="1245967" y="29445"/>
                </a:lnTo>
                <a:lnTo>
                  <a:pt x="1292737" y="40078"/>
                </a:lnTo>
                <a:lnTo>
                  <a:pt x="1338785" y="52348"/>
                </a:lnTo>
                <a:lnTo>
                  <a:pt x="1384008" y="66252"/>
                </a:lnTo>
                <a:lnTo>
                  <a:pt x="1428303" y="81793"/>
                </a:lnTo>
                <a:lnTo>
                  <a:pt x="1471566" y="98970"/>
                </a:lnTo>
                <a:lnTo>
                  <a:pt x="1513695" y="117783"/>
                </a:lnTo>
                <a:lnTo>
                  <a:pt x="1554586" y="138231"/>
                </a:lnTo>
                <a:lnTo>
                  <a:pt x="1594137" y="160315"/>
                </a:lnTo>
                <a:lnTo>
                  <a:pt x="1632243" y="184036"/>
                </a:lnTo>
                <a:close/>
              </a:path>
            </a:pathLst>
          </a:custGeom>
          <a:noFill/>
          <a:ln cap="flat" cmpd="sng" w="1905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54" name="Google Shape;2754;p316"/>
          <p:cNvSpPr/>
          <p:nvPr/>
        </p:nvSpPr>
        <p:spPr>
          <a:xfrm>
            <a:off x="5103813" y="2074098"/>
            <a:ext cx="869953" cy="572072"/>
          </a:xfrm>
          <a:custGeom>
            <a:rect b="b" l="l" r="r" t="t"/>
            <a:pathLst>
              <a:path extrusionOk="0" h="1257300" w="1911984">
                <a:moveTo>
                  <a:pt x="1632243" y="184036"/>
                </a:moveTo>
                <a:lnTo>
                  <a:pt x="1675270" y="214194"/>
                </a:lnTo>
                <a:lnTo>
                  <a:pt x="1714712" y="245698"/>
                </a:lnTo>
                <a:lnTo>
                  <a:pt x="1750568" y="278432"/>
                </a:lnTo>
                <a:lnTo>
                  <a:pt x="1782839" y="312279"/>
                </a:lnTo>
                <a:lnTo>
                  <a:pt x="1811524" y="347120"/>
                </a:lnTo>
                <a:lnTo>
                  <a:pt x="1836623" y="382840"/>
                </a:lnTo>
                <a:lnTo>
                  <a:pt x="1858137" y="419321"/>
                </a:lnTo>
                <a:lnTo>
                  <a:pt x="1876065" y="456446"/>
                </a:lnTo>
                <a:lnTo>
                  <a:pt x="1890407" y="494098"/>
                </a:lnTo>
                <a:lnTo>
                  <a:pt x="1901164" y="532159"/>
                </a:lnTo>
                <a:lnTo>
                  <a:pt x="1908335" y="570514"/>
                </a:lnTo>
                <a:lnTo>
                  <a:pt x="1911921" y="609044"/>
                </a:lnTo>
                <a:lnTo>
                  <a:pt x="1911921" y="647632"/>
                </a:lnTo>
                <a:lnTo>
                  <a:pt x="1908335" y="686162"/>
                </a:lnTo>
                <a:lnTo>
                  <a:pt x="1901164" y="724517"/>
                </a:lnTo>
                <a:lnTo>
                  <a:pt x="1890407" y="762578"/>
                </a:lnTo>
                <a:lnTo>
                  <a:pt x="1876065" y="800230"/>
                </a:lnTo>
                <a:lnTo>
                  <a:pt x="1858137" y="837355"/>
                </a:lnTo>
                <a:lnTo>
                  <a:pt x="1836623" y="873836"/>
                </a:lnTo>
                <a:lnTo>
                  <a:pt x="1811524" y="909556"/>
                </a:lnTo>
                <a:lnTo>
                  <a:pt x="1782839" y="944397"/>
                </a:lnTo>
                <a:lnTo>
                  <a:pt x="1750568" y="978244"/>
                </a:lnTo>
                <a:lnTo>
                  <a:pt x="1714712" y="1010978"/>
                </a:lnTo>
                <a:lnTo>
                  <a:pt x="1675270" y="1042482"/>
                </a:lnTo>
                <a:lnTo>
                  <a:pt x="1632243" y="1072640"/>
                </a:lnTo>
                <a:lnTo>
                  <a:pt x="1594137" y="1096360"/>
                </a:lnTo>
                <a:lnTo>
                  <a:pt x="1554586" y="1118445"/>
                </a:lnTo>
                <a:lnTo>
                  <a:pt x="1513695" y="1138893"/>
                </a:lnTo>
                <a:lnTo>
                  <a:pt x="1471566" y="1157706"/>
                </a:lnTo>
                <a:lnTo>
                  <a:pt x="1428303" y="1174883"/>
                </a:lnTo>
                <a:lnTo>
                  <a:pt x="1384008" y="1190424"/>
                </a:lnTo>
                <a:lnTo>
                  <a:pt x="1338785" y="1204329"/>
                </a:lnTo>
                <a:lnTo>
                  <a:pt x="1292737" y="1216598"/>
                </a:lnTo>
                <a:lnTo>
                  <a:pt x="1245967" y="1227231"/>
                </a:lnTo>
                <a:lnTo>
                  <a:pt x="1198578" y="1236228"/>
                </a:lnTo>
                <a:lnTo>
                  <a:pt x="1150673" y="1243590"/>
                </a:lnTo>
                <a:lnTo>
                  <a:pt x="1102356" y="1249315"/>
                </a:lnTo>
                <a:lnTo>
                  <a:pt x="1053729" y="1253405"/>
                </a:lnTo>
                <a:lnTo>
                  <a:pt x="1004896" y="1255859"/>
                </a:lnTo>
                <a:lnTo>
                  <a:pt x="955960" y="1256677"/>
                </a:lnTo>
                <a:lnTo>
                  <a:pt x="907024" y="1255859"/>
                </a:lnTo>
                <a:lnTo>
                  <a:pt x="858191" y="1253405"/>
                </a:lnTo>
                <a:lnTo>
                  <a:pt x="809564" y="1249315"/>
                </a:lnTo>
                <a:lnTo>
                  <a:pt x="761247" y="1243590"/>
                </a:lnTo>
                <a:lnTo>
                  <a:pt x="713342" y="1236228"/>
                </a:lnTo>
                <a:lnTo>
                  <a:pt x="665954" y="1227231"/>
                </a:lnTo>
                <a:lnTo>
                  <a:pt x="619183" y="1216598"/>
                </a:lnTo>
                <a:lnTo>
                  <a:pt x="573135" y="1204329"/>
                </a:lnTo>
                <a:lnTo>
                  <a:pt x="527912" y="1190424"/>
                </a:lnTo>
                <a:lnTo>
                  <a:pt x="483617" y="1174883"/>
                </a:lnTo>
                <a:lnTo>
                  <a:pt x="440354" y="1157706"/>
                </a:lnTo>
                <a:lnTo>
                  <a:pt x="398225" y="1138893"/>
                </a:lnTo>
                <a:lnTo>
                  <a:pt x="357334" y="1118445"/>
                </a:lnTo>
                <a:lnTo>
                  <a:pt x="317783" y="1096360"/>
                </a:lnTo>
                <a:lnTo>
                  <a:pt x="279677" y="1072640"/>
                </a:lnTo>
                <a:lnTo>
                  <a:pt x="236650" y="1042482"/>
                </a:lnTo>
                <a:lnTo>
                  <a:pt x="197208" y="1010978"/>
                </a:lnTo>
                <a:lnTo>
                  <a:pt x="161352" y="978244"/>
                </a:lnTo>
                <a:lnTo>
                  <a:pt x="129081" y="944397"/>
                </a:lnTo>
                <a:lnTo>
                  <a:pt x="100397" y="909556"/>
                </a:lnTo>
                <a:lnTo>
                  <a:pt x="75297" y="873836"/>
                </a:lnTo>
                <a:lnTo>
                  <a:pt x="53784" y="837355"/>
                </a:lnTo>
                <a:lnTo>
                  <a:pt x="35856" y="800230"/>
                </a:lnTo>
                <a:lnTo>
                  <a:pt x="21513" y="762578"/>
                </a:lnTo>
                <a:lnTo>
                  <a:pt x="10756" y="724517"/>
                </a:lnTo>
                <a:lnTo>
                  <a:pt x="3585" y="686162"/>
                </a:lnTo>
                <a:lnTo>
                  <a:pt x="0" y="647632"/>
                </a:lnTo>
                <a:lnTo>
                  <a:pt x="0" y="609044"/>
                </a:lnTo>
                <a:lnTo>
                  <a:pt x="3585" y="570514"/>
                </a:lnTo>
                <a:lnTo>
                  <a:pt x="10756" y="532159"/>
                </a:lnTo>
                <a:lnTo>
                  <a:pt x="21513" y="494098"/>
                </a:lnTo>
                <a:lnTo>
                  <a:pt x="35856" y="456446"/>
                </a:lnTo>
                <a:lnTo>
                  <a:pt x="53784" y="419321"/>
                </a:lnTo>
                <a:lnTo>
                  <a:pt x="75297" y="382840"/>
                </a:lnTo>
                <a:lnTo>
                  <a:pt x="100397" y="347120"/>
                </a:lnTo>
                <a:lnTo>
                  <a:pt x="129081" y="312279"/>
                </a:lnTo>
                <a:lnTo>
                  <a:pt x="161352" y="278432"/>
                </a:lnTo>
                <a:lnTo>
                  <a:pt x="197208" y="245698"/>
                </a:lnTo>
                <a:lnTo>
                  <a:pt x="236650" y="214194"/>
                </a:lnTo>
                <a:lnTo>
                  <a:pt x="279677" y="184036"/>
                </a:lnTo>
                <a:lnTo>
                  <a:pt x="317783" y="160315"/>
                </a:lnTo>
                <a:lnTo>
                  <a:pt x="357334" y="138231"/>
                </a:lnTo>
                <a:lnTo>
                  <a:pt x="398225" y="117783"/>
                </a:lnTo>
                <a:lnTo>
                  <a:pt x="440354" y="98970"/>
                </a:lnTo>
                <a:lnTo>
                  <a:pt x="483617" y="81793"/>
                </a:lnTo>
                <a:lnTo>
                  <a:pt x="527912" y="66252"/>
                </a:lnTo>
                <a:lnTo>
                  <a:pt x="573135" y="52348"/>
                </a:lnTo>
                <a:lnTo>
                  <a:pt x="619183" y="40078"/>
                </a:lnTo>
                <a:lnTo>
                  <a:pt x="665954" y="29445"/>
                </a:lnTo>
                <a:lnTo>
                  <a:pt x="713342" y="20448"/>
                </a:lnTo>
                <a:lnTo>
                  <a:pt x="761247" y="13087"/>
                </a:lnTo>
                <a:lnTo>
                  <a:pt x="809564" y="7361"/>
                </a:lnTo>
                <a:lnTo>
                  <a:pt x="858191" y="3271"/>
                </a:lnTo>
                <a:lnTo>
                  <a:pt x="907024" y="817"/>
                </a:lnTo>
                <a:lnTo>
                  <a:pt x="955960" y="0"/>
                </a:lnTo>
                <a:lnTo>
                  <a:pt x="1004896" y="817"/>
                </a:lnTo>
                <a:lnTo>
                  <a:pt x="1053729" y="3271"/>
                </a:lnTo>
                <a:lnTo>
                  <a:pt x="1102356" y="7361"/>
                </a:lnTo>
                <a:lnTo>
                  <a:pt x="1150673" y="13087"/>
                </a:lnTo>
                <a:lnTo>
                  <a:pt x="1198578" y="20448"/>
                </a:lnTo>
                <a:lnTo>
                  <a:pt x="1245967" y="29445"/>
                </a:lnTo>
                <a:lnTo>
                  <a:pt x="1292737" y="40078"/>
                </a:lnTo>
                <a:lnTo>
                  <a:pt x="1338785" y="52348"/>
                </a:lnTo>
                <a:lnTo>
                  <a:pt x="1384008" y="66252"/>
                </a:lnTo>
                <a:lnTo>
                  <a:pt x="1428303" y="81793"/>
                </a:lnTo>
                <a:lnTo>
                  <a:pt x="1471566" y="98970"/>
                </a:lnTo>
                <a:lnTo>
                  <a:pt x="1513695" y="117783"/>
                </a:lnTo>
                <a:lnTo>
                  <a:pt x="1554586" y="138231"/>
                </a:lnTo>
                <a:lnTo>
                  <a:pt x="1594137" y="160315"/>
                </a:lnTo>
                <a:lnTo>
                  <a:pt x="1632243" y="184036"/>
                </a:lnTo>
                <a:close/>
              </a:path>
            </a:pathLst>
          </a:custGeom>
          <a:noFill/>
          <a:ln cap="flat" cmpd="sng" w="1905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55" name="Google Shape;2755;p316"/>
          <p:cNvSpPr txBox="1"/>
          <p:nvPr>
            <p:ph type="title"/>
          </p:nvPr>
        </p:nvSpPr>
        <p:spPr>
          <a:xfrm>
            <a:off x="3156528" y="427581"/>
            <a:ext cx="40704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Airport names</a:t>
            </a:r>
            <a:endParaRPr b="1" sz="3000">
              <a:latin typeface="Questrial"/>
              <a:ea typeface="Questrial"/>
              <a:cs typeface="Questrial"/>
              <a:sym typeface="Quest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01" name="Shape 401"/>
        <p:cNvGrpSpPr/>
        <p:nvPr/>
      </p:nvGrpSpPr>
      <p:grpSpPr>
        <a:xfrm>
          <a:off x="0" y="0"/>
          <a:ext cx="0" cy="0"/>
          <a:chOff x="0" y="0"/>
          <a:chExt cx="0" cy="0"/>
        </a:xfrm>
      </p:grpSpPr>
      <p:sp>
        <p:nvSpPr>
          <p:cNvPr id="402" name="Google Shape;402;p83"/>
          <p:cNvSpPr/>
          <p:nvPr/>
        </p:nvSpPr>
        <p:spPr>
          <a:xfrm>
            <a:off x="1618324" y="1587799"/>
            <a:ext cx="5388900" cy="349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3" name="Google Shape;403;p83"/>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 Desktop</a:t>
            </a:r>
            <a:endParaRPr b="1" sz="3000">
              <a:solidFill>
                <a:srgbClr val="000000"/>
              </a:solidFill>
              <a:latin typeface="Questrial"/>
              <a:ea typeface="Questrial"/>
              <a:cs typeface="Questrial"/>
              <a:sym typeface="Questrial"/>
            </a:endParaRPr>
          </a:p>
        </p:txBody>
      </p:sp>
      <p:sp>
        <p:nvSpPr>
          <p:cNvPr id="404" name="Google Shape;404;p83"/>
          <p:cNvSpPr txBox="1"/>
          <p:nvPr/>
        </p:nvSpPr>
        <p:spPr>
          <a:xfrm>
            <a:off x="453514" y="920994"/>
            <a:ext cx="7805400" cy="4482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700">
                <a:latin typeface="Questrial"/>
                <a:ea typeface="Questrial"/>
                <a:cs typeface="Questrial"/>
                <a:sym typeface="Questrial"/>
              </a:rPr>
              <a:t>Work on files locally to your computer. </a:t>
            </a:r>
            <a:endParaRPr sz="1700">
              <a:latin typeface="Questrial"/>
              <a:ea typeface="Questrial"/>
              <a:cs typeface="Questrial"/>
              <a:sym typeface="Questrial"/>
            </a:endParaRPr>
          </a:p>
          <a:p>
            <a:pPr indent="0" lvl="0" marL="0" rtl="0" algn="l">
              <a:spcBef>
                <a:spcPts val="0"/>
              </a:spcBef>
              <a:spcAft>
                <a:spcPts val="0"/>
              </a:spcAft>
              <a:buNone/>
            </a:pPr>
            <a:r>
              <a:rPr lang="en" sz="1700">
                <a:latin typeface="Questrial"/>
                <a:ea typeface="Questrial"/>
                <a:cs typeface="Questrial"/>
                <a:sym typeface="Questrial"/>
              </a:rPr>
              <a:t>Con: can be hard to share/collaborate code. </a:t>
            </a:r>
            <a:endParaRPr sz="17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t/>
            </a:r>
            <a:endParaRPr sz="19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t/>
            </a:r>
            <a:endParaRPr sz="1600">
              <a:latin typeface="Questrial"/>
              <a:ea typeface="Questrial"/>
              <a:cs typeface="Questrial"/>
              <a:sym typeface="Questrial"/>
            </a:endParaRPr>
          </a:p>
          <a:p>
            <a:pPr indent="0" lvl="0" marL="0" rtl="0" algn="l">
              <a:spcBef>
                <a:spcPts val="0"/>
              </a:spcBef>
              <a:spcAft>
                <a:spcPts val="0"/>
              </a:spcAft>
              <a:buNone/>
            </a:pPr>
            <a:r>
              <a:t/>
            </a:r>
            <a:endParaRPr sz="1600">
              <a:latin typeface="Questrial"/>
              <a:ea typeface="Questrial"/>
              <a:cs typeface="Questrial"/>
              <a:sym typeface="Questrial"/>
            </a:endParaRPr>
          </a:p>
        </p:txBody>
      </p:sp>
    </p:spTree>
  </p:cSld>
  <p:clrMapOvr>
    <a:masterClrMapping/>
  </p:clrMapOvr>
</p:sld>
</file>

<file path=ppt/slides/slide2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759" name="Shape 2759"/>
        <p:cNvGrpSpPr/>
        <p:nvPr/>
      </p:nvGrpSpPr>
      <p:grpSpPr>
        <a:xfrm>
          <a:off x="0" y="0"/>
          <a:ext cx="0" cy="0"/>
          <a:chOff x="0" y="0"/>
          <a:chExt cx="0" cy="0"/>
        </a:xfrm>
      </p:grpSpPr>
      <p:sp>
        <p:nvSpPr>
          <p:cNvPr id="2760" name="Google Shape;2760;p317"/>
          <p:cNvSpPr txBox="1"/>
          <p:nvPr/>
        </p:nvSpPr>
        <p:spPr>
          <a:xfrm>
            <a:off x="360986" y="291428"/>
            <a:ext cx="6082800" cy="520500"/>
          </a:xfrm>
          <a:prstGeom prst="rect">
            <a:avLst/>
          </a:prstGeom>
          <a:noFill/>
          <a:ln>
            <a:noFill/>
          </a:ln>
        </p:spPr>
        <p:txBody>
          <a:bodyPr anchorCtr="0" anchor="t" bIns="0" lIns="0" spcFirstLastPara="1" rIns="0" wrap="square" tIns="7800">
            <a:noAutofit/>
          </a:bodyPr>
          <a:lstStyle/>
          <a:p>
            <a:pPr indent="0" lvl="0" marL="0" marR="0" rtl="0" algn="l">
              <a:lnSpc>
                <a:spcPct val="100000"/>
              </a:lnSpc>
              <a:spcBef>
                <a:spcPts val="0"/>
              </a:spcBef>
              <a:spcAft>
                <a:spcPts val="0"/>
              </a:spcAft>
              <a:buNone/>
            </a:pPr>
            <a:r>
              <a:rPr b="1" lang="en" sz="3000">
                <a:latin typeface="Questrial"/>
                <a:ea typeface="Questrial"/>
                <a:cs typeface="Questrial"/>
                <a:sym typeface="Questrial"/>
              </a:rPr>
              <a:t>common syntax - matching names</a:t>
            </a:r>
            <a:endParaRPr b="1" sz="3000">
              <a:latin typeface="Questrial"/>
              <a:ea typeface="Questrial"/>
              <a:cs typeface="Questrial"/>
              <a:sym typeface="Questrial"/>
            </a:endParaRPr>
          </a:p>
        </p:txBody>
      </p:sp>
      <p:sp>
        <p:nvSpPr>
          <p:cNvPr id="2761" name="Google Shape;2761;p317"/>
          <p:cNvSpPr txBox="1"/>
          <p:nvPr/>
        </p:nvSpPr>
        <p:spPr>
          <a:xfrm>
            <a:off x="860461" y="1160245"/>
            <a:ext cx="7423200" cy="60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63175">
            <a:noAutofit/>
          </a:bodyPr>
          <a:lstStyle/>
          <a:p>
            <a:pPr indent="0" lvl="0" marL="76200" marR="0" rtl="0" algn="l">
              <a:lnSpc>
                <a:spcPct val="100000"/>
              </a:lnSpc>
              <a:spcBef>
                <a:spcPts val="0"/>
              </a:spcBef>
              <a:spcAft>
                <a:spcPts val="0"/>
              </a:spcAft>
              <a:buNone/>
            </a:pPr>
            <a:r>
              <a:rPr lang="en" sz="1600">
                <a:latin typeface="Courier New"/>
                <a:ea typeface="Courier New"/>
                <a:cs typeface="Courier New"/>
                <a:sym typeface="Courier New"/>
              </a:rPr>
              <a:t>airports %&gt;% left_join(flights, by = </a:t>
            </a:r>
            <a:r>
              <a:rPr lang="en" sz="1600">
                <a:solidFill>
                  <a:srgbClr val="0365C0"/>
                </a:solidFill>
                <a:latin typeface="Courier New"/>
                <a:ea typeface="Courier New"/>
                <a:cs typeface="Courier New"/>
                <a:sym typeface="Courier New"/>
              </a:rPr>
              <a:t>c("faa" = "dest")</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
        <p:nvSpPr>
          <p:cNvPr id="2762" name="Google Shape;2762;p317"/>
          <p:cNvSpPr/>
          <p:nvPr/>
        </p:nvSpPr>
        <p:spPr>
          <a:xfrm>
            <a:off x="4974136" y="2227002"/>
            <a:ext cx="2450700" cy="2916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63" name="Google Shape;2763;p317"/>
          <p:cNvSpPr/>
          <p:nvPr/>
        </p:nvSpPr>
        <p:spPr>
          <a:xfrm>
            <a:off x="432072" y="2203813"/>
            <a:ext cx="3554100" cy="2939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64" name="Google Shape;2764;p317"/>
          <p:cNvSpPr/>
          <p:nvPr/>
        </p:nvSpPr>
        <p:spPr>
          <a:xfrm>
            <a:off x="252950" y="2074098"/>
            <a:ext cx="869953" cy="572072"/>
          </a:xfrm>
          <a:custGeom>
            <a:rect b="b" l="l" r="r" t="t"/>
            <a:pathLst>
              <a:path extrusionOk="0" h="1257300" w="1911985">
                <a:moveTo>
                  <a:pt x="1632243" y="184036"/>
                </a:moveTo>
                <a:lnTo>
                  <a:pt x="1675270" y="214194"/>
                </a:lnTo>
                <a:lnTo>
                  <a:pt x="1714712" y="245698"/>
                </a:lnTo>
                <a:lnTo>
                  <a:pt x="1750568" y="278432"/>
                </a:lnTo>
                <a:lnTo>
                  <a:pt x="1782839" y="312279"/>
                </a:lnTo>
                <a:lnTo>
                  <a:pt x="1811524" y="347120"/>
                </a:lnTo>
                <a:lnTo>
                  <a:pt x="1836623" y="382840"/>
                </a:lnTo>
                <a:lnTo>
                  <a:pt x="1858137" y="419321"/>
                </a:lnTo>
                <a:lnTo>
                  <a:pt x="1876065" y="456446"/>
                </a:lnTo>
                <a:lnTo>
                  <a:pt x="1890407" y="494098"/>
                </a:lnTo>
                <a:lnTo>
                  <a:pt x="1901164" y="532159"/>
                </a:lnTo>
                <a:lnTo>
                  <a:pt x="1908335" y="570514"/>
                </a:lnTo>
                <a:lnTo>
                  <a:pt x="1911921" y="609044"/>
                </a:lnTo>
                <a:lnTo>
                  <a:pt x="1911921" y="647632"/>
                </a:lnTo>
                <a:lnTo>
                  <a:pt x="1908335" y="686162"/>
                </a:lnTo>
                <a:lnTo>
                  <a:pt x="1901164" y="724517"/>
                </a:lnTo>
                <a:lnTo>
                  <a:pt x="1890407" y="762578"/>
                </a:lnTo>
                <a:lnTo>
                  <a:pt x="1876065" y="800230"/>
                </a:lnTo>
                <a:lnTo>
                  <a:pt x="1858137" y="837355"/>
                </a:lnTo>
                <a:lnTo>
                  <a:pt x="1836623" y="873836"/>
                </a:lnTo>
                <a:lnTo>
                  <a:pt x="1811524" y="909556"/>
                </a:lnTo>
                <a:lnTo>
                  <a:pt x="1782839" y="944397"/>
                </a:lnTo>
                <a:lnTo>
                  <a:pt x="1750568" y="978244"/>
                </a:lnTo>
                <a:lnTo>
                  <a:pt x="1714712" y="1010978"/>
                </a:lnTo>
                <a:lnTo>
                  <a:pt x="1675270" y="1042482"/>
                </a:lnTo>
                <a:lnTo>
                  <a:pt x="1632243" y="1072640"/>
                </a:lnTo>
                <a:lnTo>
                  <a:pt x="1594137" y="1096360"/>
                </a:lnTo>
                <a:lnTo>
                  <a:pt x="1554586" y="1118445"/>
                </a:lnTo>
                <a:lnTo>
                  <a:pt x="1513695" y="1138893"/>
                </a:lnTo>
                <a:lnTo>
                  <a:pt x="1471566" y="1157706"/>
                </a:lnTo>
                <a:lnTo>
                  <a:pt x="1428303" y="1174883"/>
                </a:lnTo>
                <a:lnTo>
                  <a:pt x="1384008" y="1190424"/>
                </a:lnTo>
                <a:lnTo>
                  <a:pt x="1338785" y="1204329"/>
                </a:lnTo>
                <a:lnTo>
                  <a:pt x="1292737" y="1216598"/>
                </a:lnTo>
                <a:lnTo>
                  <a:pt x="1245967" y="1227231"/>
                </a:lnTo>
                <a:lnTo>
                  <a:pt x="1198578" y="1236228"/>
                </a:lnTo>
                <a:lnTo>
                  <a:pt x="1150673" y="1243590"/>
                </a:lnTo>
                <a:lnTo>
                  <a:pt x="1102356" y="1249315"/>
                </a:lnTo>
                <a:lnTo>
                  <a:pt x="1053729" y="1253405"/>
                </a:lnTo>
                <a:lnTo>
                  <a:pt x="1004896" y="1255859"/>
                </a:lnTo>
                <a:lnTo>
                  <a:pt x="955960" y="1256677"/>
                </a:lnTo>
                <a:lnTo>
                  <a:pt x="907024" y="1255859"/>
                </a:lnTo>
                <a:lnTo>
                  <a:pt x="858191" y="1253405"/>
                </a:lnTo>
                <a:lnTo>
                  <a:pt x="809564" y="1249315"/>
                </a:lnTo>
                <a:lnTo>
                  <a:pt x="761247" y="1243590"/>
                </a:lnTo>
                <a:lnTo>
                  <a:pt x="713342" y="1236228"/>
                </a:lnTo>
                <a:lnTo>
                  <a:pt x="665954" y="1227231"/>
                </a:lnTo>
                <a:lnTo>
                  <a:pt x="619183" y="1216598"/>
                </a:lnTo>
                <a:lnTo>
                  <a:pt x="573135" y="1204329"/>
                </a:lnTo>
                <a:lnTo>
                  <a:pt x="527912" y="1190424"/>
                </a:lnTo>
                <a:lnTo>
                  <a:pt x="483617" y="1174883"/>
                </a:lnTo>
                <a:lnTo>
                  <a:pt x="440354" y="1157706"/>
                </a:lnTo>
                <a:lnTo>
                  <a:pt x="398225" y="1138893"/>
                </a:lnTo>
                <a:lnTo>
                  <a:pt x="357334" y="1118445"/>
                </a:lnTo>
                <a:lnTo>
                  <a:pt x="317783" y="1096360"/>
                </a:lnTo>
                <a:lnTo>
                  <a:pt x="279677" y="1072640"/>
                </a:lnTo>
                <a:lnTo>
                  <a:pt x="236650" y="1042482"/>
                </a:lnTo>
                <a:lnTo>
                  <a:pt x="197208" y="1010978"/>
                </a:lnTo>
                <a:lnTo>
                  <a:pt x="161352" y="978244"/>
                </a:lnTo>
                <a:lnTo>
                  <a:pt x="129081" y="944397"/>
                </a:lnTo>
                <a:lnTo>
                  <a:pt x="100397" y="909556"/>
                </a:lnTo>
                <a:lnTo>
                  <a:pt x="75297" y="873836"/>
                </a:lnTo>
                <a:lnTo>
                  <a:pt x="53784" y="837355"/>
                </a:lnTo>
                <a:lnTo>
                  <a:pt x="35856" y="800230"/>
                </a:lnTo>
                <a:lnTo>
                  <a:pt x="21513" y="762578"/>
                </a:lnTo>
                <a:lnTo>
                  <a:pt x="10756" y="724517"/>
                </a:lnTo>
                <a:lnTo>
                  <a:pt x="3585" y="686162"/>
                </a:lnTo>
                <a:lnTo>
                  <a:pt x="0" y="647632"/>
                </a:lnTo>
                <a:lnTo>
                  <a:pt x="0" y="609044"/>
                </a:lnTo>
                <a:lnTo>
                  <a:pt x="3585" y="570514"/>
                </a:lnTo>
                <a:lnTo>
                  <a:pt x="10756" y="532159"/>
                </a:lnTo>
                <a:lnTo>
                  <a:pt x="21513" y="494098"/>
                </a:lnTo>
                <a:lnTo>
                  <a:pt x="35856" y="456446"/>
                </a:lnTo>
                <a:lnTo>
                  <a:pt x="53784" y="419321"/>
                </a:lnTo>
                <a:lnTo>
                  <a:pt x="75297" y="382840"/>
                </a:lnTo>
                <a:lnTo>
                  <a:pt x="100397" y="347120"/>
                </a:lnTo>
                <a:lnTo>
                  <a:pt x="129081" y="312279"/>
                </a:lnTo>
                <a:lnTo>
                  <a:pt x="161352" y="278432"/>
                </a:lnTo>
                <a:lnTo>
                  <a:pt x="197208" y="245698"/>
                </a:lnTo>
                <a:lnTo>
                  <a:pt x="236650" y="214194"/>
                </a:lnTo>
                <a:lnTo>
                  <a:pt x="279677" y="184036"/>
                </a:lnTo>
                <a:lnTo>
                  <a:pt x="317783" y="160315"/>
                </a:lnTo>
                <a:lnTo>
                  <a:pt x="357334" y="138231"/>
                </a:lnTo>
                <a:lnTo>
                  <a:pt x="398225" y="117783"/>
                </a:lnTo>
                <a:lnTo>
                  <a:pt x="440354" y="98970"/>
                </a:lnTo>
                <a:lnTo>
                  <a:pt x="483617" y="81793"/>
                </a:lnTo>
                <a:lnTo>
                  <a:pt x="527912" y="66252"/>
                </a:lnTo>
                <a:lnTo>
                  <a:pt x="573135" y="52348"/>
                </a:lnTo>
                <a:lnTo>
                  <a:pt x="619183" y="40078"/>
                </a:lnTo>
                <a:lnTo>
                  <a:pt x="665954" y="29445"/>
                </a:lnTo>
                <a:lnTo>
                  <a:pt x="713342" y="20448"/>
                </a:lnTo>
                <a:lnTo>
                  <a:pt x="761247" y="13087"/>
                </a:lnTo>
                <a:lnTo>
                  <a:pt x="809564" y="7361"/>
                </a:lnTo>
                <a:lnTo>
                  <a:pt x="858191" y="3271"/>
                </a:lnTo>
                <a:lnTo>
                  <a:pt x="907024" y="817"/>
                </a:lnTo>
                <a:lnTo>
                  <a:pt x="955960" y="0"/>
                </a:lnTo>
                <a:lnTo>
                  <a:pt x="1004896" y="817"/>
                </a:lnTo>
                <a:lnTo>
                  <a:pt x="1053729" y="3271"/>
                </a:lnTo>
                <a:lnTo>
                  <a:pt x="1102356" y="7361"/>
                </a:lnTo>
                <a:lnTo>
                  <a:pt x="1150673" y="13087"/>
                </a:lnTo>
                <a:lnTo>
                  <a:pt x="1198578" y="20448"/>
                </a:lnTo>
                <a:lnTo>
                  <a:pt x="1245967" y="29445"/>
                </a:lnTo>
                <a:lnTo>
                  <a:pt x="1292737" y="40078"/>
                </a:lnTo>
                <a:lnTo>
                  <a:pt x="1338785" y="52348"/>
                </a:lnTo>
                <a:lnTo>
                  <a:pt x="1384008" y="66252"/>
                </a:lnTo>
                <a:lnTo>
                  <a:pt x="1428303" y="81793"/>
                </a:lnTo>
                <a:lnTo>
                  <a:pt x="1471566" y="98970"/>
                </a:lnTo>
                <a:lnTo>
                  <a:pt x="1513695" y="117783"/>
                </a:lnTo>
                <a:lnTo>
                  <a:pt x="1554586" y="138231"/>
                </a:lnTo>
                <a:lnTo>
                  <a:pt x="1594137" y="160315"/>
                </a:lnTo>
                <a:lnTo>
                  <a:pt x="1632243" y="184036"/>
                </a:lnTo>
                <a:close/>
              </a:path>
            </a:pathLst>
          </a:custGeom>
          <a:noFill/>
          <a:ln cap="flat" cmpd="sng" w="1905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65" name="Google Shape;2765;p317"/>
          <p:cNvSpPr/>
          <p:nvPr/>
        </p:nvSpPr>
        <p:spPr>
          <a:xfrm>
            <a:off x="5103813" y="2074098"/>
            <a:ext cx="869953" cy="572072"/>
          </a:xfrm>
          <a:custGeom>
            <a:rect b="b" l="l" r="r" t="t"/>
            <a:pathLst>
              <a:path extrusionOk="0" h="1257300" w="1911984">
                <a:moveTo>
                  <a:pt x="1632243" y="184036"/>
                </a:moveTo>
                <a:lnTo>
                  <a:pt x="1675270" y="214194"/>
                </a:lnTo>
                <a:lnTo>
                  <a:pt x="1714712" y="245698"/>
                </a:lnTo>
                <a:lnTo>
                  <a:pt x="1750568" y="278432"/>
                </a:lnTo>
                <a:lnTo>
                  <a:pt x="1782839" y="312279"/>
                </a:lnTo>
                <a:lnTo>
                  <a:pt x="1811524" y="347120"/>
                </a:lnTo>
                <a:lnTo>
                  <a:pt x="1836623" y="382840"/>
                </a:lnTo>
                <a:lnTo>
                  <a:pt x="1858137" y="419321"/>
                </a:lnTo>
                <a:lnTo>
                  <a:pt x="1876065" y="456446"/>
                </a:lnTo>
                <a:lnTo>
                  <a:pt x="1890407" y="494098"/>
                </a:lnTo>
                <a:lnTo>
                  <a:pt x="1901164" y="532159"/>
                </a:lnTo>
                <a:lnTo>
                  <a:pt x="1908335" y="570514"/>
                </a:lnTo>
                <a:lnTo>
                  <a:pt x="1911921" y="609044"/>
                </a:lnTo>
                <a:lnTo>
                  <a:pt x="1911921" y="647632"/>
                </a:lnTo>
                <a:lnTo>
                  <a:pt x="1908335" y="686162"/>
                </a:lnTo>
                <a:lnTo>
                  <a:pt x="1901164" y="724517"/>
                </a:lnTo>
                <a:lnTo>
                  <a:pt x="1890407" y="762578"/>
                </a:lnTo>
                <a:lnTo>
                  <a:pt x="1876065" y="800230"/>
                </a:lnTo>
                <a:lnTo>
                  <a:pt x="1858137" y="837355"/>
                </a:lnTo>
                <a:lnTo>
                  <a:pt x="1836623" y="873836"/>
                </a:lnTo>
                <a:lnTo>
                  <a:pt x="1811524" y="909556"/>
                </a:lnTo>
                <a:lnTo>
                  <a:pt x="1782839" y="944397"/>
                </a:lnTo>
                <a:lnTo>
                  <a:pt x="1750568" y="978244"/>
                </a:lnTo>
                <a:lnTo>
                  <a:pt x="1714712" y="1010978"/>
                </a:lnTo>
                <a:lnTo>
                  <a:pt x="1675270" y="1042482"/>
                </a:lnTo>
                <a:lnTo>
                  <a:pt x="1632243" y="1072640"/>
                </a:lnTo>
                <a:lnTo>
                  <a:pt x="1594137" y="1096360"/>
                </a:lnTo>
                <a:lnTo>
                  <a:pt x="1554586" y="1118445"/>
                </a:lnTo>
                <a:lnTo>
                  <a:pt x="1513695" y="1138893"/>
                </a:lnTo>
                <a:lnTo>
                  <a:pt x="1471566" y="1157706"/>
                </a:lnTo>
                <a:lnTo>
                  <a:pt x="1428303" y="1174883"/>
                </a:lnTo>
                <a:lnTo>
                  <a:pt x="1384008" y="1190424"/>
                </a:lnTo>
                <a:lnTo>
                  <a:pt x="1338785" y="1204329"/>
                </a:lnTo>
                <a:lnTo>
                  <a:pt x="1292737" y="1216598"/>
                </a:lnTo>
                <a:lnTo>
                  <a:pt x="1245967" y="1227231"/>
                </a:lnTo>
                <a:lnTo>
                  <a:pt x="1198578" y="1236228"/>
                </a:lnTo>
                <a:lnTo>
                  <a:pt x="1150673" y="1243590"/>
                </a:lnTo>
                <a:lnTo>
                  <a:pt x="1102356" y="1249315"/>
                </a:lnTo>
                <a:lnTo>
                  <a:pt x="1053729" y="1253405"/>
                </a:lnTo>
                <a:lnTo>
                  <a:pt x="1004896" y="1255859"/>
                </a:lnTo>
                <a:lnTo>
                  <a:pt x="955960" y="1256677"/>
                </a:lnTo>
                <a:lnTo>
                  <a:pt x="907024" y="1255859"/>
                </a:lnTo>
                <a:lnTo>
                  <a:pt x="858191" y="1253405"/>
                </a:lnTo>
                <a:lnTo>
                  <a:pt x="809564" y="1249315"/>
                </a:lnTo>
                <a:lnTo>
                  <a:pt x="761247" y="1243590"/>
                </a:lnTo>
                <a:lnTo>
                  <a:pt x="713342" y="1236228"/>
                </a:lnTo>
                <a:lnTo>
                  <a:pt x="665954" y="1227231"/>
                </a:lnTo>
                <a:lnTo>
                  <a:pt x="619183" y="1216598"/>
                </a:lnTo>
                <a:lnTo>
                  <a:pt x="573135" y="1204329"/>
                </a:lnTo>
                <a:lnTo>
                  <a:pt x="527912" y="1190424"/>
                </a:lnTo>
                <a:lnTo>
                  <a:pt x="483617" y="1174883"/>
                </a:lnTo>
                <a:lnTo>
                  <a:pt x="440354" y="1157706"/>
                </a:lnTo>
                <a:lnTo>
                  <a:pt x="398225" y="1138893"/>
                </a:lnTo>
                <a:lnTo>
                  <a:pt x="357334" y="1118445"/>
                </a:lnTo>
                <a:lnTo>
                  <a:pt x="317783" y="1096360"/>
                </a:lnTo>
                <a:lnTo>
                  <a:pt x="279677" y="1072640"/>
                </a:lnTo>
                <a:lnTo>
                  <a:pt x="236650" y="1042482"/>
                </a:lnTo>
                <a:lnTo>
                  <a:pt x="197208" y="1010978"/>
                </a:lnTo>
                <a:lnTo>
                  <a:pt x="161352" y="978244"/>
                </a:lnTo>
                <a:lnTo>
                  <a:pt x="129081" y="944397"/>
                </a:lnTo>
                <a:lnTo>
                  <a:pt x="100397" y="909556"/>
                </a:lnTo>
                <a:lnTo>
                  <a:pt x="75297" y="873836"/>
                </a:lnTo>
                <a:lnTo>
                  <a:pt x="53784" y="837355"/>
                </a:lnTo>
                <a:lnTo>
                  <a:pt x="35856" y="800230"/>
                </a:lnTo>
                <a:lnTo>
                  <a:pt x="21513" y="762578"/>
                </a:lnTo>
                <a:lnTo>
                  <a:pt x="10756" y="724517"/>
                </a:lnTo>
                <a:lnTo>
                  <a:pt x="3585" y="686162"/>
                </a:lnTo>
                <a:lnTo>
                  <a:pt x="0" y="647632"/>
                </a:lnTo>
                <a:lnTo>
                  <a:pt x="0" y="609044"/>
                </a:lnTo>
                <a:lnTo>
                  <a:pt x="3585" y="570514"/>
                </a:lnTo>
                <a:lnTo>
                  <a:pt x="10756" y="532159"/>
                </a:lnTo>
                <a:lnTo>
                  <a:pt x="21513" y="494098"/>
                </a:lnTo>
                <a:lnTo>
                  <a:pt x="35856" y="456446"/>
                </a:lnTo>
                <a:lnTo>
                  <a:pt x="53784" y="419321"/>
                </a:lnTo>
                <a:lnTo>
                  <a:pt x="75297" y="382840"/>
                </a:lnTo>
                <a:lnTo>
                  <a:pt x="100397" y="347120"/>
                </a:lnTo>
                <a:lnTo>
                  <a:pt x="129081" y="312279"/>
                </a:lnTo>
                <a:lnTo>
                  <a:pt x="161352" y="278432"/>
                </a:lnTo>
                <a:lnTo>
                  <a:pt x="197208" y="245698"/>
                </a:lnTo>
                <a:lnTo>
                  <a:pt x="236650" y="214194"/>
                </a:lnTo>
                <a:lnTo>
                  <a:pt x="279677" y="184036"/>
                </a:lnTo>
                <a:lnTo>
                  <a:pt x="317783" y="160315"/>
                </a:lnTo>
                <a:lnTo>
                  <a:pt x="357334" y="138231"/>
                </a:lnTo>
                <a:lnTo>
                  <a:pt x="398225" y="117783"/>
                </a:lnTo>
                <a:lnTo>
                  <a:pt x="440354" y="98970"/>
                </a:lnTo>
                <a:lnTo>
                  <a:pt x="483617" y="81793"/>
                </a:lnTo>
                <a:lnTo>
                  <a:pt x="527912" y="66252"/>
                </a:lnTo>
                <a:lnTo>
                  <a:pt x="573135" y="52348"/>
                </a:lnTo>
                <a:lnTo>
                  <a:pt x="619183" y="40078"/>
                </a:lnTo>
                <a:lnTo>
                  <a:pt x="665954" y="29445"/>
                </a:lnTo>
                <a:lnTo>
                  <a:pt x="713342" y="20448"/>
                </a:lnTo>
                <a:lnTo>
                  <a:pt x="761247" y="13087"/>
                </a:lnTo>
                <a:lnTo>
                  <a:pt x="809564" y="7361"/>
                </a:lnTo>
                <a:lnTo>
                  <a:pt x="858191" y="3271"/>
                </a:lnTo>
                <a:lnTo>
                  <a:pt x="907024" y="817"/>
                </a:lnTo>
                <a:lnTo>
                  <a:pt x="955960" y="0"/>
                </a:lnTo>
                <a:lnTo>
                  <a:pt x="1004896" y="817"/>
                </a:lnTo>
                <a:lnTo>
                  <a:pt x="1053729" y="3271"/>
                </a:lnTo>
                <a:lnTo>
                  <a:pt x="1102356" y="7361"/>
                </a:lnTo>
                <a:lnTo>
                  <a:pt x="1150673" y="13087"/>
                </a:lnTo>
                <a:lnTo>
                  <a:pt x="1198578" y="20448"/>
                </a:lnTo>
                <a:lnTo>
                  <a:pt x="1245967" y="29445"/>
                </a:lnTo>
                <a:lnTo>
                  <a:pt x="1292737" y="40078"/>
                </a:lnTo>
                <a:lnTo>
                  <a:pt x="1338785" y="52348"/>
                </a:lnTo>
                <a:lnTo>
                  <a:pt x="1384008" y="66252"/>
                </a:lnTo>
                <a:lnTo>
                  <a:pt x="1428303" y="81793"/>
                </a:lnTo>
                <a:lnTo>
                  <a:pt x="1471566" y="98970"/>
                </a:lnTo>
                <a:lnTo>
                  <a:pt x="1513695" y="117783"/>
                </a:lnTo>
                <a:lnTo>
                  <a:pt x="1554586" y="138231"/>
                </a:lnTo>
                <a:lnTo>
                  <a:pt x="1594137" y="160315"/>
                </a:lnTo>
                <a:lnTo>
                  <a:pt x="1632243" y="184036"/>
                </a:lnTo>
                <a:close/>
              </a:path>
            </a:pathLst>
          </a:custGeom>
          <a:noFill/>
          <a:ln cap="flat" cmpd="sng" w="1905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769" name="Shape 2769"/>
        <p:cNvGrpSpPr/>
        <p:nvPr/>
      </p:nvGrpSpPr>
      <p:grpSpPr>
        <a:xfrm>
          <a:off x="0" y="0"/>
          <a:ext cx="0" cy="0"/>
          <a:chOff x="0" y="0"/>
          <a:chExt cx="0" cy="0"/>
        </a:xfrm>
      </p:grpSpPr>
      <p:sp>
        <p:nvSpPr>
          <p:cNvPr id="2770" name="Google Shape;2770;p318"/>
          <p:cNvSpPr txBox="1"/>
          <p:nvPr>
            <p:ph idx="4294967295" type="title"/>
          </p:nvPr>
        </p:nvSpPr>
        <p:spPr>
          <a:xfrm>
            <a:off x="702352" y="235882"/>
            <a:ext cx="60315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Recap: Two table verbs</a:t>
            </a:r>
            <a:endParaRPr b="1" sz="3000">
              <a:latin typeface="Questrial"/>
              <a:ea typeface="Questrial"/>
              <a:cs typeface="Questrial"/>
              <a:sym typeface="Questrial"/>
            </a:endParaRPr>
          </a:p>
        </p:txBody>
      </p:sp>
      <p:sp>
        <p:nvSpPr>
          <p:cNvPr id="2771" name="Google Shape;2771;p318"/>
          <p:cNvSpPr txBox="1"/>
          <p:nvPr/>
        </p:nvSpPr>
        <p:spPr>
          <a:xfrm>
            <a:off x="5280641" y="4589666"/>
            <a:ext cx="3640200" cy="2286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latin typeface="Questrial"/>
                <a:ea typeface="Questrial"/>
                <a:cs typeface="Questrial"/>
                <a:sym typeface="Questrial"/>
              </a:rPr>
              <a:t>View more on </a:t>
            </a:r>
            <a:r>
              <a:rPr lang="en" sz="1400" u="sng">
                <a:solidFill>
                  <a:schemeClr val="hlink"/>
                </a:solidFill>
                <a:latin typeface="Questrial"/>
                <a:ea typeface="Questrial"/>
                <a:cs typeface="Questrial"/>
                <a:sym typeface="Questrial"/>
                <a:hlinkClick r:id="rId3"/>
              </a:rPr>
              <a:t>Data Wrangling cheat sheet</a:t>
            </a:r>
            <a:endParaRPr sz="1400">
              <a:latin typeface="Questrial"/>
              <a:ea typeface="Questrial"/>
              <a:cs typeface="Questrial"/>
              <a:sym typeface="Questrial"/>
            </a:endParaRPr>
          </a:p>
        </p:txBody>
      </p:sp>
      <p:sp>
        <p:nvSpPr>
          <p:cNvPr id="2772" name="Google Shape;2772;p318"/>
          <p:cNvSpPr txBox="1"/>
          <p:nvPr/>
        </p:nvSpPr>
        <p:spPr>
          <a:xfrm>
            <a:off x="710869" y="1198332"/>
            <a:ext cx="6827400" cy="3316200"/>
          </a:xfrm>
          <a:prstGeom prst="rect">
            <a:avLst/>
          </a:prstGeom>
          <a:noFill/>
          <a:ln>
            <a:noFill/>
          </a:ln>
        </p:spPr>
        <p:txBody>
          <a:bodyPr anchorCtr="0" anchor="t" bIns="41575" lIns="41575" spcFirstLastPara="1" rIns="41575" wrap="square" tIns="41575">
            <a:noAutofit/>
          </a:bodyPr>
          <a:lstStyle/>
          <a:p>
            <a:pPr indent="-215900" lvl="0" marL="203200" rtl="0" algn="l">
              <a:lnSpc>
                <a:spcPct val="150000"/>
              </a:lnSpc>
              <a:spcBef>
                <a:spcPts val="0"/>
              </a:spcBef>
              <a:spcAft>
                <a:spcPts val="0"/>
              </a:spcAft>
              <a:buSzPts val="1800"/>
              <a:buFont typeface="Questrial"/>
              <a:buChar char="●"/>
            </a:pPr>
            <a:r>
              <a:rPr lang="en" sz="1800">
                <a:latin typeface="Questrial"/>
                <a:ea typeface="Questrial"/>
                <a:cs typeface="Questrial"/>
                <a:sym typeface="Questrial"/>
              </a:rPr>
              <a:t>full_join() 		retains all cases in either data set  </a:t>
            </a:r>
            <a:endParaRPr sz="1800">
              <a:latin typeface="Questrial"/>
              <a:ea typeface="Questrial"/>
              <a:cs typeface="Questrial"/>
              <a:sym typeface="Questrial"/>
            </a:endParaRPr>
          </a:p>
          <a:p>
            <a:pPr indent="-215900" lvl="0" marL="203200" rtl="0" algn="l">
              <a:lnSpc>
                <a:spcPct val="150000"/>
              </a:lnSpc>
              <a:spcBef>
                <a:spcPts val="500"/>
              </a:spcBef>
              <a:spcAft>
                <a:spcPts val="0"/>
              </a:spcAft>
              <a:buSzPts val="1800"/>
              <a:buFont typeface="Questrial"/>
              <a:buChar char="●"/>
            </a:pPr>
            <a:r>
              <a:rPr lang="en" sz="1800">
                <a:latin typeface="Questrial"/>
                <a:ea typeface="Questrial"/>
                <a:cs typeface="Questrial"/>
                <a:sym typeface="Questrial"/>
              </a:rPr>
              <a:t>left_join() 		retains all the cases in the left data set</a:t>
            </a:r>
            <a:endParaRPr sz="1800">
              <a:latin typeface="Questrial"/>
              <a:ea typeface="Questrial"/>
              <a:cs typeface="Questrial"/>
              <a:sym typeface="Questrial"/>
            </a:endParaRPr>
          </a:p>
          <a:p>
            <a:pPr indent="-215900" lvl="0" marL="203200" rtl="0" algn="l">
              <a:lnSpc>
                <a:spcPct val="150000"/>
              </a:lnSpc>
              <a:spcBef>
                <a:spcPts val="500"/>
              </a:spcBef>
              <a:spcAft>
                <a:spcPts val="0"/>
              </a:spcAft>
              <a:buSzPts val="1800"/>
              <a:buFont typeface="Questrial"/>
              <a:buChar char="●"/>
            </a:pPr>
            <a:r>
              <a:rPr lang="en" sz="1800">
                <a:latin typeface="Questrial"/>
                <a:ea typeface="Questrial"/>
                <a:cs typeface="Questrial"/>
                <a:sym typeface="Questrial"/>
              </a:rPr>
              <a:t>right_join() 		retains all cases in right data set  </a:t>
            </a:r>
            <a:endParaRPr sz="1800">
              <a:latin typeface="Questrial"/>
              <a:ea typeface="Questrial"/>
              <a:cs typeface="Questrial"/>
              <a:sym typeface="Questrial"/>
            </a:endParaRPr>
          </a:p>
          <a:p>
            <a:pPr indent="-215900" lvl="0" marL="203200" rtl="0" algn="l">
              <a:lnSpc>
                <a:spcPct val="150000"/>
              </a:lnSpc>
              <a:spcBef>
                <a:spcPts val="500"/>
              </a:spcBef>
              <a:spcAft>
                <a:spcPts val="0"/>
              </a:spcAft>
              <a:buSzPts val="1800"/>
              <a:buFont typeface="Questrial"/>
              <a:buChar char="●"/>
            </a:pPr>
            <a:r>
              <a:rPr lang="en" sz="1800">
                <a:latin typeface="Questrial"/>
                <a:ea typeface="Questrial"/>
                <a:cs typeface="Questrial"/>
                <a:sym typeface="Questrial"/>
              </a:rPr>
              <a:t>full_join() 		retains all cases in either data set  </a:t>
            </a:r>
            <a:endParaRPr sz="1800">
              <a:latin typeface="Questrial"/>
              <a:ea typeface="Questrial"/>
              <a:cs typeface="Questrial"/>
              <a:sym typeface="Questrial"/>
            </a:endParaRPr>
          </a:p>
          <a:p>
            <a:pPr indent="-215900" lvl="0" marL="203200" rtl="0" algn="l">
              <a:lnSpc>
                <a:spcPct val="150000"/>
              </a:lnSpc>
              <a:spcBef>
                <a:spcPts val="500"/>
              </a:spcBef>
              <a:spcAft>
                <a:spcPts val="0"/>
              </a:spcAft>
              <a:buSzPts val="1800"/>
              <a:buFont typeface="Questrial"/>
              <a:buChar char="●"/>
            </a:pPr>
            <a:r>
              <a:rPr lang="en" sz="1800">
                <a:latin typeface="Questrial"/>
                <a:ea typeface="Questrial"/>
                <a:cs typeface="Questrial"/>
                <a:sym typeface="Questrial"/>
              </a:rPr>
              <a:t>inner_join() 		retains only cases in both data sets </a:t>
            </a:r>
            <a:endParaRPr sz="1800">
              <a:latin typeface="Questrial"/>
              <a:ea typeface="Questrial"/>
              <a:cs typeface="Questrial"/>
              <a:sym typeface="Questrial"/>
            </a:endParaRPr>
          </a:p>
          <a:p>
            <a:pPr indent="-215900" lvl="0" marL="203200" rtl="0" algn="l">
              <a:lnSpc>
                <a:spcPct val="150000"/>
              </a:lnSpc>
              <a:spcBef>
                <a:spcPts val="500"/>
              </a:spcBef>
              <a:spcAft>
                <a:spcPts val="0"/>
              </a:spcAft>
              <a:buSzPts val="1800"/>
              <a:buFont typeface="Questrial"/>
              <a:buChar char="●"/>
            </a:pPr>
            <a:r>
              <a:rPr lang="en" sz="1800">
                <a:latin typeface="Questrial"/>
                <a:ea typeface="Questrial"/>
                <a:cs typeface="Questrial"/>
                <a:sym typeface="Questrial"/>
              </a:rPr>
              <a:t>semi_join() 		extracts cases that have a match</a:t>
            </a:r>
            <a:endParaRPr sz="1800">
              <a:latin typeface="Questrial"/>
              <a:ea typeface="Questrial"/>
              <a:cs typeface="Questrial"/>
              <a:sym typeface="Questrial"/>
            </a:endParaRPr>
          </a:p>
          <a:p>
            <a:pPr indent="-215900" lvl="0" marL="203200" rtl="0" algn="l">
              <a:lnSpc>
                <a:spcPct val="150000"/>
              </a:lnSpc>
              <a:spcBef>
                <a:spcPts val="500"/>
              </a:spcBef>
              <a:spcAft>
                <a:spcPts val="0"/>
              </a:spcAft>
              <a:buSzPts val="1800"/>
              <a:buFont typeface="Questrial"/>
              <a:buChar char="●"/>
            </a:pPr>
            <a:r>
              <a:rPr lang="en" sz="1800">
                <a:latin typeface="Questrial"/>
                <a:ea typeface="Questrial"/>
                <a:cs typeface="Questrial"/>
                <a:sym typeface="Questrial"/>
              </a:rPr>
              <a:t>anti_join() 		extracts cases that do not have a match</a:t>
            </a:r>
            <a:endParaRPr sz="1800">
              <a:latin typeface="Questrial"/>
              <a:ea typeface="Questrial"/>
              <a:cs typeface="Questrial"/>
              <a:sym typeface="Questrial"/>
            </a:endParaRPr>
          </a:p>
          <a:p>
            <a:pPr indent="0" lvl="0" marL="0" rtl="0" algn="l">
              <a:spcBef>
                <a:spcPts val="500"/>
              </a:spcBef>
              <a:spcAft>
                <a:spcPts val="0"/>
              </a:spcAft>
              <a:buNone/>
            </a:pPr>
            <a:r>
              <a:t/>
            </a:r>
            <a:endParaRPr sz="600">
              <a:latin typeface="Helvetica Neue"/>
              <a:ea typeface="Helvetica Neue"/>
              <a:cs typeface="Helvetica Neue"/>
              <a:sym typeface="Helvetica Neue"/>
            </a:endParaRPr>
          </a:p>
          <a:p>
            <a:pPr indent="0" lvl="0" marL="0" rtl="0" algn="l">
              <a:spcBef>
                <a:spcPts val="0"/>
              </a:spcBef>
              <a:spcAft>
                <a:spcPts val="0"/>
              </a:spcAft>
              <a:buClr>
                <a:schemeClr val="dk1"/>
              </a:buClr>
              <a:buSzPts val="500"/>
              <a:buFont typeface="Arial"/>
              <a:buNone/>
            </a:pPr>
            <a:r>
              <a:t/>
            </a:r>
            <a:endParaRPr sz="600">
              <a:latin typeface="Helvetica Neue"/>
              <a:ea typeface="Helvetica Neue"/>
              <a:cs typeface="Helvetica Neue"/>
              <a:sym typeface="Helvetica Neue"/>
            </a:endParaRPr>
          </a:p>
          <a:p>
            <a:pPr indent="0" lvl="0" marL="0" rtl="0" algn="l">
              <a:spcBef>
                <a:spcPts val="0"/>
              </a:spcBef>
              <a:spcAft>
                <a:spcPts val="0"/>
              </a:spcAft>
              <a:buClr>
                <a:schemeClr val="dk1"/>
              </a:buClr>
              <a:buSzPts val="500"/>
              <a:buFont typeface="Arial"/>
              <a:buNone/>
            </a:pPr>
            <a:r>
              <a:t/>
            </a:r>
            <a:endParaRPr sz="600">
              <a:latin typeface="Helvetica Neue"/>
              <a:ea typeface="Helvetica Neue"/>
              <a:cs typeface="Helvetica Neue"/>
              <a:sym typeface="Helvetica Neue"/>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Tree>
  </p:cSld>
  <p:clrMapOvr>
    <a:masterClrMapping/>
  </p:clrMapOvr>
</p:sld>
</file>

<file path=ppt/slides/slide2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76" name="Shape 2776"/>
        <p:cNvGrpSpPr/>
        <p:nvPr/>
      </p:nvGrpSpPr>
      <p:grpSpPr>
        <a:xfrm>
          <a:off x="0" y="0"/>
          <a:ext cx="0" cy="0"/>
          <a:chOff x="0" y="0"/>
          <a:chExt cx="0" cy="0"/>
        </a:xfrm>
      </p:grpSpPr>
      <p:sp>
        <p:nvSpPr>
          <p:cNvPr id="2777" name="Google Shape;2777;p319"/>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gather()</a:t>
            </a:r>
            <a:endParaRPr/>
          </a:p>
        </p:txBody>
      </p:sp>
    </p:spTree>
  </p:cSld>
  <p:clrMapOvr>
    <a:masterClrMapping/>
  </p:clrMapOvr>
</p:sld>
</file>

<file path=ppt/slides/slide2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781" name="Shape 2781"/>
        <p:cNvGrpSpPr/>
        <p:nvPr/>
      </p:nvGrpSpPr>
      <p:grpSpPr>
        <a:xfrm>
          <a:off x="0" y="0"/>
          <a:ext cx="0" cy="0"/>
          <a:chOff x="0" y="0"/>
          <a:chExt cx="0" cy="0"/>
        </a:xfrm>
      </p:grpSpPr>
      <p:sp>
        <p:nvSpPr>
          <p:cNvPr id="2782" name="Google Shape;2782;p320"/>
          <p:cNvSpPr/>
          <p:nvPr/>
        </p:nvSpPr>
        <p:spPr>
          <a:xfrm>
            <a:off x="1845150" y="1133165"/>
            <a:ext cx="3068700" cy="3762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83" name="Google Shape;2783;p320"/>
          <p:cNvSpPr/>
          <p:nvPr/>
        </p:nvSpPr>
        <p:spPr>
          <a:xfrm>
            <a:off x="1909762" y="1176255"/>
            <a:ext cx="2938500" cy="3628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84" name="Google Shape;2784;p320"/>
          <p:cNvSpPr/>
          <p:nvPr/>
        </p:nvSpPr>
        <p:spPr>
          <a:xfrm>
            <a:off x="1909762" y="1176255"/>
            <a:ext cx="2939812" cy="3630631"/>
          </a:xfrm>
          <a:custGeom>
            <a:rect b="b" l="l" r="r" t="t"/>
            <a:pathLst>
              <a:path extrusionOk="0" h="7979409" w="6461125">
                <a:moveTo>
                  <a:pt x="0" y="0"/>
                </a:moveTo>
                <a:lnTo>
                  <a:pt x="6460536" y="0"/>
                </a:lnTo>
                <a:lnTo>
                  <a:pt x="6460536" y="7978815"/>
                </a:lnTo>
                <a:lnTo>
                  <a:pt x="0" y="7978815"/>
                </a:lnTo>
                <a:lnTo>
                  <a:pt x="0"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85" name="Google Shape;2785;p320"/>
          <p:cNvSpPr txBox="1"/>
          <p:nvPr>
            <p:ph type="title"/>
          </p:nvPr>
        </p:nvSpPr>
        <p:spPr>
          <a:xfrm>
            <a:off x="501903" y="351390"/>
            <a:ext cx="33099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Toy data</a:t>
            </a:r>
            <a:endParaRPr b="1" sz="3000">
              <a:latin typeface="Questrial"/>
              <a:ea typeface="Questrial"/>
              <a:cs typeface="Questrial"/>
              <a:sym typeface="Questrial"/>
            </a:endParaRPr>
          </a:p>
        </p:txBody>
      </p:sp>
      <p:sp>
        <p:nvSpPr>
          <p:cNvPr id="2786" name="Google Shape;2786;p320"/>
          <p:cNvSpPr/>
          <p:nvPr/>
        </p:nvSpPr>
        <p:spPr>
          <a:xfrm>
            <a:off x="2163908" y="1953448"/>
            <a:ext cx="1353614" cy="1534192"/>
          </a:xfrm>
          <a:custGeom>
            <a:rect b="b" l="l" r="r" t="t"/>
            <a:pathLst>
              <a:path extrusionOk="0" h="3371850" w="2974975">
                <a:moveTo>
                  <a:pt x="2972392" y="0"/>
                </a:moveTo>
                <a:lnTo>
                  <a:pt x="0" y="892593"/>
                </a:lnTo>
                <a:lnTo>
                  <a:pt x="1769" y="2228095"/>
                </a:lnTo>
                <a:lnTo>
                  <a:pt x="2974813" y="3371822"/>
                </a:lnTo>
                <a:lnTo>
                  <a:pt x="2972392" y="0"/>
                </a:lnTo>
                <a:close/>
              </a:path>
            </a:pathLst>
          </a:custGeom>
          <a:solidFill>
            <a:srgbClr val="000000">
              <a:alpha val="3294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87" name="Google Shape;2787;p320"/>
          <p:cNvSpPr/>
          <p:nvPr/>
        </p:nvSpPr>
        <p:spPr>
          <a:xfrm>
            <a:off x="2170370" y="2355890"/>
            <a:ext cx="1335989" cy="606454"/>
          </a:xfrm>
          <a:custGeom>
            <a:rect b="b" l="l" r="r" t="t"/>
            <a:pathLst>
              <a:path extrusionOk="0" h="1332865" w="2936240">
                <a:moveTo>
                  <a:pt x="0" y="0"/>
                </a:moveTo>
                <a:lnTo>
                  <a:pt x="2935972" y="0"/>
                </a:lnTo>
                <a:lnTo>
                  <a:pt x="2935972" y="1332580"/>
                </a:lnTo>
                <a:lnTo>
                  <a:pt x="0" y="1332580"/>
                </a:lnTo>
                <a:lnTo>
                  <a:pt x="0" y="0"/>
                </a:lnTo>
                <a:close/>
              </a:path>
            </a:pathLst>
          </a:custGeom>
          <a:solidFill>
            <a:srgbClr val="000000">
              <a:alpha val="1373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88" name="Google Shape;2788;p320"/>
          <p:cNvSpPr/>
          <p:nvPr/>
        </p:nvSpPr>
        <p:spPr>
          <a:xfrm>
            <a:off x="3434659" y="1922191"/>
            <a:ext cx="4202700" cy="1654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89" name="Google Shape;2789;p320"/>
          <p:cNvSpPr/>
          <p:nvPr/>
        </p:nvSpPr>
        <p:spPr>
          <a:xfrm>
            <a:off x="3505200" y="1971536"/>
            <a:ext cx="4062300" cy="1509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90" name="Google Shape;2790;p320"/>
          <p:cNvSpPr/>
          <p:nvPr/>
        </p:nvSpPr>
        <p:spPr>
          <a:xfrm>
            <a:off x="3505200" y="1971536"/>
            <a:ext cx="4064019" cy="1510499"/>
          </a:xfrm>
          <a:custGeom>
            <a:rect b="b" l="l" r="r" t="t"/>
            <a:pathLst>
              <a:path extrusionOk="0" h="3319779" w="8931910">
                <a:moveTo>
                  <a:pt x="0" y="0"/>
                </a:moveTo>
                <a:lnTo>
                  <a:pt x="8931664" y="0"/>
                </a:lnTo>
                <a:lnTo>
                  <a:pt x="8931664" y="3319270"/>
                </a:lnTo>
                <a:lnTo>
                  <a:pt x="0" y="3319270"/>
                </a:lnTo>
                <a:lnTo>
                  <a:pt x="0" y="0"/>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794" name="Shape 2794"/>
        <p:cNvGrpSpPr/>
        <p:nvPr/>
      </p:nvGrpSpPr>
      <p:grpSpPr>
        <a:xfrm>
          <a:off x="0" y="0"/>
          <a:ext cx="0" cy="0"/>
          <a:chOff x="0" y="0"/>
          <a:chExt cx="0" cy="0"/>
        </a:xfrm>
      </p:grpSpPr>
      <p:sp>
        <p:nvSpPr>
          <p:cNvPr id="2795" name="Google Shape;2795;p321"/>
          <p:cNvSpPr/>
          <p:nvPr/>
        </p:nvSpPr>
        <p:spPr>
          <a:xfrm>
            <a:off x="28575" y="193"/>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796" name="Google Shape;2796;p321"/>
          <p:cNvSpPr txBox="1"/>
          <p:nvPr>
            <p:ph idx="4294967295" type="title"/>
          </p:nvPr>
        </p:nvSpPr>
        <p:spPr>
          <a:xfrm>
            <a:off x="451421" y="1017776"/>
            <a:ext cx="4909200" cy="780000"/>
          </a:xfrm>
          <a:prstGeom prst="rect">
            <a:avLst/>
          </a:prstGeom>
          <a:noFill/>
          <a:ln>
            <a:noFill/>
          </a:ln>
        </p:spPr>
        <p:txBody>
          <a:bodyPr anchorCtr="0" anchor="t" bIns="0" lIns="0" spcFirstLastPara="1" rIns="0" wrap="square" tIns="179925">
            <a:noAutofit/>
          </a:bodyPr>
          <a:lstStyle/>
          <a:p>
            <a:pPr indent="0" lvl="0" marL="0" rtl="0" algn="l">
              <a:lnSpc>
                <a:spcPct val="100000"/>
              </a:lnSpc>
              <a:spcBef>
                <a:spcPts val="800"/>
              </a:spcBef>
              <a:spcAft>
                <a:spcPts val="0"/>
              </a:spcAft>
              <a:buNone/>
            </a:pPr>
            <a:r>
              <a:rPr lang="en" sz="2300">
                <a:solidFill>
                  <a:srgbClr val="000000"/>
                </a:solidFill>
                <a:latin typeface="Questrial"/>
                <a:ea typeface="Questrial"/>
                <a:cs typeface="Questrial"/>
                <a:sym typeface="Questrial"/>
              </a:rPr>
              <a:t>What are the variables in cases?</a:t>
            </a:r>
            <a:endParaRPr sz="2300">
              <a:solidFill>
                <a:srgbClr val="000000"/>
              </a:solidFill>
              <a:latin typeface="Questrial"/>
              <a:ea typeface="Questrial"/>
              <a:cs typeface="Questrial"/>
              <a:sym typeface="Questrial"/>
            </a:endParaRPr>
          </a:p>
        </p:txBody>
      </p:sp>
      <p:graphicFrame>
        <p:nvGraphicFramePr>
          <p:cNvPr id="2797" name="Google Shape;2797;p321"/>
          <p:cNvGraphicFramePr/>
          <p:nvPr/>
        </p:nvGraphicFramePr>
        <p:xfrm>
          <a:off x="451417" y="192535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798" name="Google Shape;2798;p321"/>
          <p:cNvSpPr txBox="1"/>
          <p:nvPr>
            <p:ph idx="4294967295" type="title"/>
          </p:nvPr>
        </p:nvSpPr>
        <p:spPr>
          <a:xfrm>
            <a:off x="451419" y="399008"/>
            <a:ext cx="941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Quiz</a:t>
            </a:r>
            <a:endParaRPr b="1" sz="3000">
              <a:latin typeface="Questrial"/>
              <a:ea typeface="Questrial"/>
              <a:cs typeface="Questrial"/>
              <a:sym typeface="Questrial"/>
            </a:endParaRPr>
          </a:p>
        </p:txBody>
      </p:sp>
    </p:spTree>
  </p:cSld>
  <p:clrMapOvr>
    <a:masterClrMapping/>
  </p:clrMapOvr>
</p:sld>
</file>

<file path=ppt/slides/slide2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02" name="Shape 2802"/>
        <p:cNvGrpSpPr/>
        <p:nvPr/>
      </p:nvGrpSpPr>
      <p:grpSpPr>
        <a:xfrm>
          <a:off x="0" y="0"/>
          <a:ext cx="0" cy="0"/>
          <a:chOff x="0" y="0"/>
          <a:chExt cx="0" cy="0"/>
        </a:xfrm>
      </p:grpSpPr>
      <p:sp>
        <p:nvSpPr>
          <p:cNvPr id="2803" name="Google Shape;2803;p322"/>
          <p:cNvSpPr/>
          <p:nvPr/>
        </p:nvSpPr>
        <p:spPr>
          <a:xfrm>
            <a:off x="28575" y="193"/>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804" name="Google Shape;2804;p322"/>
          <p:cNvSpPr txBox="1"/>
          <p:nvPr>
            <p:ph idx="4294967295" type="title"/>
          </p:nvPr>
        </p:nvSpPr>
        <p:spPr>
          <a:xfrm>
            <a:off x="451421" y="1017776"/>
            <a:ext cx="4909200" cy="780000"/>
          </a:xfrm>
          <a:prstGeom prst="rect">
            <a:avLst/>
          </a:prstGeom>
          <a:noFill/>
          <a:ln>
            <a:noFill/>
          </a:ln>
        </p:spPr>
        <p:txBody>
          <a:bodyPr anchorCtr="0" anchor="t" bIns="0" lIns="0" spcFirstLastPara="1" rIns="0" wrap="square" tIns="179925">
            <a:noAutofit/>
          </a:bodyPr>
          <a:lstStyle/>
          <a:p>
            <a:pPr indent="0" lvl="0" marL="0" rtl="0" algn="l">
              <a:lnSpc>
                <a:spcPct val="100000"/>
              </a:lnSpc>
              <a:spcBef>
                <a:spcPts val="800"/>
              </a:spcBef>
              <a:spcAft>
                <a:spcPts val="0"/>
              </a:spcAft>
              <a:buNone/>
            </a:pPr>
            <a:r>
              <a:rPr lang="en" sz="2300">
                <a:solidFill>
                  <a:srgbClr val="000000"/>
                </a:solidFill>
                <a:latin typeface="Questrial"/>
                <a:ea typeface="Questrial"/>
                <a:cs typeface="Questrial"/>
                <a:sym typeface="Questrial"/>
              </a:rPr>
              <a:t>What are the variables in cases?</a:t>
            </a:r>
            <a:endParaRPr sz="2300">
              <a:solidFill>
                <a:srgbClr val="000000"/>
              </a:solidFill>
              <a:latin typeface="Questrial"/>
              <a:ea typeface="Questrial"/>
              <a:cs typeface="Questrial"/>
              <a:sym typeface="Questrial"/>
            </a:endParaRPr>
          </a:p>
        </p:txBody>
      </p:sp>
      <p:sp>
        <p:nvSpPr>
          <p:cNvPr id="2805" name="Google Shape;2805;p322"/>
          <p:cNvSpPr txBox="1"/>
          <p:nvPr>
            <p:ph idx="4294967295" type="title"/>
          </p:nvPr>
        </p:nvSpPr>
        <p:spPr>
          <a:xfrm>
            <a:off x="451419" y="399008"/>
            <a:ext cx="941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Quiz</a:t>
            </a:r>
            <a:endParaRPr b="1" sz="3000">
              <a:latin typeface="Questrial"/>
              <a:ea typeface="Questrial"/>
              <a:cs typeface="Questrial"/>
              <a:sym typeface="Questrial"/>
            </a:endParaRPr>
          </a:p>
        </p:txBody>
      </p:sp>
      <p:graphicFrame>
        <p:nvGraphicFramePr>
          <p:cNvPr id="2806" name="Google Shape;2806;p322"/>
          <p:cNvGraphicFramePr/>
          <p:nvPr/>
        </p:nvGraphicFramePr>
        <p:xfrm>
          <a:off x="451417" y="192535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807" name="Google Shape;2807;p322"/>
          <p:cNvSpPr/>
          <p:nvPr/>
        </p:nvSpPr>
        <p:spPr>
          <a:xfrm>
            <a:off x="445770" y="1917690"/>
            <a:ext cx="2903100" cy="1517400"/>
          </a:xfrm>
          <a:prstGeom prst="rect">
            <a:avLst/>
          </a:prstGeom>
          <a:solidFill>
            <a:srgbClr val="FAFAFA">
              <a:alpha val="60340"/>
            </a:srgbClr>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grpSp>
        <p:nvGrpSpPr>
          <p:cNvPr id="2808" name="Google Shape;2808;p322"/>
          <p:cNvGrpSpPr/>
          <p:nvPr/>
        </p:nvGrpSpPr>
        <p:grpSpPr>
          <a:xfrm>
            <a:off x="1353925" y="2408756"/>
            <a:ext cx="1771487" cy="936873"/>
            <a:chOff x="9171987" y="5430998"/>
            <a:chExt cx="3895090" cy="2059968"/>
          </a:xfrm>
        </p:grpSpPr>
        <p:sp>
          <p:nvSpPr>
            <p:cNvPr id="2809" name="Google Shape;2809;p322"/>
            <p:cNvSpPr/>
            <p:nvPr/>
          </p:nvSpPr>
          <p:spPr>
            <a:xfrm>
              <a:off x="9171987" y="5430998"/>
              <a:ext cx="3895090" cy="1796415"/>
            </a:xfrm>
            <a:custGeom>
              <a:rect b="b" l="l" r="r" t="t"/>
              <a:pathLst>
                <a:path extrusionOk="0" h="1796415" w="3895090">
                  <a:moveTo>
                    <a:pt x="3324176" y="262997"/>
                  </a:moveTo>
                  <a:lnTo>
                    <a:pt x="3374846" y="287246"/>
                  </a:lnTo>
                  <a:lnTo>
                    <a:pt x="3423160" y="312139"/>
                  </a:lnTo>
                  <a:lnTo>
                    <a:pt x="3469117" y="337647"/>
                  </a:lnTo>
                  <a:lnTo>
                    <a:pt x="3512717" y="363738"/>
                  </a:lnTo>
                  <a:lnTo>
                    <a:pt x="3553961" y="390381"/>
                  </a:lnTo>
                  <a:lnTo>
                    <a:pt x="3592848" y="417547"/>
                  </a:lnTo>
                  <a:lnTo>
                    <a:pt x="3629378" y="445203"/>
                  </a:lnTo>
                  <a:lnTo>
                    <a:pt x="3663551" y="473321"/>
                  </a:lnTo>
                  <a:lnTo>
                    <a:pt x="3695367" y="501868"/>
                  </a:lnTo>
                  <a:lnTo>
                    <a:pt x="3724827" y="530814"/>
                  </a:lnTo>
                  <a:lnTo>
                    <a:pt x="3751930" y="560129"/>
                  </a:lnTo>
                  <a:lnTo>
                    <a:pt x="3776676" y="589781"/>
                  </a:lnTo>
                  <a:lnTo>
                    <a:pt x="3819098" y="649976"/>
                  </a:lnTo>
                  <a:lnTo>
                    <a:pt x="3852092" y="711153"/>
                  </a:lnTo>
                  <a:lnTo>
                    <a:pt x="3875660" y="773068"/>
                  </a:lnTo>
                  <a:lnTo>
                    <a:pt x="3889801" y="835473"/>
                  </a:lnTo>
                  <a:lnTo>
                    <a:pt x="3894514" y="898124"/>
                  </a:lnTo>
                  <a:lnTo>
                    <a:pt x="3893336" y="929465"/>
                  </a:lnTo>
                  <a:lnTo>
                    <a:pt x="3883909" y="992024"/>
                  </a:lnTo>
                  <a:lnTo>
                    <a:pt x="3865055" y="1054215"/>
                  </a:lnTo>
                  <a:lnTo>
                    <a:pt x="3836773" y="1115791"/>
                  </a:lnTo>
                  <a:lnTo>
                    <a:pt x="3799065" y="1176508"/>
                  </a:lnTo>
                  <a:lnTo>
                    <a:pt x="3751930" y="1236120"/>
                  </a:lnTo>
                  <a:lnTo>
                    <a:pt x="3724827" y="1265435"/>
                  </a:lnTo>
                  <a:lnTo>
                    <a:pt x="3695367" y="1294381"/>
                  </a:lnTo>
                  <a:lnTo>
                    <a:pt x="3663551" y="1322928"/>
                  </a:lnTo>
                  <a:lnTo>
                    <a:pt x="3629378" y="1351045"/>
                  </a:lnTo>
                  <a:lnTo>
                    <a:pt x="3592848" y="1378702"/>
                  </a:lnTo>
                  <a:lnTo>
                    <a:pt x="3553961" y="1405867"/>
                  </a:lnTo>
                  <a:lnTo>
                    <a:pt x="3512717" y="1432511"/>
                  </a:lnTo>
                  <a:lnTo>
                    <a:pt x="3469117" y="1458602"/>
                  </a:lnTo>
                  <a:lnTo>
                    <a:pt x="3423160" y="1484110"/>
                  </a:lnTo>
                  <a:lnTo>
                    <a:pt x="3374846" y="1509003"/>
                  </a:lnTo>
                  <a:lnTo>
                    <a:pt x="3324176" y="1533252"/>
                  </a:lnTo>
                  <a:lnTo>
                    <a:pt x="3283721" y="1551390"/>
                  </a:lnTo>
                  <a:lnTo>
                    <a:pt x="3242424" y="1568880"/>
                  </a:lnTo>
                  <a:lnTo>
                    <a:pt x="3200316" y="1585722"/>
                  </a:lnTo>
                  <a:lnTo>
                    <a:pt x="3157427" y="1601916"/>
                  </a:lnTo>
                  <a:lnTo>
                    <a:pt x="3113788" y="1617463"/>
                  </a:lnTo>
                  <a:lnTo>
                    <a:pt x="3069430" y="1632362"/>
                  </a:lnTo>
                  <a:lnTo>
                    <a:pt x="3024382" y="1646613"/>
                  </a:lnTo>
                  <a:lnTo>
                    <a:pt x="2978677" y="1660216"/>
                  </a:lnTo>
                  <a:lnTo>
                    <a:pt x="2932344" y="1673171"/>
                  </a:lnTo>
                  <a:lnTo>
                    <a:pt x="2885414" y="1685479"/>
                  </a:lnTo>
                  <a:lnTo>
                    <a:pt x="2837917" y="1697139"/>
                  </a:lnTo>
                  <a:lnTo>
                    <a:pt x="2789885" y="1708151"/>
                  </a:lnTo>
                  <a:lnTo>
                    <a:pt x="2741347" y="1718516"/>
                  </a:lnTo>
                  <a:lnTo>
                    <a:pt x="2692335" y="1728232"/>
                  </a:lnTo>
                  <a:lnTo>
                    <a:pt x="2642879" y="1737301"/>
                  </a:lnTo>
                  <a:lnTo>
                    <a:pt x="2593010" y="1745722"/>
                  </a:lnTo>
                  <a:lnTo>
                    <a:pt x="2542758" y="1753496"/>
                  </a:lnTo>
                  <a:lnTo>
                    <a:pt x="2492154" y="1760621"/>
                  </a:lnTo>
                  <a:lnTo>
                    <a:pt x="2441229" y="1767099"/>
                  </a:lnTo>
                  <a:lnTo>
                    <a:pt x="2390012" y="1772929"/>
                  </a:lnTo>
                  <a:lnTo>
                    <a:pt x="2338536" y="1778111"/>
                  </a:lnTo>
                  <a:lnTo>
                    <a:pt x="2286830" y="1782646"/>
                  </a:lnTo>
                  <a:lnTo>
                    <a:pt x="2234924" y="1786532"/>
                  </a:lnTo>
                  <a:lnTo>
                    <a:pt x="2182851" y="1789771"/>
                  </a:lnTo>
                  <a:lnTo>
                    <a:pt x="2130640" y="1792362"/>
                  </a:lnTo>
                  <a:lnTo>
                    <a:pt x="2078321" y="1794305"/>
                  </a:lnTo>
                  <a:lnTo>
                    <a:pt x="2025926" y="1795601"/>
                  </a:lnTo>
                  <a:lnTo>
                    <a:pt x="1973485" y="1796249"/>
                  </a:lnTo>
                  <a:lnTo>
                    <a:pt x="1921029" y="1796249"/>
                  </a:lnTo>
                  <a:lnTo>
                    <a:pt x="1868588" y="1795601"/>
                  </a:lnTo>
                  <a:lnTo>
                    <a:pt x="1816193" y="1794305"/>
                  </a:lnTo>
                  <a:lnTo>
                    <a:pt x="1763874" y="1792362"/>
                  </a:lnTo>
                  <a:lnTo>
                    <a:pt x="1711663" y="1789771"/>
                  </a:lnTo>
                  <a:lnTo>
                    <a:pt x="1659589" y="1786532"/>
                  </a:lnTo>
                  <a:lnTo>
                    <a:pt x="1607684" y="1782646"/>
                  </a:lnTo>
                  <a:lnTo>
                    <a:pt x="1555978" y="1778111"/>
                  </a:lnTo>
                  <a:lnTo>
                    <a:pt x="1504502" y="1772929"/>
                  </a:lnTo>
                  <a:lnTo>
                    <a:pt x="1453285" y="1767099"/>
                  </a:lnTo>
                  <a:lnTo>
                    <a:pt x="1402360" y="1760621"/>
                  </a:lnTo>
                  <a:lnTo>
                    <a:pt x="1351756" y="1753496"/>
                  </a:lnTo>
                  <a:lnTo>
                    <a:pt x="1301504" y="1745722"/>
                  </a:lnTo>
                  <a:lnTo>
                    <a:pt x="1251634" y="1737301"/>
                  </a:lnTo>
                  <a:lnTo>
                    <a:pt x="1202179" y="1728232"/>
                  </a:lnTo>
                  <a:lnTo>
                    <a:pt x="1153167" y="1718516"/>
                  </a:lnTo>
                  <a:lnTo>
                    <a:pt x="1104629" y="1708151"/>
                  </a:lnTo>
                  <a:lnTo>
                    <a:pt x="1056597" y="1697139"/>
                  </a:lnTo>
                  <a:lnTo>
                    <a:pt x="1009100" y="1685479"/>
                  </a:lnTo>
                  <a:lnTo>
                    <a:pt x="962170" y="1673171"/>
                  </a:lnTo>
                  <a:lnTo>
                    <a:pt x="915837" y="1660216"/>
                  </a:lnTo>
                  <a:lnTo>
                    <a:pt x="870131" y="1646613"/>
                  </a:lnTo>
                  <a:lnTo>
                    <a:pt x="825084" y="1632362"/>
                  </a:lnTo>
                  <a:lnTo>
                    <a:pt x="780726" y="1617463"/>
                  </a:lnTo>
                  <a:lnTo>
                    <a:pt x="737087" y="1601916"/>
                  </a:lnTo>
                  <a:lnTo>
                    <a:pt x="694198" y="1585722"/>
                  </a:lnTo>
                  <a:lnTo>
                    <a:pt x="652090" y="1568880"/>
                  </a:lnTo>
                  <a:lnTo>
                    <a:pt x="610793" y="1551390"/>
                  </a:lnTo>
                  <a:lnTo>
                    <a:pt x="570338" y="1533252"/>
                  </a:lnTo>
                  <a:lnTo>
                    <a:pt x="519667" y="1509003"/>
                  </a:lnTo>
                  <a:lnTo>
                    <a:pt x="471354" y="1484110"/>
                  </a:lnTo>
                  <a:lnTo>
                    <a:pt x="425397" y="1458602"/>
                  </a:lnTo>
                  <a:lnTo>
                    <a:pt x="381796" y="1432511"/>
                  </a:lnTo>
                  <a:lnTo>
                    <a:pt x="340553" y="1405867"/>
                  </a:lnTo>
                  <a:lnTo>
                    <a:pt x="301666" y="1378702"/>
                  </a:lnTo>
                  <a:lnTo>
                    <a:pt x="265136" y="1351045"/>
                  </a:lnTo>
                  <a:lnTo>
                    <a:pt x="230963" y="1322928"/>
                  </a:lnTo>
                  <a:lnTo>
                    <a:pt x="199147" y="1294381"/>
                  </a:lnTo>
                  <a:lnTo>
                    <a:pt x="169687" y="1265435"/>
                  </a:lnTo>
                  <a:lnTo>
                    <a:pt x="142584" y="1236120"/>
                  </a:lnTo>
                  <a:lnTo>
                    <a:pt x="117838" y="1206468"/>
                  </a:lnTo>
                  <a:lnTo>
                    <a:pt x="75416" y="1146273"/>
                  </a:lnTo>
                  <a:lnTo>
                    <a:pt x="42421" y="1085095"/>
                  </a:lnTo>
                  <a:lnTo>
                    <a:pt x="18854" y="1023181"/>
                  </a:lnTo>
                  <a:lnTo>
                    <a:pt x="4713" y="960775"/>
                  </a:lnTo>
                  <a:lnTo>
                    <a:pt x="0" y="898124"/>
                  </a:lnTo>
                  <a:lnTo>
                    <a:pt x="1178" y="866783"/>
                  </a:lnTo>
                  <a:lnTo>
                    <a:pt x="10605" y="804224"/>
                  </a:lnTo>
                  <a:lnTo>
                    <a:pt x="29459" y="742034"/>
                  </a:lnTo>
                  <a:lnTo>
                    <a:pt x="57740" y="680457"/>
                  </a:lnTo>
                  <a:lnTo>
                    <a:pt x="95449" y="619740"/>
                  </a:lnTo>
                  <a:lnTo>
                    <a:pt x="142584" y="560129"/>
                  </a:lnTo>
                  <a:lnTo>
                    <a:pt x="169687" y="530814"/>
                  </a:lnTo>
                  <a:lnTo>
                    <a:pt x="199147" y="501868"/>
                  </a:lnTo>
                  <a:lnTo>
                    <a:pt x="230963" y="473321"/>
                  </a:lnTo>
                  <a:lnTo>
                    <a:pt x="265136" y="445203"/>
                  </a:lnTo>
                  <a:lnTo>
                    <a:pt x="301666" y="417547"/>
                  </a:lnTo>
                  <a:lnTo>
                    <a:pt x="340553" y="390381"/>
                  </a:lnTo>
                  <a:lnTo>
                    <a:pt x="381796" y="363738"/>
                  </a:lnTo>
                  <a:lnTo>
                    <a:pt x="425397" y="337647"/>
                  </a:lnTo>
                  <a:lnTo>
                    <a:pt x="471354" y="312139"/>
                  </a:lnTo>
                  <a:lnTo>
                    <a:pt x="519667" y="287246"/>
                  </a:lnTo>
                  <a:lnTo>
                    <a:pt x="570338" y="262997"/>
                  </a:lnTo>
                  <a:lnTo>
                    <a:pt x="610793" y="244859"/>
                  </a:lnTo>
                  <a:lnTo>
                    <a:pt x="652090" y="227369"/>
                  </a:lnTo>
                  <a:lnTo>
                    <a:pt x="694198" y="210527"/>
                  </a:lnTo>
                  <a:lnTo>
                    <a:pt x="737087" y="194333"/>
                  </a:lnTo>
                  <a:lnTo>
                    <a:pt x="780726" y="178786"/>
                  </a:lnTo>
                  <a:lnTo>
                    <a:pt x="825084" y="163887"/>
                  </a:lnTo>
                  <a:lnTo>
                    <a:pt x="870131" y="149636"/>
                  </a:lnTo>
                  <a:lnTo>
                    <a:pt x="915837" y="136033"/>
                  </a:lnTo>
                  <a:lnTo>
                    <a:pt x="962170" y="123077"/>
                  </a:lnTo>
                  <a:lnTo>
                    <a:pt x="1009100" y="110769"/>
                  </a:lnTo>
                  <a:lnTo>
                    <a:pt x="1056597" y="99109"/>
                  </a:lnTo>
                  <a:lnTo>
                    <a:pt x="1104629" y="88097"/>
                  </a:lnTo>
                  <a:lnTo>
                    <a:pt x="1153167" y="77733"/>
                  </a:lnTo>
                  <a:lnTo>
                    <a:pt x="1202179" y="68016"/>
                  </a:lnTo>
                  <a:lnTo>
                    <a:pt x="1251634" y="58947"/>
                  </a:lnTo>
                  <a:lnTo>
                    <a:pt x="1301504" y="50526"/>
                  </a:lnTo>
                  <a:lnTo>
                    <a:pt x="1351756" y="42753"/>
                  </a:lnTo>
                  <a:lnTo>
                    <a:pt x="1402360" y="35627"/>
                  </a:lnTo>
                  <a:lnTo>
                    <a:pt x="1453285" y="29149"/>
                  </a:lnTo>
                  <a:lnTo>
                    <a:pt x="1504502" y="23319"/>
                  </a:lnTo>
                  <a:lnTo>
                    <a:pt x="1555978" y="18137"/>
                  </a:lnTo>
                  <a:lnTo>
                    <a:pt x="1607684" y="13603"/>
                  </a:lnTo>
                  <a:lnTo>
                    <a:pt x="1659589" y="9716"/>
                  </a:lnTo>
                  <a:lnTo>
                    <a:pt x="1711663" y="6477"/>
                  </a:lnTo>
                  <a:lnTo>
                    <a:pt x="1763874" y="3886"/>
                  </a:lnTo>
                  <a:lnTo>
                    <a:pt x="1816193" y="1943"/>
                  </a:lnTo>
                  <a:lnTo>
                    <a:pt x="1868588" y="647"/>
                  </a:lnTo>
                  <a:lnTo>
                    <a:pt x="1921029" y="0"/>
                  </a:lnTo>
                  <a:lnTo>
                    <a:pt x="1973485" y="0"/>
                  </a:lnTo>
                  <a:lnTo>
                    <a:pt x="2025926" y="647"/>
                  </a:lnTo>
                  <a:lnTo>
                    <a:pt x="2078321" y="1943"/>
                  </a:lnTo>
                  <a:lnTo>
                    <a:pt x="2130640" y="3886"/>
                  </a:lnTo>
                  <a:lnTo>
                    <a:pt x="2182851" y="6477"/>
                  </a:lnTo>
                  <a:lnTo>
                    <a:pt x="2234924" y="9716"/>
                  </a:lnTo>
                  <a:lnTo>
                    <a:pt x="2286830" y="13603"/>
                  </a:lnTo>
                  <a:lnTo>
                    <a:pt x="2338536" y="18137"/>
                  </a:lnTo>
                  <a:lnTo>
                    <a:pt x="2390012" y="23319"/>
                  </a:lnTo>
                  <a:lnTo>
                    <a:pt x="2441229" y="29149"/>
                  </a:lnTo>
                  <a:lnTo>
                    <a:pt x="2492154" y="35627"/>
                  </a:lnTo>
                  <a:lnTo>
                    <a:pt x="2542758" y="42753"/>
                  </a:lnTo>
                  <a:lnTo>
                    <a:pt x="2593010" y="50526"/>
                  </a:lnTo>
                  <a:lnTo>
                    <a:pt x="2642879" y="58947"/>
                  </a:lnTo>
                  <a:lnTo>
                    <a:pt x="2692335" y="68016"/>
                  </a:lnTo>
                  <a:lnTo>
                    <a:pt x="2741347" y="77733"/>
                  </a:lnTo>
                  <a:lnTo>
                    <a:pt x="2789885" y="88097"/>
                  </a:lnTo>
                  <a:lnTo>
                    <a:pt x="2837917" y="99109"/>
                  </a:lnTo>
                  <a:lnTo>
                    <a:pt x="2885414" y="110769"/>
                  </a:lnTo>
                  <a:lnTo>
                    <a:pt x="2932344" y="123077"/>
                  </a:lnTo>
                  <a:lnTo>
                    <a:pt x="2978677" y="136033"/>
                  </a:lnTo>
                  <a:lnTo>
                    <a:pt x="3024382" y="149636"/>
                  </a:lnTo>
                  <a:lnTo>
                    <a:pt x="3069430" y="163887"/>
                  </a:lnTo>
                  <a:lnTo>
                    <a:pt x="3113788" y="178786"/>
                  </a:lnTo>
                  <a:lnTo>
                    <a:pt x="3157427" y="194333"/>
                  </a:lnTo>
                  <a:lnTo>
                    <a:pt x="3200316" y="210527"/>
                  </a:lnTo>
                  <a:lnTo>
                    <a:pt x="3242424" y="227369"/>
                  </a:lnTo>
                  <a:lnTo>
                    <a:pt x="3283721" y="244859"/>
                  </a:lnTo>
                  <a:lnTo>
                    <a:pt x="3324176" y="262997"/>
                  </a:lnTo>
                  <a:close/>
                </a:path>
              </a:pathLst>
            </a:custGeom>
            <a:noFill/>
            <a:ln cap="flat" cmpd="sng" w="14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810" name="Google Shape;2810;p322"/>
            <p:cNvSpPr/>
            <p:nvPr/>
          </p:nvSpPr>
          <p:spPr>
            <a:xfrm>
              <a:off x="10622922" y="6937882"/>
              <a:ext cx="553084" cy="553084"/>
            </a:xfrm>
            <a:custGeom>
              <a:rect b="b" l="l" r="r" t="t"/>
              <a:pathLst>
                <a:path extrusionOk="0" h="553084" w="553084">
                  <a:moveTo>
                    <a:pt x="552862" y="0"/>
                  </a:moveTo>
                  <a:lnTo>
                    <a:pt x="0" y="276431"/>
                  </a:lnTo>
                  <a:lnTo>
                    <a:pt x="552862" y="552862"/>
                  </a:lnTo>
                  <a:lnTo>
                    <a:pt x="414647" y="276431"/>
                  </a:lnTo>
                  <a:lnTo>
                    <a:pt x="552862"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811" name="Google Shape;2811;p322"/>
            <p:cNvSpPr/>
            <p:nvPr/>
          </p:nvSpPr>
          <p:spPr>
            <a:xfrm>
              <a:off x="10842811" y="6937882"/>
              <a:ext cx="553084" cy="553084"/>
            </a:xfrm>
            <a:custGeom>
              <a:rect b="b" l="l" r="r" t="t"/>
              <a:pathLst>
                <a:path extrusionOk="0" h="553084" w="553084">
                  <a:moveTo>
                    <a:pt x="552862" y="0"/>
                  </a:moveTo>
                  <a:lnTo>
                    <a:pt x="0" y="276431"/>
                  </a:lnTo>
                  <a:lnTo>
                    <a:pt x="552862" y="552862"/>
                  </a:lnTo>
                  <a:lnTo>
                    <a:pt x="414647" y="276431"/>
                  </a:lnTo>
                  <a:lnTo>
                    <a:pt x="55286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grpSp>
        <p:nvGrpSpPr>
          <p:cNvPr id="2812" name="Google Shape;2812;p322"/>
          <p:cNvGrpSpPr/>
          <p:nvPr/>
        </p:nvGrpSpPr>
        <p:grpSpPr>
          <a:xfrm>
            <a:off x="1216756" y="1995313"/>
            <a:ext cx="1987975" cy="251543"/>
            <a:chOff x="8916237" y="4418170"/>
            <a:chExt cx="4371097" cy="553085"/>
          </a:xfrm>
        </p:grpSpPr>
        <p:sp>
          <p:nvSpPr>
            <p:cNvPr id="2813" name="Google Shape;2813;p322"/>
            <p:cNvSpPr/>
            <p:nvPr/>
          </p:nvSpPr>
          <p:spPr>
            <a:xfrm>
              <a:off x="9257588" y="4694601"/>
              <a:ext cx="3688715" cy="0"/>
            </a:xfrm>
            <a:custGeom>
              <a:rect b="b" l="l" r="r" t="t"/>
              <a:pathLst>
                <a:path extrusionOk="0" h="120000" w="3688715">
                  <a:moveTo>
                    <a:pt x="0" y="0"/>
                  </a:moveTo>
                  <a:lnTo>
                    <a:pt x="73296" y="0"/>
                  </a:lnTo>
                  <a:lnTo>
                    <a:pt x="3614876" y="0"/>
                  </a:lnTo>
                  <a:lnTo>
                    <a:pt x="3688172" y="0"/>
                  </a:lnTo>
                </a:path>
              </a:pathLst>
            </a:custGeom>
            <a:noFill/>
            <a:ln cap="flat" cmpd="sng" w="14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814" name="Google Shape;2814;p322"/>
            <p:cNvSpPr/>
            <p:nvPr/>
          </p:nvSpPr>
          <p:spPr>
            <a:xfrm>
              <a:off x="12734250" y="4418170"/>
              <a:ext cx="553084" cy="553085"/>
            </a:xfrm>
            <a:custGeom>
              <a:rect b="b" l="l" r="r" t="t"/>
              <a:pathLst>
                <a:path extrusionOk="0" h="553085" w="553084">
                  <a:moveTo>
                    <a:pt x="0" y="0"/>
                  </a:moveTo>
                  <a:lnTo>
                    <a:pt x="138215" y="276431"/>
                  </a:lnTo>
                  <a:lnTo>
                    <a:pt x="0" y="552862"/>
                  </a:lnTo>
                  <a:lnTo>
                    <a:pt x="552862" y="276431"/>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815" name="Google Shape;2815;p322"/>
            <p:cNvSpPr/>
            <p:nvPr/>
          </p:nvSpPr>
          <p:spPr>
            <a:xfrm>
              <a:off x="8916237" y="4418170"/>
              <a:ext cx="553084" cy="553085"/>
            </a:xfrm>
            <a:custGeom>
              <a:rect b="b" l="l" r="r" t="t"/>
              <a:pathLst>
                <a:path extrusionOk="0" h="553085" w="553084">
                  <a:moveTo>
                    <a:pt x="552862" y="0"/>
                  </a:moveTo>
                  <a:lnTo>
                    <a:pt x="0" y="276431"/>
                  </a:lnTo>
                  <a:lnTo>
                    <a:pt x="552862" y="552862"/>
                  </a:lnTo>
                  <a:lnTo>
                    <a:pt x="414647" y="276431"/>
                  </a:lnTo>
                  <a:lnTo>
                    <a:pt x="55286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grpSp>
        <p:nvGrpSpPr>
          <p:cNvPr id="2816" name="Google Shape;2816;p322"/>
          <p:cNvGrpSpPr/>
          <p:nvPr/>
        </p:nvGrpSpPr>
        <p:grpSpPr>
          <a:xfrm>
            <a:off x="689958" y="2090908"/>
            <a:ext cx="251543" cy="1230908"/>
            <a:chOff x="7674374" y="4704486"/>
            <a:chExt cx="553084" cy="2706482"/>
          </a:xfrm>
        </p:grpSpPr>
        <p:sp>
          <p:nvSpPr>
            <p:cNvPr id="2817" name="Google Shape;2817;p322"/>
            <p:cNvSpPr/>
            <p:nvPr/>
          </p:nvSpPr>
          <p:spPr>
            <a:xfrm>
              <a:off x="7950806" y="5045837"/>
              <a:ext cx="0" cy="2023745"/>
            </a:xfrm>
            <a:custGeom>
              <a:rect b="b" l="l" r="r" t="t"/>
              <a:pathLst>
                <a:path extrusionOk="0" h="2023745" w="120000">
                  <a:moveTo>
                    <a:pt x="0" y="2023558"/>
                  </a:moveTo>
                  <a:lnTo>
                    <a:pt x="0" y="1950262"/>
                  </a:lnTo>
                  <a:lnTo>
                    <a:pt x="0" y="73296"/>
                  </a:lnTo>
                  <a:lnTo>
                    <a:pt x="0" y="0"/>
                  </a:lnTo>
                </a:path>
              </a:pathLst>
            </a:custGeom>
            <a:noFill/>
            <a:ln cap="flat" cmpd="sng" w="14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818" name="Google Shape;2818;p322"/>
            <p:cNvSpPr/>
            <p:nvPr/>
          </p:nvSpPr>
          <p:spPr>
            <a:xfrm>
              <a:off x="7674374" y="4704486"/>
              <a:ext cx="553084" cy="553085"/>
            </a:xfrm>
            <a:custGeom>
              <a:rect b="b" l="l" r="r" t="t"/>
              <a:pathLst>
                <a:path extrusionOk="0" h="553085" w="553084">
                  <a:moveTo>
                    <a:pt x="276431" y="0"/>
                  </a:moveTo>
                  <a:lnTo>
                    <a:pt x="0" y="552862"/>
                  </a:lnTo>
                  <a:lnTo>
                    <a:pt x="276431" y="414647"/>
                  </a:lnTo>
                  <a:lnTo>
                    <a:pt x="483754" y="414647"/>
                  </a:lnTo>
                  <a:lnTo>
                    <a:pt x="276431" y="0"/>
                  </a:lnTo>
                  <a:close/>
                </a:path>
                <a:path extrusionOk="0" h="553085" w="553084">
                  <a:moveTo>
                    <a:pt x="483754" y="414647"/>
                  </a:moveTo>
                  <a:lnTo>
                    <a:pt x="276431" y="414647"/>
                  </a:lnTo>
                  <a:lnTo>
                    <a:pt x="552862" y="552862"/>
                  </a:lnTo>
                  <a:lnTo>
                    <a:pt x="483754" y="41464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819" name="Google Shape;2819;p322"/>
            <p:cNvSpPr/>
            <p:nvPr/>
          </p:nvSpPr>
          <p:spPr>
            <a:xfrm>
              <a:off x="7674374" y="6857884"/>
              <a:ext cx="553084" cy="553084"/>
            </a:xfrm>
            <a:custGeom>
              <a:rect b="b" l="l" r="r" t="t"/>
              <a:pathLst>
                <a:path extrusionOk="0" h="553084" w="553084">
                  <a:moveTo>
                    <a:pt x="0" y="0"/>
                  </a:moveTo>
                  <a:lnTo>
                    <a:pt x="276431" y="552862"/>
                  </a:lnTo>
                  <a:lnTo>
                    <a:pt x="483754" y="138215"/>
                  </a:lnTo>
                  <a:lnTo>
                    <a:pt x="276431" y="138215"/>
                  </a:lnTo>
                  <a:lnTo>
                    <a:pt x="0" y="0"/>
                  </a:lnTo>
                  <a:close/>
                </a:path>
                <a:path extrusionOk="0" h="553084" w="553084">
                  <a:moveTo>
                    <a:pt x="552862" y="0"/>
                  </a:moveTo>
                  <a:lnTo>
                    <a:pt x="276431" y="138215"/>
                  </a:lnTo>
                  <a:lnTo>
                    <a:pt x="483754" y="138215"/>
                  </a:lnTo>
                  <a:lnTo>
                    <a:pt x="55286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sp>
        <p:nvSpPr>
          <p:cNvPr id="2820" name="Google Shape;2820;p322"/>
          <p:cNvSpPr txBox="1"/>
          <p:nvPr/>
        </p:nvSpPr>
        <p:spPr>
          <a:xfrm>
            <a:off x="3818420" y="2162697"/>
            <a:ext cx="1677900" cy="961500"/>
          </a:xfrm>
          <a:prstGeom prst="rect">
            <a:avLst/>
          </a:prstGeom>
          <a:noFill/>
          <a:ln>
            <a:noFill/>
          </a:ln>
        </p:spPr>
        <p:txBody>
          <a:bodyPr anchorCtr="0" anchor="t" bIns="0" lIns="0" spcFirstLastPara="1" rIns="0" wrap="square" tIns="64975">
            <a:noAutofit/>
          </a:bodyPr>
          <a:lstStyle/>
          <a:p>
            <a:pPr indent="-196850" lvl="0" marL="203200" marR="0" rtl="0" algn="l">
              <a:lnSpc>
                <a:spcPct val="100000"/>
              </a:lnSpc>
              <a:spcBef>
                <a:spcPts val="0"/>
              </a:spcBef>
              <a:spcAft>
                <a:spcPts val="0"/>
              </a:spcAft>
              <a:buClr>
                <a:srgbClr val="005493"/>
              </a:buClr>
              <a:buSzPts val="1700"/>
              <a:buFont typeface="Questrial"/>
              <a:buChar char="•"/>
            </a:pPr>
            <a:r>
              <a:rPr lang="en" sz="1700">
                <a:solidFill>
                  <a:srgbClr val="005493"/>
                </a:solidFill>
                <a:latin typeface="Questrial"/>
                <a:ea typeface="Questrial"/>
                <a:cs typeface="Questrial"/>
                <a:sym typeface="Questrial"/>
              </a:rPr>
              <a:t>Country</a:t>
            </a:r>
            <a:endParaRPr sz="1700">
              <a:latin typeface="Questrial"/>
              <a:ea typeface="Questrial"/>
              <a:cs typeface="Questrial"/>
              <a:sym typeface="Questrial"/>
            </a:endParaRPr>
          </a:p>
          <a:p>
            <a:pPr indent="-196850" lvl="0" marL="203200" marR="0" rtl="0" algn="l">
              <a:lnSpc>
                <a:spcPct val="100000"/>
              </a:lnSpc>
              <a:spcBef>
                <a:spcPts val="500"/>
              </a:spcBef>
              <a:spcAft>
                <a:spcPts val="0"/>
              </a:spcAft>
              <a:buClr>
                <a:srgbClr val="005493"/>
              </a:buClr>
              <a:buSzPts val="1700"/>
              <a:buFont typeface="Questrial"/>
              <a:buChar char="•"/>
            </a:pPr>
            <a:r>
              <a:rPr lang="en" sz="1700">
                <a:solidFill>
                  <a:srgbClr val="005493"/>
                </a:solidFill>
                <a:latin typeface="Questrial"/>
                <a:ea typeface="Questrial"/>
                <a:cs typeface="Questrial"/>
                <a:sym typeface="Questrial"/>
              </a:rPr>
              <a:t>Year</a:t>
            </a:r>
            <a:endParaRPr sz="1700">
              <a:latin typeface="Questrial"/>
              <a:ea typeface="Questrial"/>
              <a:cs typeface="Questrial"/>
              <a:sym typeface="Questrial"/>
            </a:endParaRPr>
          </a:p>
          <a:p>
            <a:pPr indent="-196850" lvl="0" marL="203200" marR="0" rtl="0" algn="l">
              <a:lnSpc>
                <a:spcPct val="100000"/>
              </a:lnSpc>
              <a:spcBef>
                <a:spcPts val="300"/>
              </a:spcBef>
              <a:spcAft>
                <a:spcPts val="0"/>
              </a:spcAft>
              <a:buClr>
                <a:srgbClr val="005493"/>
              </a:buClr>
              <a:buSzPts val="1700"/>
              <a:buFont typeface="Questrial"/>
              <a:buChar char="•"/>
            </a:pPr>
            <a:r>
              <a:rPr lang="en" sz="1700">
                <a:solidFill>
                  <a:srgbClr val="005493"/>
                </a:solidFill>
                <a:latin typeface="Questrial"/>
                <a:ea typeface="Questrial"/>
                <a:cs typeface="Questrial"/>
                <a:sym typeface="Questrial"/>
              </a:rPr>
              <a:t>Count</a:t>
            </a:r>
            <a:endParaRPr sz="1700">
              <a:latin typeface="Questrial"/>
              <a:ea typeface="Questrial"/>
              <a:cs typeface="Questrial"/>
              <a:sym typeface="Questrial"/>
            </a:endParaRPr>
          </a:p>
        </p:txBody>
      </p:sp>
    </p:spTree>
  </p:cSld>
  <p:clrMapOvr>
    <a:masterClrMapping/>
  </p:clrMapOvr>
</p:sld>
</file>

<file path=ppt/slides/slide2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24" name="Shape 2824"/>
        <p:cNvGrpSpPr/>
        <p:nvPr/>
      </p:nvGrpSpPr>
      <p:grpSpPr>
        <a:xfrm>
          <a:off x="0" y="0"/>
          <a:ext cx="0" cy="0"/>
          <a:chOff x="0" y="0"/>
          <a:chExt cx="0" cy="0"/>
        </a:xfrm>
      </p:grpSpPr>
      <p:sp>
        <p:nvSpPr>
          <p:cNvPr id="2825" name="Google Shape;2825;p323"/>
          <p:cNvSpPr txBox="1"/>
          <p:nvPr/>
        </p:nvSpPr>
        <p:spPr>
          <a:xfrm>
            <a:off x="451425" y="1258145"/>
            <a:ext cx="4204800" cy="21423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1600">
                <a:latin typeface="Questrial"/>
                <a:ea typeface="Questrial"/>
                <a:cs typeface="Questrial"/>
                <a:sym typeface="Questrial"/>
              </a:rPr>
              <a:t>On a sheet of paper:  </a:t>
            </a:r>
            <a:endParaRPr sz="1600">
              <a:latin typeface="Questrial"/>
              <a:ea typeface="Questrial"/>
              <a:cs typeface="Questrial"/>
              <a:sym typeface="Questrial"/>
            </a:endParaRPr>
          </a:p>
          <a:p>
            <a:pPr indent="-203200" lvl="0" marL="622300" marR="0" rtl="0" algn="l">
              <a:lnSpc>
                <a:spcPct val="100000"/>
              </a:lnSpc>
              <a:spcBef>
                <a:spcPts val="0"/>
              </a:spcBef>
              <a:spcAft>
                <a:spcPts val="0"/>
              </a:spcAft>
              <a:buSzPts val="1600"/>
              <a:buFont typeface="Questrial"/>
              <a:buChar char="●"/>
            </a:pPr>
            <a:r>
              <a:rPr lang="en" sz="1600">
                <a:latin typeface="Questrial"/>
                <a:ea typeface="Questrial"/>
                <a:cs typeface="Questrial"/>
                <a:sym typeface="Questrial"/>
              </a:rPr>
              <a:t>Draw how the cases data set would look if it had the same values grouped into three columns:</a:t>
            </a:r>
            <a:endParaRPr sz="1600">
              <a:latin typeface="Questrial"/>
              <a:ea typeface="Questrial"/>
              <a:cs typeface="Questrial"/>
              <a:sym typeface="Questrial"/>
            </a:endParaRPr>
          </a:p>
          <a:p>
            <a:pPr indent="-203200" lvl="2" marL="1041400" marR="0" rtl="0" algn="l">
              <a:lnSpc>
                <a:spcPct val="100000"/>
              </a:lnSpc>
              <a:spcBef>
                <a:spcPts val="0"/>
              </a:spcBef>
              <a:spcAft>
                <a:spcPts val="0"/>
              </a:spcAft>
              <a:buSzPts val="1600"/>
              <a:buFont typeface="Questrial"/>
              <a:buChar char="■"/>
            </a:pPr>
            <a:r>
              <a:rPr b="1" i="1" lang="en" sz="1600">
                <a:latin typeface="Questrial"/>
                <a:ea typeface="Questrial"/>
                <a:cs typeface="Questrial"/>
                <a:sym typeface="Questrial"/>
              </a:rPr>
              <a:t>country</a:t>
            </a:r>
            <a:r>
              <a:rPr b="1" lang="en" sz="1600">
                <a:latin typeface="Questrial"/>
                <a:ea typeface="Questrial"/>
                <a:cs typeface="Questrial"/>
                <a:sym typeface="Questrial"/>
              </a:rPr>
              <a:t>, </a:t>
            </a:r>
            <a:endParaRPr b="1" sz="1600">
              <a:latin typeface="Questrial"/>
              <a:ea typeface="Questrial"/>
              <a:cs typeface="Questrial"/>
              <a:sym typeface="Questrial"/>
            </a:endParaRPr>
          </a:p>
          <a:p>
            <a:pPr indent="-203200" lvl="2" marL="1041400" marR="0" rtl="0" algn="l">
              <a:lnSpc>
                <a:spcPct val="100000"/>
              </a:lnSpc>
              <a:spcBef>
                <a:spcPts val="0"/>
              </a:spcBef>
              <a:spcAft>
                <a:spcPts val="0"/>
              </a:spcAft>
              <a:buSzPts val="1600"/>
              <a:buFont typeface="Questrial"/>
              <a:buChar char="■"/>
            </a:pPr>
            <a:r>
              <a:rPr b="1" i="1" lang="en" sz="1600">
                <a:latin typeface="Questrial"/>
                <a:ea typeface="Questrial"/>
                <a:cs typeface="Questrial"/>
                <a:sym typeface="Questrial"/>
              </a:rPr>
              <a:t>year</a:t>
            </a:r>
            <a:r>
              <a:rPr b="1" lang="en" sz="1600">
                <a:latin typeface="Questrial"/>
                <a:ea typeface="Questrial"/>
                <a:cs typeface="Questrial"/>
                <a:sym typeface="Questrial"/>
              </a:rPr>
              <a:t>, </a:t>
            </a:r>
            <a:endParaRPr b="1" sz="1600">
              <a:latin typeface="Questrial"/>
              <a:ea typeface="Questrial"/>
              <a:cs typeface="Questrial"/>
              <a:sym typeface="Questrial"/>
            </a:endParaRPr>
          </a:p>
          <a:p>
            <a:pPr indent="-203200" lvl="2" marL="1041400" marR="0" rtl="0" algn="l">
              <a:lnSpc>
                <a:spcPct val="100000"/>
              </a:lnSpc>
              <a:spcBef>
                <a:spcPts val="0"/>
              </a:spcBef>
              <a:spcAft>
                <a:spcPts val="0"/>
              </a:spcAft>
              <a:buSzPts val="1600"/>
              <a:buFont typeface="Questrial"/>
              <a:buChar char="■"/>
            </a:pPr>
            <a:r>
              <a:rPr b="1" i="1" lang="en" sz="1600">
                <a:latin typeface="Questrial"/>
                <a:ea typeface="Questrial"/>
                <a:cs typeface="Questrial"/>
                <a:sym typeface="Questrial"/>
              </a:rPr>
              <a:t>n	</a:t>
            </a:r>
            <a:endParaRPr b="1" sz="1600">
              <a:latin typeface="Questrial"/>
              <a:ea typeface="Questrial"/>
              <a:cs typeface="Questrial"/>
              <a:sym typeface="Questrial"/>
            </a:endParaRPr>
          </a:p>
        </p:txBody>
      </p:sp>
      <p:graphicFrame>
        <p:nvGraphicFramePr>
          <p:cNvPr id="2826" name="Google Shape;2826;p323"/>
          <p:cNvGraphicFramePr/>
          <p:nvPr/>
        </p:nvGraphicFramePr>
        <p:xfrm>
          <a:off x="5351988" y="1629763"/>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Country</a:t>
                      </a:r>
                      <a:endParaRPr sz="1300" u="none" cap="none" strike="noStrike">
                        <a:latin typeface="Questrial"/>
                        <a:ea typeface="Questrial"/>
                        <a:cs typeface="Questrial"/>
                        <a:sym typeface="Questrial"/>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2011</a:t>
                      </a:r>
                      <a:endParaRPr sz="1300" u="none" cap="none" strike="noStrike">
                        <a:latin typeface="Questrial"/>
                        <a:ea typeface="Questrial"/>
                        <a:cs typeface="Questrial"/>
                        <a:sym typeface="Questrial"/>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2012</a:t>
                      </a:r>
                      <a:endParaRPr sz="1300" u="none" cap="none" strike="noStrike">
                        <a:latin typeface="Questrial"/>
                        <a:ea typeface="Questrial"/>
                        <a:cs typeface="Questrial"/>
                        <a:sym typeface="Questrial"/>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2013</a:t>
                      </a:r>
                      <a:endParaRPr sz="1300" u="none" cap="none" strike="noStrike">
                        <a:latin typeface="Questrial"/>
                        <a:ea typeface="Questrial"/>
                        <a:cs typeface="Questrial"/>
                        <a:sym typeface="Questrial"/>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FR</a:t>
                      </a:r>
                      <a:endParaRPr sz="1300" u="none" cap="none" strike="noStrike">
                        <a:latin typeface="Questrial"/>
                        <a:ea typeface="Questrial"/>
                        <a:cs typeface="Questrial"/>
                        <a:sym typeface="Questrial"/>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7000</a:t>
                      </a:r>
                      <a:endParaRPr sz="1300" u="none" cap="none" strike="noStrike">
                        <a:latin typeface="Questrial"/>
                        <a:ea typeface="Questrial"/>
                        <a:cs typeface="Questrial"/>
                        <a:sym typeface="Questrial"/>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6900</a:t>
                      </a:r>
                      <a:endParaRPr sz="1300" u="none" cap="none" strike="noStrike">
                        <a:latin typeface="Questrial"/>
                        <a:ea typeface="Questrial"/>
                        <a:cs typeface="Questrial"/>
                        <a:sym typeface="Questrial"/>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7000</a:t>
                      </a:r>
                      <a:endParaRPr sz="1300" u="none" cap="none" strike="noStrike">
                        <a:latin typeface="Questrial"/>
                        <a:ea typeface="Questrial"/>
                        <a:cs typeface="Questrial"/>
                        <a:sym typeface="Questrial"/>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DE</a:t>
                      </a:r>
                      <a:endParaRPr sz="1300" u="none" cap="none" strike="noStrike">
                        <a:latin typeface="Questrial"/>
                        <a:ea typeface="Questrial"/>
                        <a:cs typeface="Questrial"/>
                        <a:sym typeface="Questrial"/>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5800</a:t>
                      </a:r>
                      <a:endParaRPr sz="1300" u="none" cap="none" strike="noStrike">
                        <a:latin typeface="Questrial"/>
                        <a:ea typeface="Questrial"/>
                        <a:cs typeface="Questrial"/>
                        <a:sym typeface="Questrial"/>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6000</a:t>
                      </a:r>
                      <a:endParaRPr sz="1300" u="none" cap="none" strike="noStrike">
                        <a:latin typeface="Questrial"/>
                        <a:ea typeface="Questrial"/>
                        <a:cs typeface="Questrial"/>
                        <a:sym typeface="Questrial"/>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6200</a:t>
                      </a:r>
                      <a:endParaRPr sz="1300" u="none" cap="none" strike="noStrike">
                        <a:latin typeface="Questrial"/>
                        <a:ea typeface="Questrial"/>
                        <a:cs typeface="Questrial"/>
                        <a:sym typeface="Questrial"/>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US</a:t>
                      </a:r>
                      <a:endParaRPr sz="1300" u="none" cap="none" strike="noStrike">
                        <a:latin typeface="Questrial"/>
                        <a:ea typeface="Questrial"/>
                        <a:cs typeface="Questrial"/>
                        <a:sym typeface="Questrial"/>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15000</a:t>
                      </a:r>
                      <a:endParaRPr sz="1300" u="none" cap="none" strike="noStrike">
                        <a:latin typeface="Questrial"/>
                        <a:ea typeface="Questrial"/>
                        <a:cs typeface="Questrial"/>
                        <a:sym typeface="Questrial"/>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14000</a:t>
                      </a:r>
                      <a:endParaRPr sz="1300" u="none" cap="none" strike="noStrike">
                        <a:latin typeface="Questrial"/>
                        <a:ea typeface="Questrial"/>
                        <a:cs typeface="Questrial"/>
                        <a:sym typeface="Questrial"/>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13000</a:t>
                      </a:r>
                      <a:endParaRPr sz="1300" u="none" cap="none" strike="noStrike">
                        <a:latin typeface="Questrial"/>
                        <a:ea typeface="Questrial"/>
                        <a:cs typeface="Questrial"/>
                        <a:sym typeface="Questrial"/>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827" name="Google Shape;2827;p323"/>
          <p:cNvSpPr txBox="1"/>
          <p:nvPr>
            <p:ph idx="4294967295" type="title"/>
          </p:nvPr>
        </p:nvSpPr>
        <p:spPr>
          <a:xfrm>
            <a:off x="451426" y="399008"/>
            <a:ext cx="2474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2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31" name="Shape 2831"/>
        <p:cNvGrpSpPr/>
        <p:nvPr/>
      </p:nvGrpSpPr>
      <p:grpSpPr>
        <a:xfrm>
          <a:off x="0" y="0"/>
          <a:ext cx="0" cy="0"/>
          <a:chOff x="0" y="0"/>
          <a:chExt cx="0" cy="0"/>
        </a:xfrm>
      </p:grpSpPr>
      <p:graphicFrame>
        <p:nvGraphicFramePr>
          <p:cNvPr id="2832" name="Google Shape;2832;p324"/>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Tree>
  </p:cSld>
  <p:clrMapOvr>
    <a:masterClrMapping/>
  </p:clrMapOvr>
</p:sld>
</file>

<file path=ppt/slides/slide2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36" name="Shape 2836"/>
        <p:cNvGrpSpPr/>
        <p:nvPr/>
      </p:nvGrpSpPr>
      <p:grpSpPr>
        <a:xfrm>
          <a:off x="0" y="0"/>
          <a:ext cx="0" cy="0"/>
          <a:chOff x="0" y="0"/>
          <a:chExt cx="0" cy="0"/>
        </a:xfrm>
      </p:grpSpPr>
      <p:graphicFrame>
        <p:nvGraphicFramePr>
          <p:cNvPr id="2837" name="Google Shape;2837;p325"/>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838" name="Google Shape;2838;p325"/>
          <p:cNvSpPr txBox="1"/>
          <p:nvPr/>
        </p:nvSpPr>
        <p:spPr>
          <a:xfrm>
            <a:off x="6043612" y="1310926"/>
            <a:ext cx="1886700" cy="30765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b="1" lang="en" sz="1300">
                <a:solidFill>
                  <a:srgbClr val="FFFFFF"/>
                </a:solidFill>
                <a:latin typeface="Helvetica Neue"/>
                <a:ea typeface="Helvetica Neue"/>
                <a:cs typeface="Helvetica Neue"/>
                <a:sym typeface="Helvetica Neue"/>
              </a:rPr>
              <a:t>FR	</a:t>
            </a:r>
            <a:r>
              <a:rPr lang="en" sz="1300">
                <a:latin typeface="Helvetica Neue"/>
                <a:ea typeface="Helvetica Neue"/>
                <a:cs typeface="Helvetica Neue"/>
                <a:sym typeface="Helvetica Neue"/>
              </a:rPr>
              <a:t>2011	7000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2011	5800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2011	15000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FR	</a:t>
            </a:r>
            <a:r>
              <a:rPr lang="en" sz="1300">
                <a:latin typeface="Helvetica Neue"/>
                <a:ea typeface="Helvetica Neue"/>
                <a:cs typeface="Helvetica Neue"/>
                <a:sym typeface="Helvetica Neue"/>
              </a:rPr>
              <a:t>2012	6900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2012	6000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2012	14000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FR	</a:t>
            </a:r>
            <a:r>
              <a:rPr lang="en" sz="1300">
                <a:latin typeface="Helvetica Neue"/>
                <a:ea typeface="Helvetica Neue"/>
                <a:cs typeface="Helvetica Neue"/>
                <a:sym typeface="Helvetica Neue"/>
              </a:rPr>
              <a:t>2013	7000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2013	6200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2013	13000</a:t>
            </a:r>
            <a:endParaRPr sz="1300">
              <a:latin typeface="Helvetica Neue"/>
              <a:ea typeface="Helvetica Neue"/>
              <a:cs typeface="Helvetica Neue"/>
              <a:sym typeface="Helvetica Neue"/>
            </a:endParaRPr>
          </a:p>
        </p:txBody>
      </p:sp>
      <p:graphicFrame>
        <p:nvGraphicFramePr>
          <p:cNvPr id="2839" name="Google Shape;2839;p325"/>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59325">
                <a:tc>
                  <a:txBody>
                    <a:bodyPr/>
                    <a:lstStyle/>
                    <a:p>
                      <a:pPr indent="0" lvl="0" marL="50800" marR="0" rtl="0" algn="l">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767C85"/>
                    </a:solidFill>
                  </a:tcPr>
                </a:tc>
                <a:tc>
                  <a:txBody>
                    <a:bodyPr/>
                    <a:lstStyle/>
                    <a:p>
                      <a:pPr indent="0" lvl="0" marL="203200" marR="0" rtl="0" algn="l">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767C85"/>
                    </a:solidFill>
                  </a:tcPr>
                </a:tc>
              </a:tr>
            </a:tbl>
          </a:graphicData>
        </a:graphic>
      </p:graphicFrame>
      <p:sp>
        <p:nvSpPr>
          <p:cNvPr id="2840" name="Google Shape;2840;p325"/>
          <p:cNvSpPr/>
          <p:nvPr/>
        </p:nvSpPr>
        <p:spPr>
          <a:xfrm>
            <a:off x="5678333" y="1197472"/>
            <a:ext cx="2496312" cy="3710085"/>
          </a:xfrm>
          <a:custGeom>
            <a:rect b="b" l="l" r="r" t="t"/>
            <a:pathLst>
              <a:path extrusionOk="0" h="8154034" w="5486400">
                <a:moveTo>
                  <a:pt x="0" y="0"/>
                </a:moveTo>
                <a:lnTo>
                  <a:pt x="5486157" y="0"/>
                </a:lnTo>
                <a:lnTo>
                  <a:pt x="5486157" y="8153672"/>
                </a:lnTo>
                <a:lnTo>
                  <a:pt x="0" y="8153672"/>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44" name="Shape 2844"/>
        <p:cNvGrpSpPr/>
        <p:nvPr/>
      </p:nvGrpSpPr>
      <p:grpSpPr>
        <a:xfrm>
          <a:off x="0" y="0"/>
          <a:ext cx="0" cy="0"/>
          <a:chOff x="0" y="0"/>
          <a:chExt cx="0" cy="0"/>
        </a:xfrm>
      </p:grpSpPr>
      <p:graphicFrame>
        <p:nvGraphicFramePr>
          <p:cNvPr id="2845" name="Google Shape;2845;p326"/>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846" name="Google Shape;2846;p326"/>
          <p:cNvSpPr txBox="1"/>
          <p:nvPr/>
        </p:nvSpPr>
        <p:spPr>
          <a:xfrm>
            <a:off x="6043612" y="2039537"/>
            <a:ext cx="1886700" cy="23478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2011	15000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FR	</a:t>
            </a:r>
            <a:r>
              <a:rPr lang="en" sz="1300">
                <a:latin typeface="Helvetica Neue"/>
                <a:ea typeface="Helvetica Neue"/>
                <a:cs typeface="Helvetica Neue"/>
                <a:sym typeface="Helvetica Neue"/>
              </a:rPr>
              <a:t>2012	6900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2012	6000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2012	14000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FR	</a:t>
            </a:r>
            <a:r>
              <a:rPr lang="en" sz="1300">
                <a:latin typeface="Helvetica Neue"/>
                <a:ea typeface="Helvetica Neue"/>
                <a:cs typeface="Helvetica Neue"/>
                <a:sym typeface="Helvetica Neue"/>
              </a:rPr>
              <a:t>2013	7000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2013	6200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2013	13000</a:t>
            </a:r>
            <a:endParaRPr sz="1300">
              <a:latin typeface="Helvetica Neue"/>
              <a:ea typeface="Helvetica Neue"/>
              <a:cs typeface="Helvetica Neue"/>
              <a:sym typeface="Helvetica Neue"/>
            </a:endParaRPr>
          </a:p>
        </p:txBody>
      </p:sp>
      <p:graphicFrame>
        <p:nvGraphicFramePr>
          <p:cNvPr id="2847" name="Google Shape;2847;p326"/>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0365C0"/>
                    </a:solidFill>
                  </a:tcPr>
                </a:tc>
              </a:tr>
            </a:tbl>
          </a:graphicData>
        </a:graphic>
      </p:graphicFrame>
      <p:sp>
        <p:nvSpPr>
          <p:cNvPr id="2848" name="Google Shape;2848;p326"/>
          <p:cNvSpPr/>
          <p:nvPr/>
        </p:nvSpPr>
        <p:spPr>
          <a:xfrm>
            <a:off x="5678333" y="1924505"/>
            <a:ext cx="2496312" cy="3220069"/>
          </a:xfrm>
          <a:custGeom>
            <a:rect b="b" l="l" r="r" t="t"/>
            <a:pathLst>
              <a:path extrusionOk="0" h="7077075" w="5486400">
                <a:moveTo>
                  <a:pt x="0" y="0"/>
                </a:moveTo>
                <a:lnTo>
                  <a:pt x="5486157" y="0"/>
                </a:lnTo>
                <a:lnTo>
                  <a:pt x="5486157" y="7077020"/>
                </a:lnTo>
                <a:lnTo>
                  <a:pt x="0" y="707702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08" name="Shape 408"/>
        <p:cNvGrpSpPr/>
        <p:nvPr/>
      </p:nvGrpSpPr>
      <p:grpSpPr>
        <a:xfrm>
          <a:off x="0" y="0"/>
          <a:ext cx="0" cy="0"/>
          <a:chOff x="0" y="0"/>
          <a:chExt cx="0" cy="0"/>
        </a:xfrm>
      </p:grpSpPr>
      <p:sp>
        <p:nvSpPr>
          <p:cNvPr id="409" name="Google Shape;409;p84"/>
          <p:cNvSpPr txBox="1"/>
          <p:nvPr/>
        </p:nvSpPr>
        <p:spPr>
          <a:xfrm>
            <a:off x="476254" y="1349223"/>
            <a:ext cx="3879900" cy="1567800"/>
          </a:xfrm>
          <a:prstGeom prst="rect">
            <a:avLst/>
          </a:prstGeom>
          <a:noFill/>
          <a:ln>
            <a:noFill/>
          </a:ln>
        </p:spPr>
        <p:txBody>
          <a:bodyPr anchorCtr="0" anchor="t" bIns="0" lIns="0" spcFirstLastPara="1" rIns="0" wrap="square" tIns="4625">
            <a:noAutofit/>
          </a:bodyPr>
          <a:lstStyle/>
          <a:p>
            <a:pPr indent="0" lvl="0" marL="0" marR="12700" rtl="0" algn="l">
              <a:lnSpc>
                <a:spcPct val="100400"/>
              </a:lnSpc>
              <a:spcBef>
                <a:spcPts val="0"/>
              </a:spcBef>
              <a:spcAft>
                <a:spcPts val="0"/>
              </a:spcAft>
              <a:buNone/>
            </a:pPr>
            <a:r>
              <a:rPr lang="en" sz="2000">
                <a:latin typeface="Questrial"/>
                <a:ea typeface="Questrial"/>
                <a:cs typeface="Questrial"/>
                <a:sym typeface="Questrial"/>
              </a:rPr>
              <a:t>Everything you learn here will work in any version of RStudio</a:t>
            </a:r>
            <a:endParaRPr sz="20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rPr lang="en" sz="2000">
                <a:latin typeface="Questrial"/>
                <a:ea typeface="Questrial"/>
                <a:cs typeface="Questrial"/>
                <a:sym typeface="Questrial"/>
              </a:rPr>
              <a:t>It will even work in the basic console version of R</a:t>
            </a:r>
            <a:endParaRPr sz="2000">
              <a:latin typeface="Questrial"/>
              <a:ea typeface="Questrial"/>
              <a:cs typeface="Questrial"/>
              <a:sym typeface="Questrial"/>
            </a:endParaRPr>
          </a:p>
        </p:txBody>
      </p:sp>
      <p:sp>
        <p:nvSpPr>
          <p:cNvPr id="410" name="Google Shape;410;p84"/>
          <p:cNvSpPr/>
          <p:nvPr/>
        </p:nvSpPr>
        <p:spPr>
          <a:xfrm>
            <a:off x="4534773" y="1134398"/>
            <a:ext cx="4378200" cy="2637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11" name="Google Shape;411;p84"/>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Transferability</a:t>
            </a:r>
            <a:endParaRPr b="1" sz="3000">
              <a:solidFill>
                <a:srgbClr val="000000"/>
              </a:solidFill>
              <a:latin typeface="Questrial"/>
              <a:ea typeface="Questrial"/>
              <a:cs typeface="Questrial"/>
              <a:sym typeface="Questrial"/>
            </a:endParaRPr>
          </a:p>
        </p:txBody>
      </p:sp>
    </p:spTree>
  </p:cSld>
  <p:clrMapOvr>
    <a:masterClrMapping/>
  </p:clrMapOvr>
</p:sld>
</file>

<file path=ppt/slides/slide2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52" name="Shape 2852"/>
        <p:cNvGrpSpPr/>
        <p:nvPr/>
      </p:nvGrpSpPr>
      <p:grpSpPr>
        <a:xfrm>
          <a:off x="0" y="0"/>
          <a:ext cx="0" cy="0"/>
          <a:chOff x="0" y="0"/>
          <a:chExt cx="0" cy="0"/>
        </a:xfrm>
      </p:grpSpPr>
      <p:graphicFrame>
        <p:nvGraphicFramePr>
          <p:cNvPr id="2853" name="Google Shape;2853;p327"/>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854" name="Google Shape;2854;p327"/>
          <p:cNvSpPr txBox="1"/>
          <p:nvPr/>
        </p:nvSpPr>
        <p:spPr>
          <a:xfrm>
            <a:off x="6043612" y="2401461"/>
            <a:ext cx="1886700" cy="19860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b="1" lang="en" sz="1300">
                <a:solidFill>
                  <a:srgbClr val="FFFFFF"/>
                </a:solidFill>
                <a:latin typeface="Helvetica Neue"/>
                <a:ea typeface="Helvetica Neue"/>
                <a:cs typeface="Helvetica Neue"/>
                <a:sym typeface="Helvetica Neue"/>
              </a:rPr>
              <a:t>FR	</a:t>
            </a:r>
            <a:r>
              <a:rPr lang="en" sz="1300">
                <a:latin typeface="Helvetica Neue"/>
                <a:ea typeface="Helvetica Neue"/>
                <a:cs typeface="Helvetica Neue"/>
                <a:sym typeface="Helvetica Neue"/>
              </a:rPr>
              <a:t>2012	6900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2012	6000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2012	14000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FR	</a:t>
            </a:r>
            <a:r>
              <a:rPr lang="en" sz="1300">
                <a:latin typeface="Helvetica Neue"/>
                <a:ea typeface="Helvetica Neue"/>
                <a:cs typeface="Helvetica Neue"/>
                <a:sym typeface="Helvetica Neue"/>
              </a:rPr>
              <a:t>2013	7000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2013	6200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2013	13000</a:t>
            </a:r>
            <a:endParaRPr sz="1300">
              <a:latin typeface="Helvetica Neue"/>
              <a:ea typeface="Helvetica Neue"/>
              <a:cs typeface="Helvetica Neue"/>
              <a:sym typeface="Helvetica Neue"/>
            </a:endParaRPr>
          </a:p>
        </p:txBody>
      </p:sp>
      <p:graphicFrame>
        <p:nvGraphicFramePr>
          <p:cNvPr id="2855" name="Google Shape;2855;p327"/>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544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0365C0"/>
                    </a:solidFill>
                  </a:tcPr>
                </a:tc>
              </a:tr>
            </a:tbl>
          </a:graphicData>
        </a:graphic>
      </p:graphicFrame>
      <p:sp>
        <p:nvSpPr>
          <p:cNvPr id="2856" name="Google Shape;2856;p327"/>
          <p:cNvSpPr/>
          <p:nvPr/>
        </p:nvSpPr>
        <p:spPr>
          <a:xfrm>
            <a:off x="5678333" y="2281860"/>
            <a:ext cx="2496312" cy="2513648"/>
          </a:xfrm>
          <a:custGeom>
            <a:rect b="b" l="l" r="r" t="t"/>
            <a:pathLst>
              <a:path extrusionOk="0" h="5524500" w="5486400">
                <a:moveTo>
                  <a:pt x="0" y="0"/>
                </a:moveTo>
                <a:lnTo>
                  <a:pt x="5486157" y="0"/>
                </a:lnTo>
                <a:lnTo>
                  <a:pt x="5486157" y="5524027"/>
                </a:lnTo>
                <a:lnTo>
                  <a:pt x="0" y="5524027"/>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60" name="Shape 2860"/>
        <p:cNvGrpSpPr/>
        <p:nvPr/>
      </p:nvGrpSpPr>
      <p:grpSpPr>
        <a:xfrm>
          <a:off x="0" y="0"/>
          <a:ext cx="0" cy="0"/>
          <a:chOff x="0" y="0"/>
          <a:chExt cx="0" cy="0"/>
        </a:xfrm>
      </p:grpSpPr>
      <p:graphicFrame>
        <p:nvGraphicFramePr>
          <p:cNvPr id="2861" name="Google Shape;2861;p328"/>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862" name="Google Shape;2862;p328"/>
          <p:cNvSpPr txBox="1"/>
          <p:nvPr/>
        </p:nvSpPr>
        <p:spPr>
          <a:xfrm>
            <a:off x="6043612" y="2763386"/>
            <a:ext cx="1886700" cy="16239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2012	6000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2012	14000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FR	</a:t>
            </a:r>
            <a:r>
              <a:rPr lang="en" sz="1300">
                <a:latin typeface="Helvetica Neue"/>
                <a:ea typeface="Helvetica Neue"/>
                <a:cs typeface="Helvetica Neue"/>
                <a:sym typeface="Helvetica Neue"/>
              </a:rPr>
              <a:t>2013	7000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2013	6200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2013	13000</a:t>
            </a:r>
            <a:endParaRPr sz="1300">
              <a:latin typeface="Helvetica Neue"/>
              <a:ea typeface="Helvetica Neue"/>
              <a:cs typeface="Helvetica Neue"/>
              <a:sym typeface="Helvetica Neue"/>
            </a:endParaRPr>
          </a:p>
        </p:txBody>
      </p:sp>
      <p:sp>
        <p:nvSpPr>
          <p:cNvPr id="2863" name="Google Shape;2863;p328"/>
          <p:cNvSpPr/>
          <p:nvPr/>
        </p:nvSpPr>
        <p:spPr>
          <a:xfrm>
            <a:off x="5779293" y="2651352"/>
            <a:ext cx="767096" cy="0"/>
          </a:xfrm>
          <a:custGeom>
            <a:rect b="b" l="l" r="r" t="t"/>
            <a:pathLst>
              <a:path extrusionOk="0" h="120000" w="1685925">
                <a:moveTo>
                  <a:pt x="0" y="0"/>
                </a:moveTo>
                <a:lnTo>
                  <a:pt x="1685476" y="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aphicFrame>
        <p:nvGraphicFramePr>
          <p:cNvPr id="2864" name="Google Shape;2864;p328"/>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0365C0"/>
                    </a:solidFill>
                  </a:tcPr>
                </a:tc>
              </a:tr>
            </a:tbl>
          </a:graphicData>
        </a:graphic>
      </p:graphicFrame>
      <p:sp>
        <p:nvSpPr>
          <p:cNvPr id="2865" name="Google Shape;2865;p328"/>
          <p:cNvSpPr/>
          <p:nvPr/>
        </p:nvSpPr>
        <p:spPr>
          <a:xfrm>
            <a:off x="5678333" y="2651537"/>
            <a:ext cx="2496312" cy="2326713"/>
          </a:xfrm>
          <a:custGeom>
            <a:rect b="b" l="l" r="r" t="t"/>
            <a:pathLst>
              <a:path extrusionOk="0" h="5113655" w="5486400">
                <a:moveTo>
                  <a:pt x="0" y="0"/>
                </a:moveTo>
                <a:lnTo>
                  <a:pt x="5486157" y="0"/>
                </a:lnTo>
                <a:lnTo>
                  <a:pt x="5486157" y="5113270"/>
                </a:lnTo>
                <a:lnTo>
                  <a:pt x="0" y="511327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69" name="Shape 2869"/>
        <p:cNvGrpSpPr/>
        <p:nvPr/>
      </p:nvGrpSpPr>
      <p:grpSpPr>
        <a:xfrm>
          <a:off x="0" y="0"/>
          <a:ext cx="0" cy="0"/>
          <a:chOff x="0" y="0"/>
          <a:chExt cx="0" cy="0"/>
        </a:xfrm>
      </p:grpSpPr>
      <p:graphicFrame>
        <p:nvGraphicFramePr>
          <p:cNvPr id="2870" name="Google Shape;2870;p329"/>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871" name="Google Shape;2871;p329"/>
          <p:cNvSpPr txBox="1"/>
          <p:nvPr/>
        </p:nvSpPr>
        <p:spPr>
          <a:xfrm>
            <a:off x="6043612" y="3130073"/>
            <a:ext cx="1886700" cy="12573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2012	14000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FR	</a:t>
            </a:r>
            <a:r>
              <a:rPr lang="en" sz="1300">
                <a:latin typeface="Helvetica Neue"/>
                <a:ea typeface="Helvetica Neue"/>
                <a:cs typeface="Helvetica Neue"/>
                <a:sym typeface="Helvetica Neue"/>
              </a:rPr>
              <a:t>2013	7000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2013	6200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2013	13000</a:t>
            </a:r>
            <a:endParaRPr sz="1300">
              <a:latin typeface="Helvetica Neue"/>
              <a:ea typeface="Helvetica Neue"/>
              <a:cs typeface="Helvetica Neue"/>
              <a:sym typeface="Helvetica Neue"/>
            </a:endParaRPr>
          </a:p>
        </p:txBody>
      </p:sp>
      <p:graphicFrame>
        <p:nvGraphicFramePr>
          <p:cNvPr id="2872" name="Google Shape;2872;p329"/>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43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0365C0"/>
                    </a:solidFill>
                  </a:tcPr>
                </a:tc>
              </a:tr>
            </a:tbl>
          </a:graphicData>
        </a:graphic>
      </p:graphicFrame>
      <p:sp>
        <p:nvSpPr>
          <p:cNvPr id="2873" name="Google Shape;2873;p329"/>
          <p:cNvSpPr/>
          <p:nvPr/>
        </p:nvSpPr>
        <p:spPr>
          <a:xfrm>
            <a:off x="5678333" y="2996570"/>
            <a:ext cx="2496312" cy="1958912"/>
          </a:xfrm>
          <a:custGeom>
            <a:rect b="b" l="l" r="r" t="t"/>
            <a:pathLst>
              <a:path extrusionOk="0" h="4305300" w="5486400">
                <a:moveTo>
                  <a:pt x="0" y="0"/>
                </a:moveTo>
                <a:lnTo>
                  <a:pt x="5486157" y="0"/>
                </a:lnTo>
                <a:lnTo>
                  <a:pt x="5486157" y="4305305"/>
                </a:lnTo>
                <a:lnTo>
                  <a:pt x="0" y="430530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77" name="Shape 2877"/>
        <p:cNvGrpSpPr/>
        <p:nvPr/>
      </p:nvGrpSpPr>
      <p:grpSpPr>
        <a:xfrm>
          <a:off x="0" y="0"/>
          <a:ext cx="0" cy="0"/>
          <a:chOff x="0" y="0"/>
          <a:chExt cx="0" cy="0"/>
        </a:xfrm>
      </p:grpSpPr>
      <p:graphicFrame>
        <p:nvGraphicFramePr>
          <p:cNvPr id="2878" name="Google Shape;2878;p330"/>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879" name="Google Shape;2879;p330"/>
          <p:cNvSpPr txBox="1"/>
          <p:nvPr/>
        </p:nvSpPr>
        <p:spPr>
          <a:xfrm>
            <a:off x="6043612" y="3491997"/>
            <a:ext cx="1886700" cy="8955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b="1" lang="en" sz="1300">
                <a:solidFill>
                  <a:srgbClr val="FFFFFF"/>
                </a:solidFill>
                <a:latin typeface="Helvetica Neue"/>
                <a:ea typeface="Helvetica Neue"/>
                <a:cs typeface="Helvetica Neue"/>
                <a:sym typeface="Helvetica Neue"/>
              </a:rPr>
              <a:t>FR	</a:t>
            </a:r>
            <a:r>
              <a:rPr lang="en" sz="1300">
                <a:latin typeface="Helvetica Neue"/>
                <a:ea typeface="Helvetica Neue"/>
                <a:cs typeface="Helvetica Neue"/>
                <a:sym typeface="Helvetica Neue"/>
              </a:rPr>
              <a:t>2013	7000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2013	6200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2013	13000</a:t>
            </a:r>
            <a:endParaRPr sz="1300">
              <a:latin typeface="Helvetica Neue"/>
              <a:ea typeface="Helvetica Neue"/>
              <a:cs typeface="Helvetica Neue"/>
              <a:sym typeface="Helvetica Neue"/>
            </a:endParaRPr>
          </a:p>
        </p:txBody>
      </p:sp>
      <p:sp>
        <p:nvSpPr>
          <p:cNvPr id="2880" name="Google Shape;2880;p330"/>
          <p:cNvSpPr/>
          <p:nvPr/>
        </p:nvSpPr>
        <p:spPr>
          <a:xfrm>
            <a:off x="5779293" y="3377949"/>
            <a:ext cx="767096" cy="0"/>
          </a:xfrm>
          <a:custGeom>
            <a:rect b="b" l="l" r="r" t="t"/>
            <a:pathLst>
              <a:path extrusionOk="0" h="120000" w="1685925">
                <a:moveTo>
                  <a:pt x="0" y="0"/>
                </a:moveTo>
                <a:lnTo>
                  <a:pt x="1685476" y="0"/>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aphicFrame>
        <p:nvGraphicFramePr>
          <p:cNvPr id="2881" name="Google Shape;2881;p330"/>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0365C0"/>
                    </a:solidFill>
                  </a:tcPr>
                </a:tc>
              </a:tr>
            </a:tbl>
          </a:graphicData>
        </a:graphic>
      </p:graphicFrame>
      <p:sp>
        <p:nvSpPr>
          <p:cNvPr id="2882" name="Google Shape;2882;p330"/>
          <p:cNvSpPr/>
          <p:nvPr/>
        </p:nvSpPr>
        <p:spPr>
          <a:xfrm>
            <a:off x="5678333" y="3378570"/>
            <a:ext cx="2496312" cy="1515412"/>
          </a:xfrm>
          <a:custGeom>
            <a:rect b="b" l="l" r="r" t="t"/>
            <a:pathLst>
              <a:path extrusionOk="0" h="3330575" w="5486400">
                <a:moveTo>
                  <a:pt x="0" y="0"/>
                </a:moveTo>
                <a:lnTo>
                  <a:pt x="5486157" y="0"/>
                </a:lnTo>
                <a:lnTo>
                  <a:pt x="5486157" y="3330560"/>
                </a:lnTo>
                <a:lnTo>
                  <a:pt x="0" y="333056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86" name="Shape 2886"/>
        <p:cNvGrpSpPr/>
        <p:nvPr/>
      </p:nvGrpSpPr>
      <p:grpSpPr>
        <a:xfrm>
          <a:off x="0" y="0"/>
          <a:ext cx="0" cy="0"/>
          <a:chOff x="0" y="0"/>
          <a:chExt cx="0" cy="0"/>
        </a:xfrm>
      </p:grpSpPr>
      <p:graphicFrame>
        <p:nvGraphicFramePr>
          <p:cNvPr id="2887" name="Google Shape;2887;p331"/>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888" name="Google Shape;2888;p331"/>
          <p:cNvSpPr txBox="1"/>
          <p:nvPr/>
        </p:nvSpPr>
        <p:spPr>
          <a:xfrm>
            <a:off x="6043612" y="3853922"/>
            <a:ext cx="1886700" cy="5334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b="1" lang="en" sz="1300">
                <a:solidFill>
                  <a:srgbClr val="FFFFFF"/>
                </a:solidFill>
                <a:latin typeface="Helvetica Neue"/>
                <a:ea typeface="Helvetica Neue"/>
                <a:cs typeface="Helvetica Neue"/>
                <a:sym typeface="Helvetica Neue"/>
              </a:rPr>
              <a:t>DE	</a:t>
            </a:r>
            <a:r>
              <a:rPr lang="en" sz="1300">
                <a:latin typeface="Helvetica Neue"/>
                <a:ea typeface="Helvetica Neue"/>
                <a:cs typeface="Helvetica Neue"/>
                <a:sym typeface="Helvetica Neue"/>
              </a:rPr>
              <a:t>2013	6200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2013	13000</a:t>
            </a:r>
            <a:endParaRPr sz="1300">
              <a:latin typeface="Helvetica Neue"/>
              <a:ea typeface="Helvetica Neue"/>
              <a:cs typeface="Helvetica Neue"/>
              <a:sym typeface="Helvetica Neue"/>
            </a:endParaRPr>
          </a:p>
        </p:txBody>
      </p:sp>
      <p:graphicFrame>
        <p:nvGraphicFramePr>
          <p:cNvPr id="2889" name="Google Shape;2889;p331"/>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562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0365C0"/>
                    </a:solidFill>
                  </a:tcPr>
                </a:tc>
              </a:tr>
            </a:tbl>
          </a:graphicData>
        </a:graphic>
      </p:graphicFrame>
      <p:sp>
        <p:nvSpPr>
          <p:cNvPr id="2890" name="Google Shape;2890;p331"/>
          <p:cNvSpPr/>
          <p:nvPr/>
        </p:nvSpPr>
        <p:spPr>
          <a:xfrm>
            <a:off x="5678333" y="3735925"/>
            <a:ext cx="2496312" cy="1047353"/>
          </a:xfrm>
          <a:custGeom>
            <a:rect b="b" l="l" r="r" t="t"/>
            <a:pathLst>
              <a:path extrusionOk="0" h="2301875" w="5486400">
                <a:moveTo>
                  <a:pt x="0" y="0"/>
                </a:moveTo>
                <a:lnTo>
                  <a:pt x="5486157" y="0"/>
                </a:lnTo>
                <a:lnTo>
                  <a:pt x="5486157" y="2301644"/>
                </a:lnTo>
                <a:lnTo>
                  <a:pt x="0" y="2301644"/>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894" name="Shape 2894"/>
        <p:cNvGrpSpPr/>
        <p:nvPr/>
      </p:nvGrpSpPr>
      <p:grpSpPr>
        <a:xfrm>
          <a:off x="0" y="0"/>
          <a:ext cx="0" cy="0"/>
          <a:chOff x="0" y="0"/>
          <a:chExt cx="0" cy="0"/>
        </a:xfrm>
      </p:grpSpPr>
      <p:graphicFrame>
        <p:nvGraphicFramePr>
          <p:cNvPr id="2895" name="Google Shape;2895;p332"/>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896" name="Google Shape;2896;p332"/>
          <p:cNvSpPr txBox="1"/>
          <p:nvPr/>
        </p:nvSpPr>
        <p:spPr>
          <a:xfrm>
            <a:off x="6043612" y="4215847"/>
            <a:ext cx="18867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b="1" lang="en" sz="1300">
                <a:solidFill>
                  <a:srgbClr val="FFFFFF"/>
                </a:solidFill>
                <a:latin typeface="Helvetica Neue"/>
                <a:ea typeface="Helvetica Neue"/>
                <a:cs typeface="Helvetica Neue"/>
                <a:sym typeface="Helvetica Neue"/>
              </a:rPr>
              <a:t>US	</a:t>
            </a:r>
            <a:r>
              <a:rPr lang="en" sz="1300">
                <a:latin typeface="Helvetica Neue"/>
                <a:ea typeface="Helvetica Neue"/>
                <a:cs typeface="Helvetica Neue"/>
                <a:sym typeface="Helvetica Neue"/>
              </a:rPr>
              <a:t>2013	13000</a:t>
            </a:r>
            <a:endParaRPr sz="1300">
              <a:latin typeface="Helvetica Neue"/>
              <a:ea typeface="Helvetica Neue"/>
              <a:cs typeface="Helvetica Neue"/>
              <a:sym typeface="Helvetica Neue"/>
            </a:endParaRPr>
          </a:p>
        </p:txBody>
      </p:sp>
      <p:graphicFrame>
        <p:nvGraphicFramePr>
          <p:cNvPr id="2897" name="Google Shape;2897;p332"/>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50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0365C0"/>
                    </a:solidFill>
                  </a:tcPr>
                </a:tc>
              </a:tr>
            </a:tbl>
          </a:graphicData>
        </a:graphic>
      </p:graphicFrame>
      <p:sp>
        <p:nvSpPr>
          <p:cNvPr id="2898" name="Google Shape;2898;p332"/>
          <p:cNvSpPr/>
          <p:nvPr/>
        </p:nvSpPr>
        <p:spPr>
          <a:xfrm>
            <a:off x="5678333" y="4093280"/>
            <a:ext cx="2496312" cy="732425"/>
          </a:xfrm>
          <a:custGeom>
            <a:rect b="b" l="l" r="r" t="t"/>
            <a:pathLst>
              <a:path extrusionOk="0" h="1609725" w="5486400">
                <a:moveTo>
                  <a:pt x="0" y="0"/>
                </a:moveTo>
                <a:lnTo>
                  <a:pt x="5486157" y="0"/>
                </a:lnTo>
                <a:lnTo>
                  <a:pt x="5486157" y="1609655"/>
                </a:lnTo>
                <a:lnTo>
                  <a:pt x="0" y="1609655"/>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902" name="Shape 2902"/>
        <p:cNvGrpSpPr/>
        <p:nvPr/>
      </p:nvGrpSpPr>
      <p:grpSpPr>
        <a:xfrm>
          <a:off x="0" y="0"/>
          <a:ext cx="0" cy="0"/>
          <a:chOff x="0" y="0"/>
          <a:chExt cx="0" cy="0"/>
        </a:xfrm>
      </p:grpSpPr>
      <p:graphicFrame>
        <p:nvGraphicFramePr>
          <p:cNvPr id="2903" name="Google Shape;2903;p333"/>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bl>
          </a:graphicData>
        </a:graphic>
      </p:graphicFrame>
      <p:graphicFrame>
        <p:nvGraphicFramePr>
          <p:cNvPr id="2904" name="Google Shape;2904;p333"/>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bl>
          </a:graphicData>
        </a:graphic>
      </p:graphicFrame>
    </p:spTree>
  </p:cSld>
  <p:clrMapOvr>
    <a:masterClrMapping/>
  </p:clrMapOvr>
</p:sld>
</file>

<file path=ppt/slides/slide2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908" name="Shape 2908"/>
        <p:cNvGrpSpPr/>
        <p:nvPr/>
      </p:nvGrpSpPr>
      <p:grpSpPr>
        <a:xfrm>
          <a:off x="0" y="0"/>
          <a:ext cx="0" cy="0"/>
          <a:chOff x="0" y="0"/>
          <a:chExt cx="0" cy="0"/>
        </a:xfrm>
      </p:grpSpPr>
      <p:graphicFrame>
        <p:nvGraphicFramePr>
          <p:cNvPr id="2909" name="Google Shape;2909;p334"/>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910" name="Google Shape;2910;p334"/>
          <p:cNvSpPr txBox="1"/>
          <p:nvPr/>
        </p:nvSpPr>
        <p:spPr>
          <a:xfrm>
            <a:off x="6035530" y="801418"/>
            <a:ext cx="2096400" cy="34383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b="1" lang="en" sz="1300">
                <a:latin typeface="Helvetica Neue"/>
                <a:ea typeface="Helvetica Neue"/>
                <a:cs typeface="Helvetica Neue"/>
                <a:sym typeface="Helvetica Neue"/>
              </a:rPr>
              <a:t>Country Year	n</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215900" marR="0" rtl="0" algn="l">
              <a:lnSpc>
                <a:spcPct val="100000"/>
              </a:lnSpc>
              <a:spcBef>
                <a:spcPts val="0"/>
              </a:spcBef>
              <a:spcAft>
                <a:spcPts val="0"/>
              </a:spcAft>
              <a:buNone/>
            </a:pPr>
            <a:r>
              <a:rPr b="1" lang="en" sz="1300">
                <a:latin typeface="Helvetica Neue"/>
                <a:ea typeface="Helvetica Neue"/>
                <a:cs typeface="Helvetica Neue"/>
                <a:sym typeface="Helvetica Neue"/>
              </a:rPr>
              <a:t>FR	</a:t>
            </a:r>
            <a:r>
              <a:rPr lang="en" sz="1300">
                <a:latin typeface="Helvetica Neue"/>
                <a:ea typeface="Helvetica Neue"/>
                <a:cs typeface="Helvetica Neue"/>
                <a:sym typeface="Helvetica Neue"/>
              </a:rPr>
              <a:t>2011	7000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203200" marR="0" rtl="0" algn="l">
              <a:lnSpc>
                <a:spcPct val="100000"/>
              </a:lnSpc>
              <a:spcBef>
                <a:spcPts val="0"/>
              </a:spcBef>
              <a:spcAft>
                <a:spcPts val="0"/>
              </a:spcAft>
              <a:buNone/>
            </a:pPr>
            <a:r>
              <a:rPr b="1" lang="en" sz="1300">
                <a:latin typeface="Helvetica Neue"/>
                <a:ea typeface="Helvetica Neue"/>
                <a:cs typeface="Helvetica Neue"/>
                <a:sym typeface="Helvetica Neue"/>
              </a:rPr>
              <a:t>DE	</a:t>
            </a:r>
            <a:r>
              <a:rPr lang="en" sz="1300">
                <a:latin typeface="Helvetica Neue"/>
                <a:ea typeface="Helvetica Neue"/>
                <a:cs typeface="Helvetica Neue"/>
                <a:sym typeface="Helvetica Neue"/>
              </a:rPr>
              <a:t>2011	5800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203200" marR="0" rtl="0" algn="l">
              <a:lnSpc>
                <a:spcPct val="100000"/>
              </a:lnSpc>
              <a:spcBef>
                <a:spcPts val="0"/>
              </a:spcBef>
              <a:spcAft>
                <a:spcPts val="0"/>
              </a:spcAft>
              <a:buNone/>
            </a:pPr>
            <a:r>
              <a:rPr b="1" lang="en" sz="1300">
                <a:latin typeface="Helvetica Neue"/>
                <a:ea typeface="Helvetica Neue"/>
                <a:cs typeface="Helvetica Neue"/>
                <a:sym typeface="Helvetica Neue"/>
              </a:rPr>
              <a:t>US	</a:t>
            </a:r>
            <a:r>
              <a:rPr lang="en" sz="1300">
                <a:latin typeface="Helvetica Neue"/>
                <a:ea typeface="Helvetica Neue"/>
                <a:cs typeface="Helvetica Neue"/>
                <a:sym typeface="Helvetica Neue"/>
              </a:rPr>
              <a:t>2011	15000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215900" marR="0" rtl="0" algn="l">
              <a:lnSpc>
                <a:spcPct val="100000"/>
              </a:lnSpc>
              <a:spcBef>
                <a:spcPts val="0"/>
              </a:spcBef>
              <a:spcAft>
                <a:spcPts val="0"/>
              </a:spcAft>
              <a:buNone/>
            </a:pPr>
            <a:r>
              <a:rPr b="1" lang="en" sz="1300">
                <a:latin typeface="Helvetica Neue"/>
                <a:ea typeface="Helvetica Neue"/>
                <a:cs typeface="Helvetica Neue"/>
                <a:sym typeface="Helvetica Neue"/>
              </a:rPr>
              <a:t>FR	</a:t>
            </a:r>
            <a:r>
              <a:rPr lang="en" sz="1300">
                <a:latin typeface="Helvetica Neue"/>
                <a:ea typeface="Helvetica Neue"/>
                <a:cs typeface="Helvetica Neue"/>
                <a:sym typeface="Helvetica Neue"/>
              </a:rPr>
              <a:t>2012	6900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203200" marR="0" rtl="0" algn="l">
              <a:lnSpc>
                <a:spcPct val="100000"/>
              </a:lnSpc>
              <a:spcBef>
                <a:spcPts val="0"/>
              </a:spcBef>
              <a:spcAft>
                <a:spcPts val="0"/>
              </a:spcAft>
              <a:buNone/>
            </a:pPr>
            <a:r>
              <a:rPr b="1" lang="en" sz="1300">
                <a:latin typeface="Helvetica Neue"/>
                <a:ea typeface="Helvetica Neue"/>
                <a:cs typeface="Helvetica Neue"/>
                <a:sym typeface="Helvetica Neue"/>
              </a:rPr>
              <a:t>DE	</a:t>
            </a:r>
            <a:r>
              <a:rPr lang="en" sz="1300">
                <a:latin typeface="Helvetica Neue"/>
                <a:ea typeface="Helvetica Neue"/>
                <a:cs typeface="Helvetica Neue"/>
                <a:sym typeface="Helvetica Neue"/>
              </a:rPr>
              <a:t>2012	6000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203200" marR="0" rtl="0" algn="l">
              <a:lnSpc>
                <a:spcPct val="100000"/>
              </a:lnSpc>
              <a:spcBef>
                <a:spcPts val="0"/>
              </a:spcBef>
              <a:spcAft>
                <a:spcPts val="0"/>
              </a:spcAft>
              <a:buNone/>
            </a:pPr>
            <a:r>
              <a:rPr b="1" lang="en" sz="1300">
                <a:latin typeface="Helvetica Neue"/>
                <a:ea typeface="Helvetica Neue"/>
                <a:cs typeface="Helvetica Neue"/>
                <a:sym typeface="Helvetica Neue"/>
              </a:rPr>
              <a:t>US	</a:t>
            </a:r>
            <a:r>
              <a:rPr lang="en" sz="1300">
                <a:latin typeface="Helvetica Neue"/>
                <a:ea typeface="Helvetica Neue"/>
                <a:cs typeface="Helvetica Neue"/>
                <a:sym typeface="Helvetica Neue"/>
              </a:rPr>
              <a:t>2012	14000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215900" marR="0" rtl="0" algn="l">
              <a:lnSpc>
                <a:spcPct val="100000"/>
              </a:lnSpc>
              <a:spcBef>
                <a:spcPts val="0"/>
              </a:spcBef>
              <a:spcAft>
                <a:spcPts val="0"/>
              </a:spcAft>
              <a:buNone/>
            </a:pPr>
            <a:r>
              <a:rPr b="1" lang="en" sz="1300">
                <a:latin typeface="Helvetica Neue"/>
                <a:ea typeface="Helvetica Neue"/>
                <a:cs typeface="Helvetica Neue"/>
                <a:sym typeface="Helvetica Neue"/>
              </a:rPr>
              <a:t>FR	</a:t>
            </a:r>
            <a:r>
              <a:rPr lang="en" sz="1300">
                <a:latin typeface="Helvetica Neue"/>
                <a:ea typeface="Helvetica Neue"/>
                <a:cs typeface="Helvetica Neue"/>
                <a:sym typeface="Helvetica Neue"/>
              </a:rPr>
              <a:t>2013	7000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203200" marR="0" rtl="0" algn="l">
              <a:lnSpc>
                <a:spcPct val="100000"/>
              </a:lnSpc>
              <a:spcBef>
                <a:spcPts val="0"/>
              </a:spcBef>
              <a:spcAft>
                <a:spcPts val="0"/>
              </a:spcAft>
              <a:buNone/>
            </a:pPr>
            <a:r>
              <a:rPr b="1" lang="en" sz="1300">
                <a:latin typeface="Helvetica Neue"/>
                <a:ea typeface="Helvetica Neue"/>
                <a:cs typeface="Helvetica Neue"/>
                <a:sym typeface="Helvetica Neue"/>
              </a:rPr>
              <a:t>DE	</a:t>
            </a:r>
            <a:r>
              <a:rPr lang="en" sz="1300">
                <a:latin typeface="Helvetica Neue"/>
                <a:ea typeface="Helvetica Neue"/>
                <a:cs typeface="Helvetica Neue"/>
                <a:sym typeface="Helvetica Neue"/>
              </a:rPr>
              <a:t>2013	6200</a:t>
            </a:r>
            <a:endParaRPr sz="13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203200" marR="0" rtl="0" algn="l">
              <a:lnSpc>
                <a:spcPct val="100000"/>
              </a:lnSpc>
              <a:spcBef>
                <a:spcPts val="0"/>
              </a:spcBef>
              <a:spcAft>
                <a:spcPts val="0"/>
              </a:spcAft>
              <a:buNone/>
            </a:pPr>
            <a:r>
              <a:rPr b="1" lang="en" sz="1300">
                <a:latin typeface="Helvetica Neue"/>
                <a:ea typeface="Helvetica Neue"/>
                <a:cs typeface="Helvetica Neue"/>
                <a:sym typeface="Helvetica Neue"/>
              </a:rPr>
              <a:t>US	</a:t>
            </a:r>
            <a:r>
              <a:rPr lang="en" sz="1300">
                <a:latin typeface="Helvetica Neue"/>
                <a:ea typeface="Helvetica Neue"/>
                <a:cs typeface="Helvetica Neue"/>
                <a:sym typeface="Helvetica Neue"/>
              </a:rPr>
              <a:t>2013	13000</a:t>
            </a:r>
            <a:endParaRPr sz="1300">
              <a:latin typeface="Helvetica Neue"/>
              <a:ea typeface="Helvetica Neue"/>
              <a:cs typeface="Helvetica Neue"/>
              <a:sym typeface="Helvetica Neue"/>
            </a:endParaRPr>
          </a:p>
        </p:txBody>
      </p:sp>
      <p:sp>
        <p:nvSpPr>
          <p:cNvPr id="2911" name="Google Shape;2911;p334"/>
          <p:cNvSpPr/>
          <p:nvPr/>
        </p:nvSpPr>
        <p:spPr>
          <a:xfrm>
            <a:off x="5573297" y="745101"/>
            <a:ext cx="2399522" cy="3654901"/>
          </a:xfrm>
          <a:custGeom>
            <a:rect b="b" l="l" r="r" t="t"/>
            <a:pathLst>
              <a:path extrusionOk="0" h="8032750" w="5273675">
                <a:moveTo>
                  <a:pt x="0" y="0"/>
                </a:moveTo>
                <a:lnTo>
                  <a:pt x="5273211" y="0"/>
                </a:lnTo>
                <a:lnTo>
                  <a:pt x="5273211" y="8032135"/>
                </a:lnTo>
                <a:lnTo>
                  <a:pt x="0" y="8032135"/>
                </a:lnTo>
                <a:lnTo>
                  <a:pt x="0" y="0"/>
                </a:lnTo>
                <a:close/>
              </a:path>
            </a:pathLst>
          </a:custGeom>
          <a:solidFill>
            <a:srgbClr val="FFFFFF">
              <a:alpha val="7922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nvGrpSpPr>
          <p:cNvPr id="2912" name="Google Shape;2912;p334"/>
          <p:cNvGrpSpPr/>
          <p:nvPr/>
        </p:nvGrpSpPr>
        <p:grpSpPr>
          <a:xfrm>
            <a:off x="7233963" y="853214"/>
            <a:ext cx="251543" cy="3437068"/>
            <a:chOff x="18311334" y="1912921"/>
            <a:chExt cx="553084" cy="7557318"/>
          </a:xfrm>
        </p:grpSpPr>
        <p:sp>
          <p:nvSpPr>
            <p:cNvPr id="2913" name="Google Shape;2913;p334"/>
            <p:cNvSpPr/>
            <p:nvPr/>
          </p:nvSpPr>
          <p:spPr>
            <a:xfrm>
              <a:off x="18587878" y="2237122"/>
              <a:ext cx="0" cy="6792595"/>
            </a:xfrm>
            <a:custGeom>
              <a:rect b="b" l="l" r="r" t="t"/>
              <a:pathLst>
                <a:path extrusionOk="0" h="6792595" w="120000">
                  <a:moveTo>
                    <a:pt x="0" y="6792007"/>
                  </a:moveTo>
                  <a:lnTo>
                    <a:pt x="0" y="6718710"/>
                  </a:lnTo>
                  <a:lnTo>
                    <a:pt x="0" y="73297"/>
                  </a:lnTo>
                  <a:lnTo>
                    <a:pt x="0" y="0"/>
                  </a:lnTo>
                </a:path>
              </a:pathLst>
            </a:custGeom>
            <a:noFill/>
            <a:ln cap="flat" cmpd="sng" w="14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914" name="Google Shape;2914;p334"/>
            <p:cNvSpPr/>
            <p:nvPr/>
          </p:nvSpPr>
          <p:spPr>
            <a:xfrm>
              <a:off x="18311334" y="1912921"/>
              <a:ext cx="553084" cy="553085"/>
            </a:xfrm>
            <a:custGeom>
              <a:rect b="b" l="l" r="r" t="t"/>
              <a:pathLst>
                <a:path extrusionOk="0" h="553085" w="553084">
                  <a:moveTo>
                    <a:pt x="276431" y="0"/>
                  </a:moveTo>
                  <a:lnTo>
                    <a:pt x="0" y="552862"/>
                  </a:lnTo>
                  <a:lnTo>
                    <a:pt x="276431" y="414647"/>
                  </a:lnTo>
                  <a:lnTo>
                    <a:pt x="483754" y="414647"/>
                  </a:lnTo>
                  <a:lnTo>
                    <a:pt x="276431" y="0"/>
                  </a:lnTo>
                  <a:close/>
                </a:path>
                <a:path extrusionOk="0" h="553085" w="553084">
                  <a:moveTo>
                    <a:pt x="483754" y="414647"/>
                  </a:moveTo>
                  <a:lnTo>
                    <a:pt x="276431" y="414647"/>
                  </a:lnTo>
                  <a:lnTo>
                    <a:pt x="552862" y="552862"/>
                  </a:lnTo>
                  <a:lnTo>
                    <a:pt x="483754" y="41464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915" name="Google Shape;2915;p334"/>
            <p:cNvSpPr/>
            <p:nvPr/>
          </p:nvSpPr>
          <p:spPr>
            <a:xfrm>
              <a:off x="18311334" y="8917155"/>
              <a:ext cx="553084" cy="553084"/>
            </a:xfrm>
            <a:custGeom>
              <a:rect b="b" l="l" r="r" t="t"/>
              <a:pathLst>
                <a:path extrusionOk="0" h="553084" w="553084">
                  <a:moveTo>
                    <a:pt x="0" y="0"/>
                  </a:moveTo>
                  <a:lnTo>
                    <a:pt x="276431" y="552862"/>
                  </a:lnTo>
                  <a:lnTo>
                    <a:pt x="483754" y="138215"/>
                  </a:lnTo>
                  <a:lnTo>
                    <a:pt x="276431" y="138215"/>
                  </a:lnTo>
                  <a:lnTo>
                    <a:pt x="0" y="0"/>
                  </a:lnTo>
                  <a:close/>
                </a:path>
                <a:path extrusionOk="0" h="553084" w="553084">
                  <a:moveTo>
                    <a:pt x="552862" y="0"/>
                  </a:moveTo>
                  <a:lnTo>
                    <a:pt x="276431" y="138215"/>
                  </a:lnTo>
                  <a:lnTo>
                    <a:pt x="483754" y="138215"/>
                  </a:lnTo>
                  <a:lnTo>
                    <a:pt x="55286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pSp>
      <p:sp>
        <p:nvSpPr>
          <p:cNvPr id="2916" name="Google Shape;2916;p334"/>
          <p:cNvSpPr/>
          <p:nvPr/>
        </p:nvSpPr>
        <p:spPr>
          <a:xfrm>
            <a:off x="6824946" y="975995"/>
            <a:ext cx="0" cy="3090631"/>
          </a:xfrm>
          <a:custGeom>
            <a:rect b="b" l="l" r="r" t="t"/>
            <a:pathLst>
              <a:path extrusionOk="0" h="6792595" w="120000">
                <a:moveTo>
                  <a:pt x="0" y="6792007"/>
                </a:moveTo>
                <a:lnTo>
                  <a:pt x="0" y="6718710"/>
                </a:lnTo>
                <a:lnTo>
                  <a:pt x="0" y="73297"/>
                </a:lnTo>
                <a:lnTo>
                  <a:pt x="0" y="0"/>
                </a:lnTo>
              </a:path>
            </a:pathLst>
          </a:custGeom>
          <a:noFill/>
          <a:ln cap="flat" cmpd="sng" w="14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917" name="Google Shape;2917;p334"/>
          <p:cNvSpPr/>
          <p:nvPr/>
        </p:nvSpPr>
        <p:spPr>
          <a:xfrm>
            <a:off x="6699216" y="820749"/>
            <a:ext cx="251653" cy="251654"/>
          </a:xfrm>
          <a:custGeom>
            <a:rect b="b" l="l" r="r" t="t"/>
            <a:pathLst>
              <a:path extrusionOk="0" h="553085" w="553084">
                <a:moveTo>
                  <a:pt x="276431" y="0"/>
                </a:moveTo>
                <a:lnTo>
                  <a:pt x="0" y="552862"/>
                </a:lnTo>
                <a:lnTo>
                  <a:pt x="276431" y="414647"/>
                </a:lnTo>
                <a:lnTo>
                  <a:pt x="483754" y="414647"/>
                </a:lnTo>
                <a:lnTo>
                  <a:pt x="276431" y="0"/>
                </a:lnTo>
                <a:close/>
              </a:path>
              <a:path extrusionOk="0" h="553085" w="553084">
                <a:moveTo>
                  <a:pt x="483754" y="414647"/>
                </a:moveTo>
                <a:lnTo>
                  <a:pt x="276431" y="414647"/>
                </a:lnTo>
                <a:lnTo>
                  <a:pt x="552862" y="552862"/>
                </a:lnTo>
                <a:lnTo>
                  <a:pt x="483754" y="41464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918" name="Google Shape;2918;p334"/>
          <p:cNvSpPr/>
          <p:nvPr/>
        </p:nvSpPr>
        <p:spPr>
          <a:xfrm>
            <a:off x="6699216" y="3968809"/>
            <a:ext cx="251653" cy="251653"/>
          </a:xfrm>
          <a:custGeom>
            <a:rect b="b" l="l" r="r" t="t"/>
            <a:pathLst>
              <a:path extrusionOk="0" h="553084" w="553084">
                <a:moveTo>
                  <a:pt x="0" y="0"/>
                </a:moveTo>
                <a:lnTo>
                  <a:pt x="276431" y="552862"/>
                </a:lnTo>
                <a:lnTo>
                  <a:pt x="483754" y="138215"/>
                </a:lnTo>
                <a:lnTo>
                  <a:pt x="276431" y="138215"/>
                </a:lnTo>
                <a:lnTo>
                  <a:pt x="0" y="0"/>
                </a:lnTo>
                <a:close/>
              </a:path>
              <a:path extrusionOk="0" h="553084" w="553084">
                <a:moveTo>
                  <a:pt x="552862" y="0"/>
                </a:moveTo>
                <a:lnTo>
                  <a:pt x="276431" y="138215"/>
                </a:lnTo>
                <a:lnTo>
                  <a:pt x="483754" y="138215"/>
                </a:lnTo>
                <a:lnTo>
                  <a:pt x="55286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919" name="Google Shape;2919;p334"/>
          <p:cNvSpPr/>
          <p:nvPr/>
        </p:nvSpPr>
        <p:spPr>
          <a:xfrm>
            <a:off x="6341047" y="975910"/>
            <a:ext cx="0" cy="3090631"/>
          </a:xfrm>
          <a:custGeom>
            <a:rect b="b" l="l" r="r" t="t"/>
            <a:pathLst>
              <a:path extrusionOk="0" h="6792595" w="120000">
                <a:moveTo>
                  <a:pt x="0" y="6792007"/>
                </a:moveTo>
                <a:lnTo>
                  <a:pt x="0" y="6718710"/>
                </a:lnTo>
                <a:lnTo>
                  <a:pt x="0" y="73297"/>
                </a:lnTo>
                <a:lnTo>
                  <a:pt x="0" y="0"/>
                </a:lnTo>
              </a:path>
            </a:pathLst>
          </a:custGeom>
          <a:noFill/>
          <a:ln cap="flat" cmpd="sng" w="14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920" name="Google Shape;2920;p334"/>
          <p:cNvSpPr/>
          <p:nvPr/>
        </p:nvSpPr>
        <p:spPr>
          <a:xfrm>
            <a:off x="6215317" y="820663"/>
            <a:ext cx="251653" cy="251654"/>
          </a:xfrm>
          <a:custGeom>
            <a:rect b="b" l="l" r="r" t="t"/>
            <a:pathLst>
              <a:path extrusionOk="0" h="553085" w="553084">
                <a:moveTo>
                  <a:pt x="276431" y="0"/>
                </a:moveTo>
                <a:lnTo>
                  <a:pt x="0" y="552862"/>
                </a:lnTo>
                <a:lnTo>
                  <a:pt x="276431" y="414647"/>
                </a:lnTo>
                <a:lnTo>
                  <a:pt x="483754" y="414647"/>
                </a:lnTo>
                <a:lnTo>
                  <a:pt x="276431" y="0"/>
                </a:lnTo>
                <a:close/>
              </a:path>
              <a:path extrusionOk="0" h="553085" w="553084">
                <a:moveTo>
                  <a:pt x="483754" y="414647"/>
                </a:moveTo>
                <a:lnTo>
                  <a:pt x="276431" y="414647"/>
                </a:lnTo>
                <a:lnTo>
                  <a:pt x="552862" y="552862"/>
                </a:lnTo>
                <a:lnTo>
                  <a:pt x="483754" y="41464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921" name="Google Shape;2921;p334"/>
          <p:cNvSpPr/>
          <p:nvPr/>
        </p:nvSpPr>
        <p:spPr>
          <a:xfrm>
            <a:off x="6215317" y="3968724"/>
            <a:ext cx="251653" cy="251653"/>
          </a:xfrm>
          <a:custGeom>
            <a:rect b="b" l="l" r="r" t="t"/>
            <a:pathLst>
              <a:path extrusionOk="0" h="553084" w="553084">
                <a:moveTo>
                  <a:pt x="0" y="0"/>
                </a:moveTo>
                <a:lnTo>
                  <a:pt x="276431" y="552862"/>
                </a:lnTo>
                <a:lnTo>
                  <a:pt x="483754" y="138215"/>
                </a:lnTo>
                <a:lnTo>
                  <a:pt x="276431" y="138215"/>
                </a:lnTo>
                <a:lnTo>
                  <a:pt x="0" y="0"/>
                </a:lnTo>
                <a:close/>
              </a:path>
              <a:path extrusionOk="0" h="553084" w="553084">
                <a:moveTo>
                  <a:pt x="552862" y="0"/>
                </a:moveTo>
                <a:lnTo>
                  <a:pt x="276431" y="138215"/>
                </a:lnTo>
                <a:lnTo>
                  <a:pt x="483754" y="138215"/>
                </a:lnTo>
                <a:lnTo>
                  <a:pt x="55286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925" name="Shape 2925"/>
        <p:cNvGrpSpPr/>
        <p:nvPr/>
      </p:nvGrpSpPr>
      <p:grpSpPr>
        <a:xfrm>
          <a:off x="0" y="0"/>
          <a:ext cx="0" cy="0"/>
          <a:chOff x="0" y="0"/>
          <a:chExt cx="0" cy="0"/>
        </a:xfrm>
      </p:grpSpPr>
      <p:graphicFrame>
        <p:nvGraphicFramePr>
          <p:cNvPr id="2926" name="Google Shape;2926;p335"/>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2927" name="Google Shape;2927;p335"/>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928" name="Google Shape;2928;p335"/>
          <p:cNvSpPr/>
          <p:nvPr/>
        </p:nvSpPr>
        <p:spPr>
          <a:xfrm>
            <a:off x="3891589" y="1152836"/>
            <a:ext cx="1630982" cy="877465"/>
          </a:xfrm>
          <a:custGeom>
            <a:rect b="b" l="l" r="r" t="t"/>
            <a:pathLst>
              <a:path extrusionOk="0" h="1928495" w="3584575">
                <a:moveTo>
                  <a:pt x="2899110" y="0"/>
                </a:moveTo>
                <a:lnTo>
                  <a:pt x="2899110" y="336735"/>
                </a:lnTo>
                <a:lnTo>
                  <a:pt x="0" y="336735"/>
                </a:lnTo>
                <a:lnTo>
                  <a:pt x="0" y="1591568"/>
                </a:lnTo>
                <a:lnTo>
                  <a:pt x="2899110" y="1591568"/>
                </a:lnTo>
                <a:lnTo>
                  <a:pt x="2899110" y="1928303"/>
                </a:lnTo>
                <a:lnTo>
                  <a:pt x="3584325" y="964151"/>
                </a:lnTo>
                <a:lnTo>
                  <a:pt x="2899110" y="0"/>
                </a:lnTo>
                <a:close/>
              </a:path>
            </a:pathLst>
          </a:custGeom>
          <a:solidFill>
            <a:srgbClr val="0365C0">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929" name="Google Shape;2929;p335"/>
          <p:cNvSpPr txBox="1"/>
          <p:nvPr>
            <p:ph idx="4294967295" type="title"/>
          </p:nvPr>
        </p:nvSpPr>
        <p:spPr>
          <a:xfrm>
            <a:off x="4066161" y="1370490"/>
            <a:ext cx="1122000" cy="411900"/>
          </a:xfrm>
          <a:prstGeom prst="rect">
            <a:avLst/>
          </a:prstGeom>
          <a:noFill/>
          <a:ln>
            <a:noFill/>
          </a:ln>
        </p:spPr>
        <p:txBody>
          <a:bodyPr anchorCtr="0" anchor="t" bIns="0" lIns="0" spcFirstLastPara="1" rIns="0" wrap="square" tIns="6925">
            <a:noAutofit/>
          </a:bodyPr>
          <a:lstStyle/>
          <a:p>
            <a:pPr indent="0" lvl="0" marL="0" rtl="0" algn="l">
              <a:lnSpc>
                <a:spcPct val="100000"/>
              </a:lnSpc>
              <a:spcBef>
                <a:spcPts val="0"/>
              </a:spcBef>
              <a:spcAft>
                <a:spcPts val="0"/>
              </a:spcAft>
              <a:buNone/>
            </a:pPr>
            <a:r>
              <a:rPr lang="en" sz="2300">
                <a:solidFill>
                  <a:srgbClr val="FFFFFF"/>
                </a:solidFill>
                <a:latin typeface="Questrial"/>
                <a:ea typeface="Questrial"/>
                <a:cs typeface="Questrial"/>
                <a:sym typeface="Questrial"/>
              </a:rPr>
              <a:t>gather()</a:t>
            </a:r>
            <a:endParaRPr sz="2300">
              <a:latin typeface="Questrial"/>
              <a:ea typeface="Questrial"/>
              <a:cs typeface="Questrial"/>
              <a:sym typeface="Questrial"/>
            </a:endParaRPr>
          </a:p>
        </p:txBody>
      </p:sp>
    </p:spTree>
  </p:cSld>
  <p:clrMapOvr>
    <a:masterClrMapping/>
  </p:clrMapOvr>
</p:sld>
</file>

<file path=ppt/slides/slide2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933" name="Shape 2933"/>
        <p:cNvGrpSpPr/>
        <p:nvPr/>
      </p:nvGrpSpPr>
      <p:grpSpPr>
        <a:xfrm>
          <a:off x="0" y="0"/>
          <a:ext cx="0" cy="0"/>
          <a:chOff x="0" y="0"/>
          <a:chExt cx="0" cy="0"/>
        </a:xfrm>
      </p:grpSpPr>
      <p:graphicFrame>
        <p:nvGraphicFramePr>
          <p:cNvPr id="2934" name="Google Shape;2934;p336"/>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2935" name="Google Shape;2935;p336"/>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936" name="Google Shape;2936;p336"/>
          <p:cNvSpPr/>
          <p:nvPr/>
        </p:nvSpPr>
        <p:spPr>
          <a:xfrm>
            <a:off x="1459046" y="797243"/>
            <a:ext cx="2221957" cy="1584984"/>
          </a:xfrm>
          <a:custGeom>
            <a:rect b="b" l="l" r="r" t="t"/>
            <a:pathLst>
              <a:path extrusionOk="0" h="3842385" w="5259070">
                <a:moveTo>
                  <a:pt x="0" y="3239177"/>
                </a:moveTo>
                <a:lnTo>
                  <a:pt x="0" y="602826"/>
                </a:lnTo>
                <a:lnTo>
                  <a:pt x="1813" y="555715"/>
                </a:lnTo>
                <a:lnTo>
                  <a:pt x="7165" y="509596"/>
                </a:lnTo>
                <a:lnTo>
                  <a:pt x="15921" y="464603"/>
                </a:lnTo>
                <a:lnTo>
                  <a:pt x="27946" y="420870"/>
                </a:lnTo>
                <a:lnTo>
                  <a:pt x="43108" y="378530"/>
                </a:lnTo>
                <a:lnTo>
                  <a:pt x="61271" y="337718"/>
                </a:lnTo>
                <a:lnTo>
                  <a:pt x="82303" y="298568"/>
                </a:lnTo>
                <a:lnTo>
                  <a:pt x="106068" y="261213"/>
                </a:lnTo>
                <a:lnTo>
                  <a:pt x="132434" y="225789"/>
                </a:lnTo>
                <a:lnTo>
                  <a:pt x="161265" y="192428"/>
                </a:lnTo>
                <a:lnTo>
                  <a:pt x="192428" y="161265"/>
                </a:lnTo>
                <a:lnTo>
                  <a:pt x="225789" y="132434"/>
                </a:lnTo>
                <a:lnTo>
                  <a:pt x="261213" y="106068"/>
                </a:lnTo>
                <a:lnTo>
                  <a:pt x="298568" y="82303"/>
                </a:lnTo>
                <a:lnTo>
                  <a:pt x="337718" y="61271"/>
                </a:lnTo>
                <a:lnTo>
                  <a:pt x="378530" y="43108"/>
                </a:lnTo>
                <a:lnTo>
                  <a:pt x="420870" y="27946"/>
                </a:lnTo>
                <a:lnTo>
                  <a:pt x="464603" y="15921"/>
                </a:lnTo>
                <a:lnTo>
                  <a:pt x="509596" y="7165"/>
                </a:lnTo>
                <a:lnTo>
                  <a:pt x="555715" y="1813"/>
                </a:lnTo>
                <a:lnTo>
                  <a:pt x="602826" y="0"/>
                </a:lnTo>
                <a:lnTo>
                  <a:pt x="4655918" y="0"/>
                </a:lnTo>
                <a:lnTo>
                  <a:pt x="4703029" y="1813"/>
                </a:lnTo>
                <a:lnTo>
                  <a:pt x="4749148" y="7165"/>
                </a:lnTo>
                <a:lnTo>
                  <a:pt x="4794141" y="15921"/>
                </a:lnTo>
                <a:lnTo>
                  <a:pt x="4837875" y="27946"/>
                </a:lnTo>
                <a:lnTo>
                  <a:pt x="4880214" y="43108"/>
                </a:lnTo>
                <a:lnTo>
                  <a:pt x="4921026" y="61271"/>
                </a:lnTo>
                <a:lnTo>
                  <a:pt x="4960177" y="82303"/>
                </a:lnTo>
                <a:lnTo>
                  <a:pt x="4997531" y="106068"/>
                </a:lnTo>
                <a:lnTo>
                  <a:pt x="5032956" y="132434"/>
                </a:lnTo>
                <a:lnTo>
                  <a:pt x="5066317" y="161265"/>
                </a:lnTo>
                <a:lnTo>
                  <a:pt x="5097480" y="192428"/>
                </a:lnTo>
                <a:lnTo>
                  <a:pt x="5126311" y="225789"/>
                </a:lnTo>
                <a:lnTo>
                  <a:pt x="5152676" y="261213"/>
                </a:lnTo>
                <a:lnTo>
                  <a:pt x="5176442" y="298568"/>
                </a:lnTo>
                <a:lnTo>
                  <a:pt x="5197473" y="337718"/>
                </a:lnTo>
                <a:lnTo>
                  <a:pt x="5215637" y="378530"/>
                </a:lnTo>
                <a:lnTo>
                  <a:pt x="5230798" y="420870"/>
                </a:lnTo>
                <a:lnTo>
                  <a:pt x="5242824" y="464603"/>
                </a:lnTo>
                <a:lnTo>
                  <a:pt x="5251580" y="509596"/>
                </a:lnTo>
                <a:lnTo>
                  <a:pt x="5256931" y="555715"/>
                </a:lnTo>
                <a:lnTo>
                  <a:pt x="5258745" y="602826"/>
                </a:lnTo>
                <a:lnTo>
                  <a:pt x="5258745" y="3239177"/>
                </a:lnTo>
                <a:lnTo>
                  <a:pt x="5256931" y="3286288"/>
                </a:lnTo>
                <a:lnTo>
                  <a:pt x="5251580" y="3332407"/>
                </a:lnTo>
                <a:lnTo>
                  <a:pt x="5242824" y="3377400"/>
                </a:lnTo>
                <a:lnTo>
                  <a:pt x="5230798" y="3421134"/>
                </a:lnTo>
                <a:lnTo>
                  <a:pt x="5215637" y="3463473"/>
                </a:lnTo>
                <a:lnTo>
                  <a:pt x="5197473" y="3504285"/>
                </a:lnTo>
                <a:lnTo>
                  <a:pt x="5176442" y="3543436"/>
                </a:lnTo>
                <a:lnTo>
                  <a:pt x="5152676" y="3580790"/>
                </a:lnTo>
                <a:lnTo>
                  <a:pt x="5126311" y="3616215"/>
                </a:lnTo>
                <a:lnTo>
                  <a:pt x="5097480" y="3649576"/>
                </a:lnTo>
                <a:lnTo>
                  <a:pt x="5066317" y="3680739"/>
                </a:lnTo>
                <a:lnTo>
                  <a:pt x="5032956" y="3709570"/>
                </a:lnTo>
                <a:lnTo>
                  <a:pt x="4997531" y="3735935"/>
                </a:lnTo>
                <a:lnTo>
                  <a:pt x="4960177" y="3759701"/>
                </a:lnTo>
                <a:lnTo>
                  <a:pt x="4921026" y="3780732"/>
                </a:lnTo>
                <a:lnTo>
                  <a:pt x="4880214" y="3798896"/>
                </a:lnTo>
                <a:lnTo>
                  <a:pt x="4837875" y="3814057"/>
                </a:lnTo>
                <a:lnTo>
                  <a:pt x="4794141" y="3826083"/>
                </a:lnTo>
                <a:lnTo>
                  <a:pt x="4749148" y="3834839"/>
                </a:lnTo>
                <a:lnTo>
                  <a:pt x="4703029" y="3840190"/>
                </a:lnTo>
                <a:lnTo>
                  <a:pt x="4655918" y="3842004"/>
                </a:lnTo>
                <a:lnTo>
                  <a:pt x="602826" y="3842004"/>
                </a:lnTo>
                <a:lnTo>
                  <a:pt x="555715" y="3840190"/>
                </a:lnTo>
                <a:lnTo>
                  <a:pt x="509596" y="3834839"/>
                </a:lnTo>
                <a:lnTo>
                  <a:pt x="464603" y="3826083"/>
                </a:lnTo>
                <a:lnTo>
                  <a:pt x="420870" y="3814057"/>
                </a:lnTo>
                <a:lnTo>
                  <a:pt x="378530" y="3798896"/>
                </a:lnTo>
                <a:lnTo>
                  <a:pt x="337718" y="3780732"/>
                </a:lnTo>
                <a:lnTo>
                  <a:pt x="298568" y="3759701"/>
                </a:lnTo>
                <a:lnTo>
                  <a:pt x="261213" y="3735935"/>
                </a:lnTo>
                <a:lnTo>
                  <a:pt x="225789" y="3709570"/>
                </a:lnTo>
                <a:lnTo>
                  <a:pt x="192428" y="3680739"/>
                </a:lnTo>
                <a:lnTo>
                  <a:pt x="161265" y="3649576"/>
                </a:lnTo>
                <a:lnTo>
                  <a:pt x="132434" y="3616215"/>
                </a:lnTo>
                <a:lnTo>
                  <a:pt x="106068" y="3580790"/>
                </a:lnTo>
                <a:lnTo>
                  <a:pt x="82303" y="3543436"/>
                </a:lnTo>
                <a:lnTo>
                  <a:pt x="61271" y="3504285"/>
                </a:lnTo>
                <a:lnTo>
                  <a:pt x="43108" y="3463473"/>
                </a:lnTo>
                <a:lnTo>
                  <a:pt x="27946" y="3421134"/>
                </a:lnTo>
                <a:lnTo>
                  <a:pt x="15921" y="3377400"/>
                </a:lnTo>
                <a:lnTo>
                  <a:pt x="7165" y="3332407"/>
                </a:lnTo>
                <a:lnTo>
                  <a:pt x="1813" y="3286288"/>
                </a:lnTo>
                <a:lnTo>
                  <a:pt x="0" y="3239177"/>
                </a:lnTo>
                <a:close/>
              </a:path>
            </a:pathLst>
          </a:custGeom>
          <a:noFill/>
          <a:ln cap="flat" cmpd="sng" w="7620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937" name="Google Shape;2937;p336"/>
          <p:cNvSpPr txBox="1"/>
          <p:nvPr/>
        </p:nvSpPr>
        <p:spPr>
          <a:xfrm>
            <a:off x="6837936" y="391293"/>
            <a:ext cx="148500" cy="306600"/>
          </a:xfrm>
          <a:prstGeom prst="rect">
            <a:avLst/>
          </a:prstGeom>
          <a:noFill/>
          <a:ln>
            <a:noFill/>
          </a:ln>
        </p:spPr>
        <p:txBody>
          <a:bodyPr anchorCtr="0" anchor="t" bIns="0" lIns="0" spcFirstLastPara="1" rIns="0" wrap="square" tIns="6050">
            <a:noAutofit/>
          </a:bodyPr>
          <a:lstStyle/>
          <a:p>
            <a:pPr indent="0" lvl="0" marL="0" marR="0" rtl="0" algn="l">
              <a:lnSpc>
                <a:spcPct val="100000"/>
              </a:lnSpc>
              <a:spcBef>
                <a:spcPts val="0"/>
              </a:spcBef>
              <a:spcAft>
                <a:spcPts val="0"/>
              </a:spcAft>
              <a:buNone/>
            </a:pPr>
            <a:r>
              <a:rPr b="1" lang="en" sz="1900">
                <a:solidFill>
                  <a:srgbClr val="0365C0"/>
                </a:solidFill>
                <a:latin typeface="Helvetica Neue"/>
                <a:ea typeface="Helvetica Neue"/>
                <a:cs typeface="Helvetica Neue"/>
                <a:sym typeface="Helvetica Neue"/>
              </a:rPr>
              <a:t>1</a:t>
            </a:r>
            <a:endParaRPr sz="1900">
              <a:latin typeface="Helvetica Neue"/>
              <a:ea typeface="Helvetica Neue"/>
              <a:cs typeface="Helvetica Neue"/>
              <a:sym typeface="Helvetica Neue"/>
            </a:endParaRPr>
          </a:p>
        </p:txBody>
      </p:sp>
      <p:sp>
        <p:nvSpPr>
          <p:cNvPr id="2938" name="Google Shape;2938;p336"/>
          <p:cNvSpPr txBox="1"/>
          <p:nvPr/>
        </p:nvSpPr>
        <p:spPr>
          <a:xfrm>
            <a:off x="7580885" y="391293"/>
            <a:ext cx="148500" cy="306600"/>
          </a:xfrm>
          <a:prstGeom prst="rect">
            <a:avLst/>
          </a:prstGeom>
          <a:noFill/>
          <a:ln>
            <a:noFill/>
          </a:ln>
        </p:spPr>
        <p:txBody>
          <a:bodyPr anchorCtr="0" anchor="t" bIns="0" lIns="0" spcFirstLastPara="1" rIns="0" wrap="square" tIns="6050">
            <a:noAutofit/>
          </a:bodyPr>
          <a:lstStyle/>
          <a:p>
            <a:pPr indent="0" lvl="0" marL="0" marR="0" rtl="0" algn="l">
              <a:lnSpc>
                <a:spcPct val="100000"/>
              </a:lnSpc>
              <a:spcBef>
                <a:spcPts val="0"/>
              </a:spcBef>
              <a:spcAft>
                <a:spcPts val="0"/>
              </a:spcAft>
              <a:buNone/>
            </a:pPr>
            <a:r>
              <a:rPr b="1" lang="en" sz="1900">
                <a:solidFill>
                  <a:srgbClr val="0365C0"/>
                </a:solidFill>
                <a:latin typeface="Helvetica Neue"/>
                <a:ea typeface="Helvetica Neue"/>
                <a:cs typeface="Helvetica Neue"/>
                <a:sym typeface="Helvetica Neue"/>
              </a:rPr>
              <a:t>2</a:t>
            </a:r>
            <a:endParaRPr sz="1900">
              <a:latin typeface="Helvetica Neue"/>
              <a:ea typeface="Helvetica Neue"/>
              <a:cs typeface="Helvetica Neue"/>
              <a:sym typeface="Helvetica Neue"/>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5" name="Shape 415"/>
        <p:cNvGrpSpPr/>
        <p:nvPr/>
      </p:nvGrpSpPr>
      <p:grpSpPr>
        <a:xfrm>
          <a:off x="0" y="0"/>
          <a:ext cx="0" cy="0"/>
          <a:chOff x="0" y="0"/>
          <a:chExt cx="0" cy="0"/>
        </a:xfrm>
      </p:grpSpPr>
      <p:sp>
        <p:nvSpPr>
          <p:cNvPr id="416" name="Google Shape;416;p85"/>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Tips</a:t>
            </a:r>
            <a:endParaRPr b="1" sz="3000">
              <a:solidFill>
                <a:srgbClr val="000000"/>
              </a:solidFill>
              <a:latin typeface="Questrial"/>
              <a:ea typeface="Questrial"/>
              <a:cs typeface="Questrial"/>
              <a:sym typeface="Questrial"/>
            </a:endParaRPr>
          </a:p>
        </p:txBody>
      </p:sp>
      <p:sp>
        <p:nvSpPr>
          <p:cNvPr id="417" name="Google Shape;417;p85"/>
          <p:cNvSpPr txBox="1"/>
          <p:nvPr/>
        </p:nvSpPr>
        <p:spPr>
          <a:xfrm>
            <a:off x="550005" y="1136194"/>
            <a:ext cx="8086800" cy="2692800"/>
          </a:xfrm>
          <a:prstGeom prst="rect">
            <a:avLst/>
          </a:prstGeom>
          <a:noFill/>
          <a:ln>
            <a:noFill/>
          </a:ln>
        </p:spPr>
        <p:txBody>
          <a:bodyPr anchorCtr="0" anchor="t" bIns="0" lIns="0" spcFirstLastPara="1" rIns="0" wrap="square" tIns="170100">
            <a:noAutofit/>
          </a:bodyPr>
          <a:lstStyle/>
          <a:p>
            <a:pPr indent="-361950" lvl="0" marL="393700" marR="0" rtl="0" algn="l">
              <a:lnSpc>
                <a:spcPct val="115000"/>
              </a:lnSpc>
              <a:spcBef>
                <a:spcPts val="0"/>
              </a:spcBef>
              <a:spcAft>
                <a:spcPts val="0"/>
              </a:spcAft>
              <a:buSzPts val="1900"/>
              <a:buFont typeface="Questrial"/>
              <a:buChar char="●"/>
            </a:pPr>
            <a:r>
              <a:rPr lang="en" sz="1900">
                <a:latin typeface="Questrial"/>
                <a:ea typeface="Questrial"/>
                <a:cs typeface="Questrial"/>
                <a:sym typeface="Questrial"/>
              </a:rPr>
              <a:t>Learning things can be frustrating!  Ask questions!</a:t>
            </a:r>
            <a:endParaRPr sz="1900">
              <a:latin typeface="Questrial"/>
              <a:ea typeface="Questrial"/>
              <a:cs typeface="Questrial"/>
              <a:sym typeface="Questrial"/>
            </a:endParaRPr>
          </a:p>
          <a:p>
            <a:pPr indent="-361950" lvl="0" marL="393700" marR="0" rtl="0" algn="l">
              <a:lnSpc>
                <a:spcPct val="115000"/>
              </a:lnSpc>
              <a:spcBef>
                <a:spcPts val="500"/>
              </a:spcBef>
              <a:spcAft>
                <a:spcPts val="0"/>
              </a:spcAft>
              <a:buSzPts val="1900"/>
              <a:buFont typeface="Questrial"/>
              <a:buChar char="●"/>
            </a:pPr>
            <a:r>
              <a:rPr lang="en" sz="1900">
                <a:latin typeface="Questrial"/>
                <a:ea typeface="Questrial"/>
                <a:cs typeface="Questrial"/>
                <a:sym typeface="Questrial"/>
              </a:rPr>
              <a:t>Practice!  Seriously: practice!</a:t>
            </a:r>
            <a:endParaRPr sz="1900">
              <a:latin typeface="Questrial"/>
              <a:ea typeface="Questrial"/>
              <a:cs typeface="Questrial"/>
              <a:sym typeface="Questrial"/>
            </a:endParaRPr>
          </a:p>
          <a:p>
            <a:pPr indent="-361950" lvl="0" marL="393700" marR="0" rtl="0" algn="l">
              <a:lnSpc>
                <a:spcPct val="115000"/>
              </a:lnSpc>
              <a:spcBef>
                <a:spcPts val="500"/>
              </a:spcBef>
              <a:spcAft>
                <a:spcPts val="0"/>
              </a:spcAft>
              <a:buSzPts val="1900"/>
              <a:buFont typeface="Questrial"/>
              <a:buChar char="●"/>
            </a:pPr>
            <a:r>
              <a:rPr lang="en" sz="1900">
                <a:latin typeface="Questrial"/>
                <a:ea typeface="Questrial"/>
                <a:cs typeface="Questrial"/>
                <a:sym typeface="Questrial"/>
              </a:rPr>
              <a:t>Practice </a:t>
            </a:r>
            <a:r>
              <a:rPr b="1" lang="en" sz="1900" u="sng">
                <a:latin typeface="Questrial"/>
                <a:ea typeface="Questrial"/>
                <a:cs typeface="Questrial"/>
                <a:sym typeface="Questrial"/>
              </a:rPr>
              <a:t>consciously</a:t>
            </a:r>
            <a:r>
              <a:rPr lang="en" sz="1900" u="sng">
                <a:latin typeface="Questrial"/>
                <a:ea typeface="Questrial"/>
                <a:cs typeface="Questrial"/>
                <a:sym typeface="Questrial"/>
              </a:rPr>
              <a:t>:</a:t>
            </a:r>
            <a:r>
              <a:rPr lang="en" sz="1900">
                <a:latin typeface="Questrial"/>
                <a:ea typeface="Questrial"/>
                <a:cs typeface="Questrial"/>
                <a:sym typeface="Questrial"/>
              </a:rPr>
              <a:t> </a:t>
            </a:r>
            <a:endParaRPr sz="1900">
              <a:latin typeface="Questrial"/>
              <a:ea typeface="Questrial"/>
              <a:cs typeface="Questrial"/>
              <a:sym typeface="Questrial"/>
            </a:endParaRPr>
          </a:p>
          <a:p>
            <a:pPr indent="-203200" lvl="2" marL="622300" marR="0" rtl="0" algn="l">
              <a:lnSpc>
                <a:spcPct val="115000"/>
              </a:lnSpc>
              <a:spcBef>
                <a:spcPts val="500"/>
              </a:spcBef>
              <a:spcAft>
                <a:spcPts val="0"/>
              </a:spcAft>
              <a:buSzPts val="1600"/>
              <a:buFont typeface="Questrial"/>
              <a:buChar char="■"/>
            </a:pPr>
            <a:r>
              <a:rPr lang="en" sz="1600">
                <a:latin typeface="Questrial"/>
                <a:ea typeface="Questrial"/>
                <a:cs typeface="Questrial"/>
                <a:sym typeface="Questrial"/>
              </a:rPr>
              <a:t>Make a prediction,  then test it, then reflect</a:t>
            </a:r>
            <a:endParaRPr sz="16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600">
              <a:latin typeface="Questrial"/>
              <a:ea typeface="Questrial"/>
              <a:cs typeface="Questrial"/>
              <a:sym typeface="Questrial"/>
            </a:endParaRPr>
          </a:p>
        </p:txBody>
      </p:sp>
    </p:spTree>
  </p:cSld>
  <p:clrMapOvr>
    <a:masterClrMapping/>
  </p:clrMapOvr>
</p:sld>
</file>

<file path=ppt/slides/slide2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942" name="Shape 2942"/>
        <p:cNvGrpSpPr/>
        <p:nvPr/>
      </p:nvGrpSpPr>
      <p:grpSpPr>
        <a:xfrm>
          <a:off x="0" y="0"/>
          <a:ext cx="0" cy="0"/>
          <a:chOff x="0" y="0"/>
          <a:chExt cx="0" cy="0"/>
        </a:xfrm>
      </p:grpSpPr>
      <p:graphicFrame>
        <p:nvGraphicFramePr>
          <p:cNvPr id="2943" name="Google Shape;2943;p337"/>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2944" name="Google Shape;2944;p337"/>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2945" name="Google Shape;2945;p337"/>
          <p:cNvSpPr txBox="1"/>
          <p:nvPr>
            <p:ph idx="4294967295" type="title"/>
          </p:nvPr>
        </p:nvSpPr>
        <p:spPr>
          <a:xfrm>
            <a:off x="6707439" y="235564"/>
            <a:ext cx="2493900" cy="290100"/>
          </a:xfrm>
          <a:prstGeom prst="rect">
            <a:avLst/>
          </a:prstGeom>
          <a:noFill/>
          <a:ln>
            <a:noFill/>
          </a:ln>
        </p:spPr>
        <p:txBody>
          <a:bodyPr anchorCtr="0" anchor="t" bIns="0" lIns="0" spcFirstLastPara="1" rIns="0" wrap="square" tIns="6650">
            <a:noAutofit/>
          </a:bodyPr>
          <a:lstStyle/>
          <a:p>
            <a:pPr indent="0" lvl="0" marL="0" rtl="0" algn="l">
              <a:lnSpc>
                <a:spcPct val="100000"/>
              </a:lnSpc>
              <a:spcBef>
                <a:spcPts val="0"/>
              </a:spcBef>
              <a:spcAft>
                <a:spcPts val="0"/>
              </a:spcAft>
              <a:buNone/>
            </a:pPr>
            <a:r>
              <a:rPr b="1" lang="en" sz="1800">
                <a:solidFill>
                  <a:srgbClr val="0365C0"/>
                </a:solidFill>
              </a:rPr>
              <a:t>key </a:t>
            </a:r>
            <a:endParaRPr b="1" sz="1800">
              <a:solidFill>
                <a:srgbClr val="0365C0"/>
              </a:solidFill>
            </a:endParaRPr>
          </a:p>
          <a:p>
            <a:pPr indent="0" lvl="0" marL="0" rtl="0" algn="l">
              <a:lnSpc>
                <a:spcPct val="100000"/>
              </a:lnSpc>
              <a:spcBef>
                <a:spcPts val="0"/>
              </a:spcBef>
              <a:spcAft>
                <a:spcPts val="0"/>
              </a:spcAft>
              <a:buNone/>
            </a:pPr>
            <a:r>
              <a:rPr lang="en" sz="1300">
                <a:solidFill>
                  <a:srgbClr val="0365C0"/>
                </a:solidFill>
              </a:rPr>
              <a:t>(former column names)</a:t>
            </a:r>
            <a:endParaRPr sz="1300"/>
          </a:p>
        </p:txBody>
      </p:sp>
    </p:spTree>
  </p:cSld>
  <p:clrMapOvr>
    <a:masterClrMapping/>
  </p:clrMapOvr>
</p:sld>
</file>

<file path=ppt/slides/slide2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949" name="Shape 2949"/>
        <p:cNvGrpSpPr/>
        <p:nvPr/>
      </p:nvGrpSpPr>
      <p:grpSpPr>
        <a:xfrm>
          <a:off x="0" y="0"/>
          <a:ext cx="0" cy="0"/>
          <a:chOff x="0" y="0"/>
          <a:chExt cx="0" cy="0"/>
        </a:xfrm>
      </p:grpSpPr>
      <p:graphicFrame>
        <p:nvGraphicFramePr>
          <p:cNvPr id="2950" name="Google Shape;2950;p338"/>
          <p:cNvGraphicFramePr/>
          <p:nvPr/>
        </p:nvGraphicFramePr>
        <p:xfrm>
          <a:off x="726281" y="835760"/>
          <a:ext cx="3000000" cy="3000000"/>
        </p:xfrm>
        <a:graphic>
          <a:graphicData uri="http://schemas.openxmlformats.org/drawingml/2006/table">
            <a:tbl>
              <a:tblPr bandRow="1" firstRow="1">
                <a:noFill/>
                <a:tableStyleId>{86380251-1022-4E59-A97C-39B196FD709A}</a:tableStyleId>
              </a:tblPr>
              <a:tblGrid>
                <a:gridCol w="726375"/>
                <a:gridCol w="726375"/>
                <a:gridCol w="726375"/>
                <a:gridCol w="726375"/>
              </a:tblGrid>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82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805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84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77500">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828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2951" name="Google Shape;2951;p338"/>
          <p:cNvGraphicFramePr/>
          <p:nvPr/>
        </p:nvGraphicFramePr>
        <p:xfrm>
          <a:off x="5779293" y="835760"/>
          <a:ext cx="3000000" cy="3000000"/>
        </p:xfrm>
        <a:graphic>
          <a:graphicData uri="http://schemas.openxmlformats.org/drawingml/2006/table">
            <a:tbl>
              <a:tblPr bandRow="1" firstRow="1">
                <a:noFill/>
                <a:tableStyleId>{86380251-1022-4E59-A97C-39B196FD709A}</a:tableStyleId>
              </a:tblPr>
              <a:tblGrid>
                <a:gridCol w="764200"/>
                <a:gridCol w="764200"/>
                <a:gridCol w="764200"/>
              </a:tblGrid>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Country</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190500" rtl="0" algn="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Year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n</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5800</a:t>
                      </a:r>
                      <a:endParaRPr sz="1300" u="none" cap="none" strike="noStrike">
                        <a:latin typeface="Helvetica Neue"/>
                        <a:ea typeface="Helvetica Neue"/>
                        <a:cs typeface="Helvetica Neue"/>
                        <a:sym typeface="Helvetica Neue"/>
                      </a:endParaRPr>
                    </a:p>
                  </a:txBody>
                  <a:tcPr marT="748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2011</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15000</a:t>
                      </a:r>
                      <a:endParaRPr sz="1300" u="none" cap="none" strike="noStrike">
                        <a:latin typeface="Helvetica Neue"/>
                        <a:ea typeface="Helvetica Neue"/>
                        <a:cs typeface="Helvetica Neue"/>
                        <a:sym typeface="Helvetica Neue"/>
                      </a:endParaRPr>
                    </a:p>
                  </a:txBody>
                  <a:tcPr marT="736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6900</a:t>
                      </a:r>
                      <a:endParaRPr sz="1300" u="none" cap="none" strike="noStrike">
                        <a:latin typeface="Helvetica Neue"/>
                        <a:ea typeface="Helvetica Neue"/>
                        <a:cs typeface="Helvetica Neue"/>
                        <a:sym typeface="Helvetica Neue"/>
                      </a:endParaRPr>
                    </a:p>
                  </a:txBody>
                  <a:tcPr marT="724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6000</a:t>
                      </a:r>
                      <a:endParaRPr sz="1300" u="none" cap="none" strike="noStrike">
                        <a:latin typeface="Helvetica Neue"/>
                        <a:ea typeface="Helvetica Neue"/>
                        <a:cs typeface="Helvetica Neue"/>
                        <a:sym typeface="Helvetica Neue"/>
                      </a:endParaRPr>
                    </a:p>
                  </a:txBody>
                  <a:tcPr marT="71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2012</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14000</a:t>
                      </a:r>
                      <a:endParaRPr sz="1300" u="none" cap="none" strike="noStrike">
                        <a:latin typeface="Helvetica Neue"/>
                        <a:ea typeface="Helvetica Neue"/>
                        <a:cs typeface="Helvetica Neue"/>
                        <a:sym typeface="Helvetica Neue"/>
                      </a:endParaRPr>
                    </a:p>
                  </a:txBody>
                  <a:tcPr marT="751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FR</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7000</a:t>
                      </a:r>
                      <a:endParaRPr sz="1300" u="none" cap="none" strike="noStrike">
                        <a:latin typeface="Helvetica Neue"/>
                        <a:ea typeface="Helvetica Neue"/>
                        <a:cs typeface="Helvetica Neue"/>
                        <a:sym typeface="Helvetica Neue"/>
                      </a:endParaRPr>
                    </a:p>
                  </a:txBody>
                  <a:tcPr marT="739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DE</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6200</a:t>
                      </a:r>
                      <a:endParaRPr sz="1300" u="none" cap="none" strike="noStrike">
                        <a:latin typeface="Helvetica Neue"/>
                        <a:ea typeface="Helvetica Neue"/>
                        <a:cs typeface="Helvetica Neue"/>
                        <a:sym typeface="Helvetica Neue"/>
                      </a:endParaRPr>
                    </a:p>
                  </a:txBody>
                  <a:tcPr marT="72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6307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US</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35761"/>
                    </a:solidFill>
                  </a:tcPr>
                </a:tc>
                <a:tc>
                  <a:txBody>
                    <a:bodyPr/>
                    <a:lstStyle/>
                    <a:p>
                      <a:pPr indent="0" lvl="0" marL="0" marR="190500" rtl="0" algn="r">
                        <a:lnSpc>
                          <a:spcPct val="100000"/>
                        </a:lnSpc>
                        <a:spcBef>
                          <a:spcPts val="0"/>
                        </a:spcBef>
                        <a:spcAft>
                          <a:spcPts val="0"/>
                        </a:spcAft>
                        <a:buNone/>
                      </a:pPr>
                      <a:r>
                        <a:rPr lang="en" sz="1300" u="none" cap="none" strike="noStrike">
                          <a:latin typeface="Helvetica Neue"/>
                          <a:ea typeface="Helvetica Neue"/>
                          <a:cs typeface="Helvetica Neue"/>
                          <a:sym typeface="Helvetica Neue"/>
                        </a:rPr>
                        <a:t>2013</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13000</a:t>
                      </a:r>
                      <a:endParaRPr sz="1300" u="none" cap="none" strike="noStrike">
                        <a:latin typeface="Helvetica Neue"/>
                        <a:ea typeface="Helvetica Neue"/>
                        <a:cs typeface="Helvetica Neue"/>
                        <a:sym typeface="Helvetica Neue"/>
                      </a:endParaRPr>
                    </a:p>
                  </a:txBody>
                  <a:tcPr marT="716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2952" name="Google Shape;2952;p338"/>
          <p:cNvSpPr txBox="1"/>
          <p:nvPr>
            <p:ph idx="4294967295" type="title"/>
          </p:nvPr>
        </p:nvSpPr>
        <p:spPr>
          <a:xfrm>
            <a:off x="6727447" y="266995"/>
            <a:ext cx="2156700" cy="290100"/>
          </a:xfrm>
          <a:prstGeom prst="rect">
            <a:avLst/>
          </a:prstGeom>
          <a:noFill/>
          <a:ln>
            <a:noFill/>
          </a:ln>
        </p:spPr>
        <p:txBody>
          <a:bodyPr anchorCtr="0" anchor="t" bIns="0" lIns="0" spcFirstLastPara="1" rIns="0" wrap="square" tIns="6650">
            <a:noAutofit/>
          </a:bodyPr>
          <a:lstStyle/>
          <a:p>
            <a:pPr indent="0" lvl="0" marL="0" rtl="0" algn="l">
              <a:lnSpc>
                <a:spcPct val="100000"/>
              </a:lnSpc>
              <a:spcBef>
                <a:spcPts val="0"/>
              </a:spcBef>
              <a:spcAft>
                <a:spcPts val="0"/>
              </a:spcAft>
              <a:buNone/>
            </a:pPr>
            <a:r>
              <a:rPr b="1" lang="en" sz="1800">
                <a:solidFill>
                  <a:srgbClr val="A6AAA9"/>
                </a:solidFill>
                <a:latin typeface="Helvetica Neue"/>
                <a:ea typeface="Helvetica Neue"/>
                <a:cs typeface="Helvetica Neue"/>
                <a:sym typeface="Helvetica Neue"/>
              </a:rPr>
              <a:t>key	   </a:t>
            </a:r>
            <a:r>
              <a:rPr b="1" lang="en" sz="1800">
                <a:solidFill>
                  <a:srgbClr val="0365C0"/>
                </a:solidFill>
                <a:latin typeface="Helvetica Neue"/>
                <a:ea typeface="Helvetica Neue"/>
                <a:cs typeface="Helvetica Neue"/>
                <a:sym typeface="Helvetica Neue"/>
              </a:rPr>
              <a:t>value </a:t>
            </a:r>
            <a:endParaRPr b="1" sz="1800">
              <a:solidFill>
                <a:srgbClr val="0365C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300">
                <a:solidFill>
                  <a:srgbClr val="0365C0"/>
                </a:solidFill>
                <a:latin typeface="Arimo"/>
                <a:ea typeface="Arimo"/>
                <a:cs typeface="Arimo"/>
                <a:sym typeface="Arimo"/>
              </a:rPr>
              <a:t>             (former cells)</a:t>
            </a:r>
            <a:endParaRPr sz="1300">
              <a:latin typeface="Arimo"/>
              <a:ea typeface="Arimo"/>
              <a:cs typeface="Arimo"/>
              <a:sym typeface="Arimo"/>
            </a:endParaRPr>
          </a:p>
        </p:txBody>
      </p:sp>
    </p:spTree>
  </p:cSld>
  <p:clrMapOvr>
    <a:masterClrMapping/>
  </p:clrMapOvr>
</p:sld>
</file>

<file path=ppt/slides/slide2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956" name="Shape 2956"/>
        <p:cNvGrpSpPr/>
        <p:nvPr/>
      </p:nvGrpSpPr>
      <p:grpSpPr>
        <a:xfrm>
          <a:off x="0" y="0"/>
          <a:ext cx="0" cy="0"/>
          <a:chOff x="0" y="0"/>
          <a:chExt cx="0" cy="0"/>
        </a:xfrm>
      </p:grpSpPr>
      <p:sp>
        <p:nvSpPr>
          <p:cNvPr id="2957" name="Google Shape;2957;p339"/>
          <p:cNvSpPr txBox="1"/>
          <p:nvPr>
            <p:ph idx="4294967295" type="title"/>
          </p:nvPr>
        </p:nvSpPr>
        <p:spPr>
          <a:xfrm>
            <a:off x="433150" y="255852"/>
            <a:ext cx="21555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gather()</a:t>
            </a:r>
            <a:endParaRPr b="1" sz="3000">
              <a:latin typeface="Questrial"/>
              <a:ea typeface="Questrial"/>
              <a:cs typeface="Questrial"/>
              <a:sym typeface="Questrial"/>
            </a:endParaRPr>
          </a:p>
        </p:txBody>
      </p:sp>
      <p:sp>
        <p:nvSpPr>
          <p:cNvPr id="2958" name="Google Shape;2958;p339"/>
          <p:cNvSpPr/>
          <p:nvPr/>
        </p:nvSpPr>
        <p:spPr>
          <a:xfrm>
            <a:off x="1041599" y="1730157"/>
            <a:ext cx="7271664" cy="606742"/>
          </a:xfrm>
          <a:custGeom>
            <a:rect b="b" l="l" r="r" t="t"/>
            <a:pathLst>
              <a:path extrusionOk="0" h="1333500" w="15981680">
                <a:moveTo>
                  <a:pt x="0" y="0"/>
                </a:moveTo>
                <a:lnTo>
                  <a:pt x="15981162" y="0"/>
                </a:lnTo>
                <a:lnTo>
                  <a:pt x="15981162" y="1333348"/>
                </a:lnTo>
                <a:lnTo>
                  <a:pt x="0" y="1333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59" name="Google Shape;2959;p339"/>
          <p:cNvSpPr/>
          <p:nvPr/>
        </p:nvSpPr>
        <p:spPr>
          <a:xfrm>
            <a:off x="1041599" y="1730157"/>
            <a:ext cx="7271664" cy="606742"/>
          </a:xfrm>
          <a:custGeom>
            <a:rect b="b" l="l" r="r" t="t"/>
            <a:pathLst>
              <a:path extrusionOk="0" h="1333500" w="15981680">
                <a:moveTo>
                  <a:pt x="0" y="0"/>
                </a:moveTo>
                <a:lnTo>
                  <a:pt x="15981157" y="0"/>
                </a:lnTo>
                <a:lnTo>
                  <a:pt x="15981157" y="1333348"/>
                </a:lnTo>
                <a:lnTo>
                  <a:pt x="0" y="133334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60" name="Google Shape;2960;p339"/>
          <p:cNvSpPr txBox="1"/>
          <p:nvPr/>
        </p:nvSpPr>
        <p:spPr>
          <a:xfrm>
            <a:off x="1126898" y="1849390"/>
            <a:ext cx="6459000" cy="2805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1600">
                <a:solidFill>
                  <a:srgbClr val="0365C0"/>
                </a:solidFill>
                <a:latin typeface="Courier New"/>
                <a:ea typeface="Courier New"/>
                <a:cs typeface="Courier New"/>
                <a:sym typeface="Courier New"/>
              </a:rPr>
              <a:t>cases </a:t>
            </a:r>
            <a:r>
              <a:rPr lang="en" sz="1600">
                <a:latin typeface="Courier New"/>
                <a:ea typeface="Courier New"/>
                <a:cs typeface="Courier New"/>
                <a:sym typeface="Courier New"/>
              </a:rPr>
              <a:t>%&gt;% gather(key = </a:t>
            </a:r>
            <a:r>
              <a:rPr lang="en" sz="1600">
                <a:solidFill>
                  <a:srgbClr val="0365C0"/>
                </a:solidFill>
                <a:latin typeface="Courier New"/>
                <a:ea typeface="Courier New"/>
                <a:cs typeface="Courier New"/>
                <a:sym typeface="Courier New"/>
              </a:rPr>
              <a:t>"year"</a:t>
            </a:r>
            <a:r>
              <a:rPr lang="en" sz="1600">
                <a:latin typeface="Courier New"/>
                <a:ea typeface="Courier New"/>
                <a:cs typeface="Courier New"/>
                <a:sym typeface="Courier New"/>
              </a:rPr>
              <a:t>, value = </a:t>
            </a:r>
            <a:r>
              <a:rPr lang="en" sz="1600">
                <a:solidFill>
                  <a:srgbClr val="0365C0"/>
                </a:solidFill>
                <a:latin typeface="Courier New"/>
                <a:ea typeface="Courier New"/>
                <a:cs typeface="Courier New"/>
                <a:sym typeface="Courier New"/>
              </a:rPr>
              <a:t>"n"</a:t>
            </a:r>
            <a:r>
              <a:rPr lang="en" sz="1600">
                <a:latin typeface="Courier New"/>
                <a:ea typeface="Courier New"/>
                <a:cs typeface="Courier New"/>
                <a:sym typeface="Courier New"/>
              </a:rPr>
              <a:t>, </a:t>
            </a:r>
            <a:r>
              <a:rPr lang="en" sz="1600">
                <a:solidFill>
                  <a:srgbClr val="0365C0"/>
                </a:solidFill>
                <a:latin typeface="Courier New"/>
                <a:ea typeface="Courier New"/>
                <a:cs typeface="Courier New"/>
                <a:sym typeface="Courier New"/>
              </a:rPr>
              <a:t>2:4</a:t>
            </a:r>
            <a:r>
              <a:rPr lang="en" sz="1600">
                <a:latin typeface="Courier New"/>
                <a:ea typeface="Courier New"/>
                <a:cs typeface="Courier New"/>
                <a:sym typeface="Courier New"/>
              </a:rPr>
              <a:t>)</a:t>
            </a:r>
            <a:endParaRPr sz="1600">
              <a:latin typeface="Courier New"/>
              <a:ea typeface="Courier New"/>
              <a:cs typeface="Courier New"/>
              <a:sym typeface="Courier New"/>
            </a:endParaRPr>
          </a:p>
        </p:txBody>
      </p:sp>
      <p:sp>
        <p:nvSpPr>
          <p:cNvPr id="2961" name="Google Shape;2961;p339"/>
          <p:cNvSpPr/>
          <p:nvPr/>
        </p:nvSpPr>
        <p:spPr>
          <a:xfrm>
            <a:off x="2477315" y="2258772"/>
            <a:ext cx="1831505" cy="1371568"/>
          </a:xfrm>
          <a:custGeom>
            <a:rect b="b" l="l" r="r" t="t"/>
            <a:pathLst>
              <a:path extrusionOk="0" h="4220209" w="3455670">
                <a:moveTo>
                  <a:pt x="3368679" y="0"/>
                </a:moveTo>
                <a:lnTo>
                  <a:pt x="3070913" y="827527"/>
                </a:lnTo>
                <a:lnTo>
                  <a:pt x="356336" y="827527"/>
                </a:lnTo>
                <a:lnTo>
                  <a:pt x="307985" y="830780"/>
                </a:lnTo>
                <a:lnTo>
                  <a:pt x="261610" y="840256"/>
                </a:lnTo>
                <a:lnTo>
                  <a:pt x="217636" y="855531"/>
                </a:lnTo>
                <a:lnTo>
                  <a:pt x="176489" y="876179"/>
                </a:lnTo>
                <a:lnTo>
                  <a:pt x="138592" y="901776"/>
                </a:lnTo>
                <a:lnTo>
                  <a:pt x="104370" y="931898"/>
                </a:lnTo>
                <a:lnTo>
                  <a:pt x="74248" y="966119"/>
                </a:lnTo>
                <a:lnTo>
                  <a:pt x="48651" y="1004016"/>
                </a:lnTo>
                <a:lnTo>
                  <a:pt x="28003" y="1045164"/>
                </a:lnTo>
                <a:lnTo>
                  <a:pt x="12729" y="1089137"/>
                </a:lnTo>
                <a:lnTo>
                  <a:pt x="3247" y="1135599"/>
                </a:lnTo>
                <a:lnTo>
                  <a:pt x="0" y="1183864"/>
                </a:lnTo>
                <a:lnTo>
                  <a:pt x="0" y="3863756"/>
                </a:lnTo>
                <a:lnTo>
                  <a:pt x="3253" y="3912108"/>
                </a:lnTo>
                <a:lnTo>
                  <a:pt x="12729" y="3958483"/>
                </a:lnTo>
                <a:lnTo>
                  <a:pt x="28003" y="4002457"/>
                </a:lnTo>
                <a:lnTo>
                  <a:pt x="48651" y="4043605"/>
                </a:lnTo>
                <a:lnTo>
                  <a:pt x="74248" y="4081502"/>
                </a:lnTo>
                <a:lnTo>
                  <a:pt x="104370" y="4115723"/>
                </a:lnTo>
                <a:lnTo>
                  <a:pt x="138592" y="4145845"/>
                </a:lnTo>
                <a:lnTo>
                  <a:pt x="176489" y="4171442"/>
                </a:lnTo>
                <a:lnTo>
                  <a:pt x="217636" y="4192091"/>
                </a:lnTo>
                <a:lnTo>
                  <a:pt x="261610" y="4207365"/>
                </a:lnTo>
                <a:lnTo>
                  <a:pt x="307985" y="4216841"/>
                </a:lnTo>
                <a:lnTo>
                  <a:pt x="356336" y="4220094"/>
                </a:lnTo>
                <a:lnTo>
                  <a:pt x="3099054" y="4220094"/>
                </a:lnTo>
                <a:lnTo>
                  <a:pt x="3147406" y="4216841"/>
                </a:lnTo>
                <a:lnTo>
                  <a:pt x="3193780" y="4207365"/>
                </a:lnTo>
                <a:lnTo>
                  <a:pt x="3237754" y="4192090"/>
                </a:lnTo>
                <a:lnTo>
                  <a:pt x="3278902" y="4171442"/>
                </a:lnTo>
                <a:lnTo>
                  <a:pt x="3316799" y="4145845"/>
                </a:lnTo>
                <a:lnTo>
                  <a:pt x="3351021" y="4115723"/>
                </a:lnTo>
                <a:lnTo>
                  <a:pt x="3381142" y="4081501"/>
                </a:lnTo>
                <a:lnTo>
                  <a:pt x="3406740" y="4043604"/>
                </a:lnTo>
                <a:lnTo>
                  <a:pt x="3427388" y="4002457"/>
                </a:lnTo>
                <a:lnTo>
                  <a:pt x="3442663" y="3958483"/>
                </a:lnTo>
                <a:lnTo>
                  <a:pt x="3452139" y="3912108"/>
                </a:lnTo>
                <a:lnTo>
                  <a:pt x="3455392" y="3863756"/>
                </a:lnTo>
                <a:lnTo>
                  <a:pt x="3455392" y="1183864"/>
                </a:lnTo>
                <a:lnTo>
                  <a:pt x="3452093" y="1135512"/>
                </a:lnTo>
                <a:lnTo>
                  <a:pt x="3442562" y="1089398"/>
                </a:lnTo>
                <a:lnTo>
                  <a:pt x="3427187" y="1045656"/>
                </a:lnTo>
                <a:lnTo>
                  <a:pt x="3406428" y="1004765"/>
                </a:lnTo>
                <a:lnTo>
                  <a:pt x="3380725" y="967119"/>
                </a:lnTo>
                <a:lnTo>
                  <a:pt x="3350520" y="933112"/>
                </a:lnTo>
                <a:lnTo>
                  <a:pt x="3316254" y="903138"/>
                </a:lnTo>
                <a:lnTo>
                  <a:pt x="3278368" y="877591"/>
                </a:lnTo>
                <a:lnTo>
                  <a:pt x="3368679"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62" name="Google Shape;2962;p339"/>
          <p:cNvSpPr txBox="1"/>
          <p:nvPr/>
        </p:nvSpPr>
        <p:spPr>
          <a:xfrm>
            <a:off x="2588661" y="2683948"/>
            <a:ext cx="1669800" cy="969000"/>
          </a:xfrm>
          <a:prstGeom prst="rect">
            <a:avLst/>
          </a:prstGeom>
          <a:noFill/>
          <a:ln>
            <a:noFill/>
          </a:ln>
        </p:spPr>
        <p:txBody>
          <a:bodyPr anchorCtr="0" anchor="t" bIns="0" lIns="0" spcFirstLastPara="1" rIns="0" wrap="square" tIns="27725">
            <a:noAutofit/>
          </a:bodyPr>
          <a:lstStyle/>
          <a:p>
            <a:pPr indent="0" lvl="0" marL="0" marR="0" rtl="0" algn="ctr">
              <a:lnSpc>
                <a:spcPct val="113506"/>
              </a:lnSpc>
              <a:spcBef>
                <a:spcPts val="0"/>
              </a:spcBef>
              <a:spcAft>
                <a:spcPts val="0"/>
              </a:spcAft>
              <a:buNone/>
            </a:pPr>
            <a:r>
              <a:rPr b="1" lang="en" sz="1300">
                <a:solidFill>
                  <a:srgbClr val="FFFFFF"/>
                </a:solidFill>
                <a:latin typeface="Questrial"/>
                <a:ea typeface="Questrial"/>
                <a:cs typeface="Questrial"/>
                <a:sym typeface="Questrial"/>
              </a:rPr>
              <a:t>name of the  new key column</a:t>
            </a:r>
            <a:endParaRPr sz="1300">
              <a:latin typeface="Questrial"/>
              <a:ea typeface="Questrial"/>
              <a:cs typeface="Questrial"/>
              <a:sym typeface="Questrial"/>
            </a:endParaRPr>
          </a:p>
          <a:p>
            <a:pPr indent="0" lvl="0" marL="38100" marR="25400" rtl="0" algn="ctr">
              <a:lnSpc>
                <a:spcPct val="113506"/>
              </a:lnSpc>
              <a:spcBef>
                <a:spcPts val="0"/>
              </a:spcBef>
              <a:spcAft>
                <a:spcPts val="0"/>
              </a:spcAft>
              <a:buNone/>
            </a:pPr>
            <a:r>
              <a:rPr lang="en" sz="1300">
                <a:solidFill>
                  <a:srgbClr val="FFFFFF"/>
                </a:solidFill>
                <a:latin typeface="Questrial"/>
                <a:ea typeface="Questrial"/>
                <a:cs typeface="Questrial"/>
                <a:sym typeface="Questrial"/>
              </a:rPr>
              <a:t>(a character  string)</a:t>
            </a:r>
            <a:endParaRPr sz="1300">
              <a:latin typeface="Questrial"/>
              <a:ea typeface="Questrial"/>
              <a:cs typeface="Questrial"/>
              <a:sym typeface="Questrial"/>
            </a:endParaRPr>
          </a:p>
        </p:txBody>
      </p:sp>
      <p:sp>
        <p:nvSpPr>
          <p:cNvPr id="2963" name="Google Shape;2963;p339"/>
          <p:cNvSpPr/>
          <p:nvPr/>
        </p:nvSpPr>
        <p:spPr>
          <a:xfrm>
            <a:off x="1016800" y="2258771"/>
            <a:ext cx="1339072" cy="1354465"/>
          </a:xfrm>
          <a:custGeom>
            <a:rect b="b" l="l" r="r" t="t"/>
            <a:pathLst>
              <a:path extrusionOk="0" h="4199890" w="3455670">
                <a:moveTo>
                  <a:pt x="3099055" y="807240"/>
                </a:moveTo>
                <a:lnTo>
                  <a:pt x="356337" y="807240"/>
                </a:lnTo>
                <a:lnTo>
                  <a:pt x="307986" y="810493"/>
                </a:lnTo>
                <a:lnTo>
                  <a:pt x="261611" y="819969"/>
                </a:lnTo>
                <a:lnTo>
                  <a:pt x="217637" y="835243"/>
                </a:lnTo>
                <a:lnTo>
                  <a:pt x="176489" y="855891"/>
                </a:lnTo>
                <a:lnTo>
                  <a:pt x="138592" y="881489"/>
                </a:lnTo>
                <a:lnTo>
                  <a:pt x="104371" y="911610"/>
                </a:lnTo>
                <a:lnTo>
                  <a:pt x="74249" y="945832"/>
                </a:lnTo>
                <a:lnTo>
                  <a:pt x="48651" y="983729"/>
                </a:lnTo>
                <a:lnTo>
                  <a:pt x="28003" y="1024877"/>
                </a:lnTo>
                <a:lnTo>
                  <a:pt x="12729" y="1068850"/>
                </a:lnTo>
                <a:lnTo>
                  <a:pt x="3253" y="1115225"/>
                </a:lnTo>
                <a:lnTo>
                  <a:pt x="0" y="1163577"/>
                </a:lnTo>
                <a:lnTo>
                  <a:pt x="0" y="3843469"/>
                </a:lnTo>
                <a:lnTo>
                  <a:pt x="3253" y="3891821"/>
                </a:lnTo>
                <a:lnTo>
                  <a:pt x="12729" y="3938196"/>
                </a:lnTo>
                <a:lnTo>
                  <a:pt x="28003" y="3982170"/>
                </a:lnTo>
                <a:lnTo>
                  <a:pt x="48651" y="4023317"/>
                </a:lnTo>
                <a:lnTo>
                  <a:pt x="74249" y="4061214"/>
                </a:lnTo>
                <a:lnTo>
                  <a:pt x="104371" y="4095436"/>
                </a:lnTo>
                <a:lnTo>
                  <a:pt x="138592" y="4125558"/>
                </a:lnTo>
                <a:lnTo>
                  <a:pt x="176489" y="4151155"/>
                </a:lnTo>
                <a:lnTo>
                  <a:pt x="217637" y="4171803"/>
                </a:lnTo>
                <a:lnTo>
                  <a:pt x="261611" y="4187078"/>
                </a:lnTo>
                <a:lnTo>
                  <a:pt x="307986" y="4196554"/>
                </a:lnTo>
                <a:lnTo>
                  <a:pt x="356337" y="4199807"/>
                </a:lnTo>
                <a:lnTo>
                  <a:pt x="3099055" y="4199807"/>
                </a:lnTo>
                <a:lnTo>
                  <a:pt x="3147407" y="4196553"/>
                </a:lnTo>
                <a:lnTo>
                  <a:pt x="3193781" y="4187077"/>
                </a:lnTo>
                <a:lnTo>
                  <a:pt x="3237755" y="4171803"/>
                </a:lnTo>
                <a:lnTo>
                  <a:pt x="3278902" y="4151155"/>
                </a:lnTo>
                <a:lnTo>
                  <a:pt x="3316799" y="4125557"/>
                </a:lnTo>
                <a:lnTo>
                  <a:pt x="3351021" y="4095436"/>
                </a:lnTo>
                <a:lnTo>
                  <a:pt x="3381143" y="4061214"/>
                </a:lnTo>
                <a:lnTo>
                  <a:pt x="3406740" y="4023317"/>
                </a:lnTo>
                <a:lnTo>
                  <a:pt x="3427388" y="3982169"/>
                </a:lnTo>
                <a:lnTo>
                  <a:pt x="3442663" y="3938196"/>
                </a:lnTo>
                <a:lnTo>
                  <a:pt x="3452139" y="3891821"/>
                </a:lnTo>
                <a:lnTo>
                  <a:pt x="3455392" y="3843469"/>
                </a:lnTo>
                <a:lnTo>
                  <a:pt x="3455392" y="1163577"/>
                </a:lnTo>
                <a:lnTo>
                  <a:pt x="3452139" y="1115225"/>
                </a:lnTo>
                <a:lnTo>
                  <a:pt x="3442663" y="1068850"/>
                </a:lnTo>
                <a:lnTo>
                  <a:pt x="3427388" y="1024877"/>
                </a:lnTo>
                <a:lnTo>
                  <a:pt x="3406740" y="983729"/>
                </a:lnTo>
                <a:lnTo>
                  <a:pt x="3381143" y="945832"/>
                </a:lnTo>
                <a:lnTo>
                  <a:pt x="3351021" y="911610"/>
                </a:lnTo>
                <a:lnTo>
                  <a:pt x="3316799" y="881489"/>
                </a:lnTo>
                <a:lnTo>
                  <a:pt x="3278902" y="855891"/>
                </a:lnTo>
                <a:lnTo>
                  <a:pt x="3237755" y="835243"/>
                </a:lnTo>
                <a:lnTo>
                  <a:pt x="3193781" y="819969"/>
                </a:lnTo>
                <a:lnTo>
                  <a:pt x="3147407" y="810493"/>
                </a:lnTo>
                <a:lnTo>
                  <a:pt x="3099055" y="807240"/>
                </a:lnTo>
                <a:close/>
              </a:path>
              <a:path extrusionOk="0" h="4199890" w="3455670">
                <a:moveTo>
                  <a:pt x="541541" y="0"/>
                </a:moveTo>
                <a:lnTo>
                  <a:pt x="436832" y="807240"/>
                </a:lnTo>
                <a:lnTo>
                  <a:pt x="646250" y="807240"/>
                </a:lnTo>
                <a:lnTo>
                  <a:pt x="541541"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64" name="Google Shape;2964;p339"/>
          <p:cNvSpPr txBox="1"/>
          <p:nvPr/>
        </p:nvSpPr>
        <p:spPr>
          <a:xfrm>
            <a:off x="1074917" y="2796779"/>
            <a:ext cx="1223700" cy="443100"/>
          </a:xfrm>
          <a:prstGeom prst="rect">
            <a:avLst/>
          </a:prstGeom>
          <a:noFill/>
          <a:ln>
            <a:noFill/>
          </a:ln>
        </p:spPr>
        <p:txBody>
          <a:bodyPr anchorCtr="0" anchor="t" bIns="0" lIns="0" spcFirstLastPara="1" rIns="0" wrap="square" tIns="27725">
            <a:noAutofit/>
          </a:bodyPr>
          <a:lstStyle/>
          <a:p>
            <a:pPr indent="-279400" lvl="0" marL="279400" marR="0" rtl="0" algn="ctr">
              <a:lnSpc>
                <a:spcPct val="113506"/>
              </a:lnSpc>
              <a:spcBef>
                <a:spcPts val="0"/>
              </a:spcBef>
              <a:spcAft>
                <a:spcPts val="0"/>
              </a:spcAft>
              <a:buNone/>
            </a:pPr>
            <a:r>
              <a:rPr b="1" lang="en" sz="1300">
                <a:solidFill>
                  <a:srgbClr val="FFFFFF"/>
                </a:solidFill>
                <a:latin typeface="Questrial"/>
                <a:ea typeface="Questrial"/>
                <a:cs typeface="Questrial"/>
                <a:sym typeface="Questrial"/>
              </a:rPr>
              <a:t>data frame to reshape</a:t>
            </a:r>
            <a:endParaRPr sz="1300">
              <a:latin typeface="Questrial"/>
              <a:ea typeface="Questrial"/>
              <a:cs typeface="Questrial"/>
              <a:sym typeface="Questrial"/>
            </a:endParaRPr>
          </a:p>
        </p:txBody>
      </p:sp>
      <p:sp>
        <p:nvSpPr>
          <p:cNvPr id="2965" name="Google Shape;2965;p339"/>
          <p:cNvSpPr/>
          <p:nvPr/>
        </p:nvSpPr>
        <p:spPr>
          <a:xfrm>
            <a:off x="4378781" y="2209399"/>
            <a:ext cx="1786134" cy="1410481"/>
          </a:xfrm>
          <a:custGeom>
            <a:rect b="b" l="l" r="r" t="t"/>
            <a:pathLst>
              <a:path extrusionOk="0" h="4274184" w="3925569">
                <a:moveTo>
                  <a:pt x="3099054" y="881517"/>
                </a:moveTo>
                <a:lnTo>
                  <a:pt x="356342" y="881517"/>
                </a:lnTo>
                <a:lnTo>
                  <a:pt x="307989" y="884770"/>
                </a:lnTo>
                <a:lnTo>
                  <a:pt x="261613" y="894246"/>
                </a:lnTo>
                <a:lnTo>
                  <a:pt x="217638" y="909521"/>
                </a:lnTo>
                <a:lnTo>
                  <a:pt x="176490" y="930169"/>
                </a:lnTo>
                <a:lnTo>
                  <a:pt x="138593" y="955766"/>
                </a:lnTo>
                <a:lnTo>
                  <a:pt x="104371" y="985888"/>
                </a:lnTo>
                <a:lnTo>
                  <a:pt x="74249" y="1020109"/>
                </a:lnTo>
                <a:lnTo>
                  <a:pt x="48651" y="1058006"/>
                </a:lnTo>
                <a:lnTo>
                  <a:pt x="28003" y="1099154"/>
                </a:lnTo>
                <a:lnTo>
                  <a:pt x="12729" y="1143127"/>
                </a:lnTo>
                <a:lnTo>
                  <a:pt x="3253" y="1189502"/>
                </a:lnTo>
                <a:lnTo>
                  <a:pt x="0" y="1237854"/>
                </a:lnTo>
                <a:lnTo>
                  <a:pt x="0" y="3917746"/>
                </a:lnTo>
                <a:lnTo>
                  <a:pt x="3253" y="3966098"/>
                </a:lnTo>
                <a:lnTo>
                  <a:pt x="12729" y="4012473"/>
                </a:lnTo>
                <a:lnTo>
                  <a:pt x="28003" y="4056447"/>
                </a:lnTo>
                <a:lnTo>
                  <a:pt x="48651" y="4097595"/>
                </a:lnTo>
                <a:lnTo>
                  <a:pt x="74249" y="4135492"/>
                </a:lnTo>
                <a:lnTo>
                  <a:pt x="104371" y="4169713"/>
                </a:lnTo>
                <a:lnTo>
                  <a:pt x="138593" y="4199835"/>
                </a:lnTo>
                <a:lnTo>
                  <a:pt x="176490" y="4225432"/>
                </a:lnTo>
                <a:lnTo>
                  <a:pt x="217638" y="4246081"/>
                </a:lnTo>
                <a:lnTo>
                  <a:pt x="261613" y="4261355"/>
                </a:lnTo>
                <a:lnTo>
                  <a:pt x="307989" y="4270831"/>
                </a:lnTo>
                <a:lnTo>
                  <a:pt x="356342" y="4274084"/>
                </a:lnTo>
                <a:lnTo>
                  <a:pt x="3099054" y="4274084"/>
                </a:lnTo>
                <a:lnTo>
                  <a:pt x="3147405" y="4270831"/>
                </a:lnTo>
                <a:lnTo>
                  <a:pt x="3193779" y="4261355"/>
                </a:lnTo>
                <a:lnTo>
                  <a:pt x="3237752" y="4246080"/>
                </a:lnTo>
                <a:lnTo>
                  <a:pt x="3278899" y="4225432"/>
                </a:lnTo>
                <a:lnTo>
                  <a:pt x="3316796" y="4199835"/>
                </a:lnTo>
                <a:lnTo>
                  <a:pt x="3351017" y="4169713"/>
                </a:lnTo>
                <a:lnTo>
                  <a:pt x="3381139" y="4135491"/>
                </a:lnTo>
                <a:lnTo>
                  <a:pt x="3406737" y="4097594"/>
                </a:lnTo>
                <a:lnTo>
                  <a:pt x="3427385" y="4056447"/>
                </a:lnTo>
                <a:lnTo>
                  <a:pt x="3442659" y="4012473"/>
                </a:lnTo>
                <a:lnTo>
                  <a:pt x="3452135" y="3966098"/>
                </a:lnTo>
                <a:lnTo>
                  <a:pt x="3455389" y="3917746"/>
                </a:lnTo>
                <a:lnTo>
                  <a:pt x="3455389" y="1237854"/>
                </a:lnTo>
                <a:lnTo>
                  <a:pt x="3451814" y="1188095"/>
                </a:lnTo>
                <a:lnTo>
                  <a:pt x="3441470" y="1140587"/>
                </a:lnTo>
                <a:lnTo>
                  <a:pt x="3424930" y="1095707"/>
                </a:lnTo>
                <a:lnTo>
                  <a:pt x="3402765" y="1053835"/>
                </a:lnTo>
                <a:lnTo>
                  <a:pt x="3375548" y="1015348"/>
                </a:lnTo>
                <a:lnTo>
                  <a:pt x="3439502" y="897223"/>
                </a:lnTo>
                <a:lnTo>
                  <a:pt x="3198527" y="897223"/>
                </a:lnTo>
                <a:lnTo>
                  <a:pt x="3174469" y="890849"/>
                </a:lnTo>
                <a:lnTo>
                  <a:pt x="3149917" y="885886"/>
                </a:lnTo>
                <a:lnTo>
                  <a:pt x="3124802" y="882665"/>
                </a:lnTo>
                <a:lnTo>
                  <a:pt x="3099054" y="881517"/>
                </a:lnTo>
                <a:close/>
              </a:path>
              <a:path extrusionOk="0" h="4274184" w="3925569">
                <a:moveTo>
                  <a:pt x="3925270" y="0"/>
                </a:moveTo>
                <a:lnTo>
                  <a:pt x="3198527" y="897223"/>
                </a:lnTo>
                <a:lnTo>
                  <a:pt x="3439502" y="897223"/>
                </a:lnTo>
                <a:lnTo>
                  <a:pt x="3925270" y="0"/>
                </a:lnTo>
                <a:close/>
              </a:path>
            </a:pathLst>
          </a:custGeom>
          <a:solidFill>
            <a:srgbClr val="C0C0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66" name="Google Shape;2966;p339"/>
          <p:cNvSpPr txBox="1"/>
          <p:nvPr/>
        </p:nvSpPr>
        <p:spPr>
          <a:xfrm>
            <a:off x="4430558" y="2579244"/>
            <a:ext cx="1457400" cy="1073400"/>
          </a:xfrm>
          <a:prstGeom prst="rect">
            <a:avLst/>
          </a:prstGeom>
          <a:noFill/>
          <a:ln>
            <a:noFill/>
          </a:ln>
        </p:spPr>
        <p:txBody>
          <a:bodyPr anchorCtr="0" anchor="t" bIns="0" lIns="0" spcFirstLastPara="1" rIns="0" wrap="square" tIns="27725">
            <a:noAutofit/>
          </a:bodyPr>
          <a:lstStyle/>
          <a:p>
            <a:pPr indent="0" lvl="0" marL="0" marR="0" rtl="0" algn="ctr">
              <a:lnSpc>
                <a:spcPct val="113506"/>
              </a:lnSpc>
              <a:spcBef>
                <a:spcPts val="0"/>
              </a:spcBef>
              <a:spcAft>
                <a:spcPts val="0"/>
              </a:spcAft>
              <a:buNone/>
            </a:pPr>
            <a:r>
              <a:rPr b="1" lang="en" sz="1300">
                <a:solidFill>
                  <a:srgbClr val="FFFFFF"/>
                </a:solidFill>
                <a:latin typeface="Questrial"/>
                <a:ea typeface="Questrial"/>
                <a:cs typeface="Questrial"/>
                <a:sym typeface="Questrial"/>
              </a:rPr>
              <a:t>name of the new value  column</a:t>
            </a:r>
            <a:endParaRPr sz="1300">
              <a:latin typeface="Questrial"/>
              <a:ea typeface="Questrial"/>
              <a:cs typeface="Questrial"/>
              <a:sym typeface="Questrial"/>
            </a:endParaRPr>
          </a:p>
          <a:p>
            <a:pPr indent="0" lvl="0" marL="38100" marR="38100" rtl="0" algn="ctr">
              <a:lnSpc>
                <a:spcPct val="113506"/>
              </a:lnSpc>
              <a:spcBef>
                <a:spcPts val="0"/>
              </a:spcBef>
              <a:spcAft>
                <a:spcPts val="0"/>
              </a:spcAft>
              <a:buNone/>
            </a:pPr>
            <a:r>
              <a:rPr lang="en" sz="1300">
                <a:solidFill>
                  <a:srgbClr val="FFFFFF"/>
                </a:solidFill>
                <a:latin typeface="Questrial"/>
                <a:ea typeface="Questrial"/>
                <a:cs typeface="Questrial"/>
                <a:sym typeface="Questrial"/>
              </a:rPr>
              <a:t>(a character  string)</a:t>
            </a:r>
            <a:endParaRPr sz="1300">
              <a:latin typeface="Questrial"/>
              <a:ea typeface="Questrial"/>
              <a:cs typeface="Questrial"/>
              <a:sym typeface="Questrial"/>
            </a:endParaRPr>
          </a:p>
        </p:txBody>
      </p:sp>
      <p:sp>
        <p:nvSpPr>
          <p:cNvPr id="2967" name="Google Shape;2967;p339"/>
          <p:cNvSpPr/>
          <p:nvPr/>
        </p:nvSpPr>
        <p:spPr>
          <a:xfrm>
            <a:off x="6010143" y="2225075"/>
            <a:ext cx="1572329" cy="1388243"/>
          </a:xfrm>
          <a:custGeom>
            <a:rect b="b" l="l" r="r" t="t"/>
            <a:pathLst>
              <a:path extrusionOk="0" h="4144009" w="3455669">
                <a:moveTo>
                  <a:pt x="3099047" y="751286"/>
                </a:moveTo>
                <a:lnTo>
                  <a:pt x="356334" y="751286"/>
                </a:lnTo>
                <a:lnTo>
                  <a:pt x="307981" y="754539"/>
                </a:lnTo>
                <a:lnTo>
                  <a:pt x="261606" y="764015"/>
                </a:lnTo>
                <a:lnTo>
                  <a:pt x="217632" y="779289"/>
                </a:lnTo>
                <a:lnTo>
                  <a:pt x="176484" y="799937"/>
                </a:lnTo>
                <a:lnTo>
                  <a:pt x="138588" y="825534"/>
                </a:lnTo>
                <a:lnTo>
                  <a:pt x="104367" y="855656"/>
                </a:lnTo>
                <a:lnTo>
                  <a:pt x="74246" y="889878"/>
                </a:lnTo>
                <a:lnTo>
                  <a:pt x="48649" y="927775"/>
                </a:lnTo>
                <a:lnTo>
                  <a:pt x="28002" y="968922"/>
                </a:lnTo>
                <a:lnTo>
                  <a:pt x="12728" y="1012896"/>
                </a:lnTo>
                <a:lnTo>
                  <a:pt x="3252" y="1059271"/>
                </a:lnTo>
                <a:lnTo>
                  <a:pt x="0" y="1107622"/>
                </a:lnTo>
                <a:lnTo>
                  <a:pt x="0" y="3787515"/>
                </a:lnTo>
                <a:lnTo>
                  <a:pt x="3252" y="3835866"/>
                </a:lnTo>
                <a:lnTo>
                  <a:pt x="12728" y="3882242"/>
                </a:lnTo>
                <a:lnTo>
                  <a:pt x="28002" y="3926215"/>
                </a:lnTo>
                <a:lnTo>
                  <a:pt x="48649" y="3967363"/>
                </a:lnTo>
                <a:lnTo>
                  <a:pt x="74246" y="4005260"/>
                </a:lnTo>
                <a:lnTo>
                  <a:pt x="104367" y="4039482"/>
                </a:lnTo>
                <a:lnTo>
                  <a:pt x="138588" y="4069603"/>
                </a:lnTo>
                <a:lnTo>
                  <a:pt x="176484" y="4095201"/>
                </a:lnTo>
                <a:lnTo>
                  <a:pt x="217632" y="4115849"/>
                </a:lnTo>
                <a:lnTo>
                  <a:pt x="261606" y="4131123"/>
                </a:lnTo>
                <a:lnTo>
                  <a:pt x="307981" y="4140599"/>
                </a:lnTo>
                <a:lnTo>
                  <a:pt x="356334" y="4143852"/>
                </a:lnTo>
                <a:lnTo>
                  <a:pt x="3099047" y="4143852"/>
                </a:lnTo>
                <a:lnTo>
                  <a:pt x="3147400" y="4140599"/>
                </a:lnTo>
                <a:lnTo>
                  <a:pt x="3193776" y="4131123"/>
                </a:lnTo>
                <a:lnTo>
                  <a:pt x="3237751" y="4115848"/>
                </a:lnTo>
                <a:lnTo>
                  <a:pt x="3278899" y="4095200"/>
                </a:lnTo>
                <a:lnTo>
                  <a:pt x="3316797" y="4069603"/>
                </a:lnTo>
                <a:lnTo>
                  <a:pt x="3351019" y="4039481"/>
                </a:lnTo>
                <a:lnTo>
                  <a:pt x="3381142" y="4005260"/>
                </a:lnTo>
                <a:lnTo>
                  <a:pt x="3406739" y="3967363"/>
                </a:lnTo>
                <a:lnTo>
                  <a:pt x="3427388" y="3926215"/>
                </a:lnTo>
                <a:lnTo>
                  <a:pt x="3442662" y="3882241"/>
                </a:lnTo>
                <a:lnTo>
                  <a:pt x="3452139" y="3835866"/>
                </a:lnTo>
                <a:lnTo>
                  <a:pt x="3455392" y="3787515"/>
                </a:lnTo>
                <a:lnTo>
                  <a:pt x="3455392" y="1107622"/>
                </a:lnTo>
                <a:lnTo>
                  <a:pt x="3452139" y="1059271"/>
                </a:lnTo>
                <a:lnTo>
                  <a:pt x="3442662" y="1012896"/>
                </a:lnTo>
                <a:lnTo>
                  <a:pt x="3427388" y="968922"/>
                </a:lnTo>
                <a:lnTo>
                  <a:pt x="3406739" y="927775"/>
                </a:lnTo>
                <a:lnTo>
                  <a:pt x="3381142" y="889878"/>
                </a:lnTo>
                <a:lnTo>
                  <a:pt x="3351019" y="855656"/>
                </a:lnTo>
                <a:lnTo>
                  <a:pt x="3316797" y="825534"/>
                </a:lnTo>
                <a:lnTo>
                  <a:pt x="3278899" y="799937"/>
                </a:lnTo>
                <a:lnTo>
                  <a:pt x="3237751" y="779289"/>
                </a:lnTo>
                <a:lnTo>
                  <a:pt x="3193776" y="764015"/>
                </a:lnTo>
                <a:lnTo>
                  <a:pt x="3147400" y="754539"/>
                </a:lnTo>
                <a:lnTo>
                  <a:pt x="3099047" y="751286"/>
                </a:lnTo>
                <a:close/>
              </a:path>
              <a:path extrusionOk="0" h="4144009" w="3455669">
                <a:moveTo>
                  <a:pt x="1765977" y="0"/>
                </a:moveTo>
                <a:lnTo>
                  <a:pt x="1660944" y="751286"/>
                </a:lnTo>
                <a:lnTo>
                  <a:pt x="1870686" y="751286"/>
                </a:lnTo>
                <a:lnTo>
                  <a:pt x="1765977"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68" name="Google Shape;2968;p339"/>
          <p:cNvSpPr txBox="1"/>
          <p:nvPr/>
        </p:nvSpPr>
        <p:spPr>
          <a:xfrm>
            <a:off x="6090228" y="2579244"/>
            <a:ext cx="1411500" cy="1073400"/>
          </a:xfrm>
          <a:prstGeom prst="rect">
            <a:avLst/>
          </a:prstGeom>
          <a:noFill/>
          <a:ln>
            <a:noFill/>
          </a:ln>
        </p:spPr>
        <p:txBody>
          <a:bodyPr anchorCtr="0" anchor="t" bIns="0" lIns="0" spcFirstLastPara="1" rIns="0" wrap="square" tIns="27725">
            <a:noAutofit/>
          </a:bodyPr>
          <a:lstStyle/>
          <a:p>
            <a:pPr indent="0" lvl="0" marL="0" marR="0" rtl="0" algn="ctr">
              <a:lnSpc>
                <a:spcPct val="113506"/>
              </a:lnSpc>
              <a:spcBef>
                <a:spcPts val="0"/>
              </a:spcBef>
              <a:spcAft>
                <a:spcPts val="0"/>
              </a:spcAft>
              <a:buNone/>
            </a:pPr>
            <a:r>
              <a:rPr b="1" lang="en" sz="1300">
                <a:solidFill>
                  <a:srgbClr val="FFFFFF"/>
                </a:solidFill>
                <a:latin typeface="Questrial"/>
                <a:ea typeface="Questrial"/>
                <a:cs typeface="Questrial"/>
                <a:sym typeface="Questrial"/>
              </a:rPr>
              <a:t>numeric  indexes of  columns to  collapse  </a:t>
            </a:r>
            <a:r>
              <a:rPr lang="en" sz="1300">
                <a:solidFill>
                  <a:srgbClr val="FFFFFF"/>
                </a:solidFill>
                <a:latin typeface="Questrial"/>
                <a:ea typeface="Questrial"/>
                <a:cs typeface="Questrial"/>
                <a:sym typeface="Questrial"/>
              </a:rPr>
              <a:t>(or names)</a:t>
            </a:r>
            <a:endParaRPr sz="1300">
              <a:latin typeface="Questrial"/>
              <a:ea typeface="Questrial"/>
              <a:cs typeface="Questrial"/>
              <a:sym typeface="Questrial"/>
            </a:endParaRPr>
          </a:p>
        </p:txBody>
      </p:sp>
    </p:spTree>
  </p:cSld>
  <p:clrMapOvr>
    <a:masterClrMapping/>
  </p:clrMapOvr>
</p:sld>
</file>

<file path=ppt/slides/slide2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972" name="Shape 2972"/>
        <p:cNvGrpSpPr/>
        <p:nvPr/>
      </p:nvGrpSpPr>
      <p:grpSpPr>
        <a:xfrm>
          <a:off x="0" y="0"/>
          <a:ext cx="0" cy="0"/>
          <a:chOff x="0" y="0"/>
          <a:chExt cx="0" cy="0"/>
        </a:xfrm>
      </p:grpSpPr>
      <p:sp>
        <p:nvSpPr>
          <p:cNvPr id="2973" name="Google Shape;2973;p340"/>
          <p:cNvSpPr txBox="1"/>
          <p:nvPr/>
        </p:nvSpPr>
        <p:spPr>
          <a:xfrm>
            <a:off x="937625" y="1090699"/>
            <a:ext cx="7269000" cy="532500"/>
          </a:xfrm>
          <a:prstGeom prst="rect">
            <a:avLst/>
          </a:prstGeom>
          <a:solidFill>
            <a:srgbClr val="EFEFEF"/>
          </a:solidFill>
          <a:ln cap="flat" cmpd="sng" w="10450">
            <a:solidFill>
              <a:srgbClr val="434343"/>
            </a:solidFill>
            <a:prstDash val="solid"/>
            <a:round/>
            <a:headEnd len="sm" w="sm" type="none"/>
            <a:tailEnd len="sm" w="sm" type="none"/>
          </a:ln>
        </p:spPr>
        <p:txBody>
          <a:bodyPr anchorCtr="0" anchor="t" bIns="0" lIns="0" spcFirstLastPara="1" rIns="0" wrap="square" tIns="161150">
            <a:noAutofit/>
          </a:bodyPr>
          <a:lstStyle/>
          <a:p>
            <a:pPr indent="0" lvl="0" marL="0" marR="0" rtl="0" algn="l">
              <a:lnSpc>
                <a:spcPct val="100000"/>
              </a:lnSpc>
              <a:spcBef>
                <a:spcPts val="0"/>
              </a:spcBef>
              <a:spcAft>
                <a:spcPts val="0"/>
              </a:spcAft>
              <a:buNone/>
            </a:pPr>
            <a:r>
              <a:rPr lang="en" sz="2000">
                <a:latin typeface="Courier New"/>
                <a:ea typeface="Courier New"/>
                <a:cs typeface="Courier New"/>
                <a:sym typeface="Courier New"/>
              </a:rPr>
              <a:t>  </a:t>
            </a:r>
            <a:r>
              <a:rPr lang="en" sz="2000">
                <a:latin typeface="Courier New"/>
                <a:ea typeface="Courier New"/>
                <a:cs typeface="Courier New"/>
                <a:sym typeface="Courier New"/>
              </a:rPr>
              <a:t>cases %&gt;% gather("year","n", </a:t>
            </a:r>
            <a:r>
              <a:rPr lang="en" sz="2000">
                <a:solidFill>
                  <a:srgbClr val="0365C0"/>
                </a:solidFill>
                <a:latin typeface="Courier New"/>
                <a:ea typeface="Courier New"/>
                <a:cs typeface="Courier New"/>
                <a:sym typeface="Courier New"/>
              </a:rPr>
              <a:t>2:4</a:t>
            </a:r>
            <a:r>
              <a:rPr lang="en" sz="2000">
                <a:latin typeface="Courier New"/>
                <a:ea typeface="Courier New"/>
                <a:cs typeface="Courier New"/>
                <a:sym typeface="Courier New"/>
              </a:rPr>
              <a:t>)</a:t>
            </a:r>
            <a:endParaRPr sz="2000">
              <a:latin typeface="Courier New"/>
              <a:ea typeface="Courier New"/>
              <a:cs typeface="Courier New"/>
              <a:sym typeface="Courier New"/>
            </a:endParaRPr>
          </a:p>
        </p:txBody>
      </p:sp>
      <p:sp>
        <p:nvSpPr>
          <p:cNvPr id="2974" name="Google Shape;2974;p340"/>
          <p:cNvSpPr/>
          <p:nvPr/>
        </p:nvSpPr>
        <p:spPr>
          <a:xfrm>
            <a:off x="3941176" y="1572625"/>
            <a:ext cx="2282538" cy="964122"/>
          </a:xfrm>
          <a:custGeom>
            <a:rect b="b" l="l" r="r" t="t"/>
            <a:pathLst>
              <a:path extrusionOk="0" h="2696845" w="2792095">
                <a:moveTo>
                  <a:pt x="2503520" y="641341"/>
                </a:moveTo>
                <a:lnTo>
                  <a:pt x="287949" y="641341"/>
                </a:lnTo>
                <a:lnTo>
                  <a:pt x="241254" y="645111"/>
                </a:lnTo>
                <a:lnTo>
                  <a:pt x="196953" y="656026"/>
                </a:lnTo>
                <a:lnTo>
                  <a:pt x="155641" y="673491"/>
                </a:lnTo>
                <a:lnTo>
                  <a:pt x="117911" y="696913"/>
                </a:lnTo>
                <a:lnTo>
                  <a:pt x="84356" y="725698"/>
                </a:lnTo>
                <a:lnTo>
                  <a:pt x="55571" y="759252"/>
                </a:lnTo>
                <a:lnTo>
                  <a:pt x="32149" y="796983"/>
                </a:lnTo>
                <a:lnTo>
                  <a:pt x="14684" y="838295"/>
                </a:lnTo>
                <a:lnTo>
                  <a:pt x="3770" y="882595"/>
                </a:lnTo>
                <a:lnTo>
                  <a:pt x="0" y="929291"/>
                </a:lnTo>
                <a:lnTo>
                  <a:pt x="0" y="2408630"/>
                </a:lnTo>
                <a:lnTo>
                  <a:pt x="3770" y="2455325"/>
                </a:lnTo>
                <a:lnTo>
                  <a:pt x="14684" y="2499625"/>
                </a:lnTo>
                <a:lnTo>
                  <a:pt x="32149" y="2540938"/>
                </a:lnTo>
                <a:lnTo>
                  <a:pt x="55571" y="2578668"/>
                </a:lnTo>
                <a:lnTo>
                  <a:pt x="84356" y="2612223"/>
                </a:lnTo>
                <a:lnTo>
                  <a:pt x="117911" y="2641008"/>
                </a:lnTo>
                <a:lnTo>
                  <a:pt x="155641" y="2664430"/>
                </a:lnTo>
                <a:lnTo>
                  <a:pt x="196953" y="2681895"/>
                </a:lnTo>
                <a:lnTo>
                  <a:pt x="241254" y="2692809"/>
                </a:lnTo>
                <a:lnTo>
                  <a:pt x="287949" y="2696579"/>
                </a:lnTo>
                <a:lnTo>
                  <a:pt x="2503520" y="2696579"/>
                </a:lnTo>
                <a:lnTo>
                  <a:pt x="2550215" y="2692809"/>
                </a:lnTo>
                <a:lnTo>
                  <a:pt x="2594515" y="2681895"/>
                </a:lnTo>
                <a:lnTo>
                  <a:pt x="2635827" y="2664430"/>
                </a:lnTo>
                <a:lnTo>
                  <a:pt x="2673557" y="2641008"/>
                </a:lnTo>
                <a:lnTo>
                  <a:pt x="2707112" y="2612223"/>
                </a:lnTo>
                <a:lnTo>
                  <a:pt x="2735897" y="2578668"/>
                </a:lnTo>
                <a:lnTo>
                  <a:pt x="2759320" y="2540938"/>
                </a:lnTo>
                <a:lnTo>
                  <a:pt x="2776785" y="2499625"/>
                </a:lnTo>
                <a:lnTo>
                  <a:pt x="2787699" y="2455325"/>
                </a:lnTo>
                <a:lnTo>
                  <a:pt x="2791469" y="2408630"/>
                </a:lnTo>
                <a:lnTo>
                  <a:pt x="2791469" y="929291"/>
                </a:lnTo>
                <a:lnTo>
                  <a:pt x="2787699" y="882595"/>
                </a:lnTo>
                <a:lnTo>
                  <a:pt x="2776785" y="838295"/>
                </a:lnTo>
                <a:lnTo>
                  <a:pt x="2759320" y="796983"/>
                </a:lnTo>
                <a:lnTo>
                  <a:pt x="2735897" y="759252"/>
                </a:lnTo>
                <a:lnTo>
                  <a:pt x="2707112" y="725698"/>
                </a:lnTo>
                <a:lnTo>
                  <a:pt x="2673557" y="696913"/>
                </a:lnTo>
                <a:lnTo>
                  <a:pt x="2635827" y="673491"/>
                </a:lnTo>
                <a:lnTo>
                  <a:pt x="2594515" y="656026"/>
                </a:lnTo>
                <a:lnTo>
                  <a:pt x="2550215" y="645111"/>
                </a:lnTo>
                <a:lnTo>
                  <a:pt x="2503520" y="641341"/>
                </a:lnTo>
                <a:close/>
              </a:path>
              <a:path extrusionOk="0" h="2696845" w="2792095">
                <a:moveTo>
                  <a:pt x="2295411" y="0"/>
                </a:moveTo>
                <a:lnTo>
                  <a:pt x="2210660" y="641341"/>
                </a:lnTo>
                <a:lnTo>
                  <a:pt x="2379838" y="641341"/>
                </a:lnTo>
                <a:lnTo>
                  <a:pt x="2295411"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75" name="Google Shape;2975;p340"/>
          <p:cNvSpPr txBox="1"/>
          <p:nvPr/>
        </p:nvSpPr>
        <p:spPr>
          <a:xfrm>
            <a:off x="4211206" y="1980050"/>
            <a:ext cx="2039700" cy="532500"/>
          </a:xfrm>
          <a:prstGeom prst="rect">
            <a:avLst/>
          </a:prstGeom>
          <a:noFill/>
          <a:ln>
            <a:noFill/>
          </a:ln>
        </p:spPr>
        <p:txBody>
          <a:bodyPr anchorCtr="0" anchor="t" bIns="0" lIns="0" spcFirstLastPara="1" rIns="0" wrap="square" tIns="27725">
            <a:noAutofit/>
          </a:bodyPr>
          <a:lstStyle/>
          <a:p>
            <a:pPr indent="-38100" lvl="0" marL="38100" marR="0" rtl="0" algn="l">
              <a:lnSpc>
                <a:spcPct val="113506"/>
              </a:lnSpc>
              <a:spcBef>
                <a:spcPts val="0"/>
              </a:spcBef>
              <a:spcAft>
                <a:spcPts val="0"/>
              </a:spcAft>
              <a:buNone/>
            </a:pPr>
            <a:r>
              <a:rPr b="1" lang="en" sz="1800">
                <a:solidFill>
                  <a:srgbClr val="FFFFFF"/>
                </a:solidFill>
                <a:latin typeface="Questrial"/>
                <a:ea typeface="Questrial"/>
                <a:cs typeface="Questrial"/>
                <a:sym typeface="Questrial"/>
              </a:rPr>
              <a:t>numeric  indexes</a:t>
            </a:r>
            <a:endParaRPr sz="1800">
              <a:latin typeface="Questrial"/>
              <a:ea typeface="Questrial"/>
              <a:cs typeface="Questrial"/>
              <a:sym typeface="Questrial"/>
            </a:endParaRPr>
          </a:p>
        </p:txBody>
      </p:sp>
      <p:sp>
        <p:nvSpPr>
          <p:cNvPr id="2976" name="Google Shape;2976;p340"/>
          <p:cNvSpPr/>
          <p:nvPr/>
        </p:nvSpPr>
        <p:spPr>
          <a:xfrm>
            <a:off x="960925" y="3428147"/>
            <a:ext cx="6392700" cy="1412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77" name="Google Shape;2977;p340"/>
          <p:cNvSpPr txBox="1"/>
          <p:nvPr/>
        </p:nvSpPr>
        <p:spPr>
          <a:xfrm>
            <a:off x="3917529" y="3030575"/>
            <a:ext cx="141300" cy="3078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b="1" lang="en" sz="2200">
                <a:solidFill>
                  <a:srgbClr val="0365C0"/>
                </a:solidFill>
                <a:latin typeface="Questrial"/>
                <a:ea typeface="Questrial"/>
                <a:cs typeface="Questrial"/>
                <a:sym typeface="Questrial"/>
              </a:rPr>
              <a:t>2</a:t>
            </a:r>
            <a:endParaRPr sz="2200">
              <a:latin typeface="Questrial"/>
              <a:ea typeface="Questrial"/>
              <a:cs typeface="Questrial"/>
              <a:sym typeface="Questrial"/>
            </a:endParaRPr>
          </a:p>
        </p:txBody>
      </p:sp>
      <p:sp>
        <p:nvSpPr>
          <p:cNvPr id="2978" name="Google Shape;2978;p340"/>
          <p:cNvSpPr txBox="1"/>
          <p:nvPr/>
        </p:nvSpPr>
        <p:spPr>
          <a:xfrm>
            <a:off x="5344526" y="3030575"/>
            <a:ext cx="141300" cy="3078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b="1" lang="en" sz="2200">
                <a:solidFill>
                  <a:srgbClr val="0365C0"/>
                </a:solidFill>
                <a:latin typeface="Questrial"/>
                <a:ea typeface="Questrial"/>
                <a:cs typeface="Questrial"/>
                <a:sym typeface="Questrial"/>
              </a:rPr>
              <a:t>3</a:t>
            </a:r>
            <a:endParaRPr sz="2200">
              <a:latin typeface="Questrial"/>
              <a:ea typeface="Questrial"/>
              <a:cs typeface="Questrial"/>
              <a:sym typeface="Questrial"/>
            </a:endParaRPr>
          </a:p>
        </p:txBody>
      </p:sp>
      <p:sp>
        <p:nvSpPr>
          <p:cNvPr id="2979" name="Google Shape;2979;p340"/>
          <p:cNvSpPr txBox="1"/>
          <p:nvPr/>
        </p:nvSpPr>
        <p:spPr>
          <a:xfrm>
            <a:off x="6771522" y="3030575"/>
            <a:ext cx="141300" cy="3078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b="1" lang="en" sz="2200">
                <a:solidFill>
                  <a:srgbClr val="0365C0"/>
                </a:solidFill>
                <a:latin typeface="Questrial"/>
                <a:ea typeface="Questrial"/>
                <a:cs typeface="Questrial"/>
                <a:sym typeface="Questrial"/>
              </a:rPr>
              <a:t>4</a:t>
            </a:r>
            <a:endParaRPr sz="2200">
              <a:latin typeface="Questrial"/>
              <a:ea typeface="Questrial"/>
              <a:cs typeface="Questrial"/>
              <a:sym typeface="Questrial"/>
            </a:endParaRPr>
          </a:p>
        </p:txBody>
      </p:sp>
      <p:sp>
        <p:nvSpPr>
          <p:cNvPr id="2980" name="Google Shape;2980;p340"/>
          <p:cNvSpPr txBox="1"/>
          <p:nvPr>
            <p:ph idx="4294967295" type="title"/>
          </p:nvPr>
        </p:nvSpPr>
        <p:spPr>
          <a:xfrm>
            <a:off x="392250" y="255827"/>
            <a:ext cx="21555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gather()</a:t>
            </a:r>
            <a:endParaRPr b="1" sz="3000">
              <a:latin typeface="Questrial"/>
              <a:ea typeface="Questrial"/>
              <a:cs typeface="Questrial"/>
              <a:sym typeface="Questrial"/>
            </a:endParaRPr>
          </a:p>
        </p:txBody>
      </p:sp>
    </p:spTree>
  </p:cSld>
  <p:clrMapOvr>
    <a:masterClrMapping/>
  </p:clrMapOvr>
</p:sld>
</file>

<file path=ppt/slides/slide2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984" name="Shape 2984"/>
        <p:cNvGrpSpPr/>
        <p:nvPr/>
      </p:nvGrpSpPr>
      <p:grpSpPr>
        <a:xfrm>
          <a:off x="0" y="0"/>
          <a:ext cx="0" cy="0"/>
          <a:chOff x="0" y="0"/>
          <a:chExt cx="0" cy="0"/>
        </a:xfrm>
      </p:grpSpPr>
      <p:sp>
        <p:nvSpPr>
          <p:cNvPr id="2985" name="Google Shape;2985;p341"/>
          <p:cNvSpPr/>
          <p:nvPr/>
        </p:nvSpPr>
        <p:spPr>
          <a:xfrm>
            <a:off x="937624" y="1016590"/>
            <a:ext cx="7271664" cy="606743"/>
          </a:xfrm>
          <a:custGeom>
            <a:rect b="b" l="l" r="r" t="t"/>
            <a:pathLst>
              <a:path extrusionOk="0" h="1333500" w="15981680">
                <a:moveTo>
                  <a:pt x="0" y="0"/>
                </a:moveTo>
                <a:lnTo>
                  <a:pt x="15981162" y="0"/>
                </a:lnTo>
                <a:lnTo>
                  <a:pt x="15981162" y="1333348"/>
                </a:lnTo>
                <a:lnTo>
                  <a:pt x="0" y="1333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86" name="Google Shape;2986;p341"/>
          <p:cNvSpPr txBox="1"/>
          <p:nvPr/>
        </p:nvSpPr>
        <p:spPr>
          <a:xfrm>
            <a:off x="937625" y="1016600"/>
            <a:ext cx="7659600" cy="606600"/>
          </a:xfrm>
          <a:prstGeom prst="rect">
            <a:avLst/>
          </a:prstGeom>
          <a:solidFill>
            <a:srgbClr val="EFEFEF"/>
          </a:solidFill>
          <a:ln cap="flat" cmpd="sng" w="10450">
            <a:solidFill>
              <a:srgbClr val="000000"/>
            </a:solidFill>
            <a:prstDash val="solid"/>
            <a:round/>
            <a:headEnd len="sm" w="sm" type="none"/>
            <a:tailEnd len="sm" w="sm" type="none"/>
          </a:ln>
        </p:spPr>
        <p:txBody>
          <a:bodyPr anchorCtr="0" anchor="t" bIns="0" lIns="0" spcFirstLastPara="1" rIns="0" wrap="square" tIns="161150">
            <a:noAutofit/>
          </a:bodyPr>
          <a:lstStyle/>
          <a:p>
            <a:pPr indent="0" lvl="0" marL="88900" marR="0" rtl="0" algn="l">
              <a:lnSpc>
                <a:spcPct val="100000"/>
              </a:lnSpc>
              <a:spcBef>
                <a:spcPts val="0"/>
              </a:spcBef>
              <a:spcAft>
                <a:spcPts val="0"/>
              </a:spcAft>
              <a:buNone/>
            </a:pPr>
            <a:r>
              <a:rPr lang="en" sz="1800">
                <a:latin typeface="Courier New"/>
                <a:ea typeface="Courier New"/>
                <a:cs typeface="Courier New"/>
                <a:sym typeface="Courier New"/>
              </a:rPr>
              <a:t>cases %&gt;% gather("year","n", </a:t>
            </a:r>
            <a:r>
              <a:rPr lang="en" sz="1800">
                <a:solidFill>
                  <a:srgbClr val="0365C0"/>
                </a:solidFill>
                <a:latin typeface="Courier New"/>
                <a:ea typeface="Courier New"/>
                <a:cs typeface="Courier New"/>
                <a:sym typeface="Courier New"/>
              </a:rPr>
              <a:t>"2011"</a:t>
            </a:r>
            <a:r>
              <a:rPr lang="en" sz="1800">
                <a:latin typeface="Courier New"/>
                <a:ea typeface="Courier New"/>
                <a:cs typeface="Courier New"/>
                <a:sym typeface="Courier New"/>
              </a:rPr>
              <a:t>, </a:t>
            </a:r>
            <a:r>
              <a:rPr lang="en" sz="1800">
                <a:solidFill>
                  <a:srgbClr val="0365C0"/>
                </a:solidFill>
                <a:latin typeface="Courier New"/>
                <a:ea typeface="Courier New"/>
                <a:cs typeface="Courier New"/>
                <a:sym typeface="Courier New"/>
              </a:rPr>
              <a:t>"2012"</a:t>
            </a:r>
            <a:r>
              <a:rPr lang="en" sz="1800">
                <a:latin typeface="Courier New"/>
                <a:ea typeface="Courier New"/>
                <a:cs typeface="Courier New"/>
                <a:sym typeface="Courier New"/>
              </a:rPr>
              <a:t>, </a:t>
            </a:r>
            <a:r>
              <a:rPr lang="en" sz="1800">
                <a:solidFill>
                  <a:srgbClr val="0365C0"/>
                </a:solidFill>
                <a:latin typeface="Courier New"/>
                <a:ea typeface="Courier New"/>
                <a:cs typeface="Courier New"/>
                <a:sym typeface="Courier New"/>
              </a:rPr>
              <a:t>"2013"</a:t>
            </a: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
        <p:nvSpPr>
          <p:cNvPr id="2987" name="Google Shape;2987;p341"/>
          <p:cNvSpPr/>
          <p:nvPr/>
        </p:nvSpPr>
        <p:spPr>
          <a:xfrm>
            <a:off x="960931" y="3342316"/>
            <a:ext cx="7125900" cy="1574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88" name="Google Shape;2988;p341"/>
          <p:cNvSpPr txBox="1"/>
          <p:nvPr/>
        </p:nvSpPr>
        <p:spPr>
          <a:xfrm>
            <a:off x="4018536" y="2899145"/>
            <a:ext cx="5949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b="1" lang="en" sz="2000">
                <a:solidFill>
                  <a:srgbClr val="0365C0"/>
                </a:solidFill>
                <a:latin typeface="Questrial"/>
                <a:ea typeface="Questrial"/>
                <a:cs typeface="Questrial"/>
                <a:sym typeface="Questrial"/>
              </a:rPr>
              <a:t>2011</a:t>
            </a:r>
            <a:endParaRPr sz="2000">
              <a:latin typeface="Questrial"/>
              <a:ea typeface="Questrial"/>
              <a:cs typeface="Questrial"/>
              <a:sym typeface="Questrial"/>
            </a:endParaRPr>
          </a:p>
        </p:txBody>
      </p:sp>
      <p:sp>
        <p:nvSpPr>
          <p:cNvPr id="2989" name="Google Shape;2989;p341"/>
          <p:cNvSpPr txBox="1"/>
          <p:nvPr/>
        </p:nvSpPr>
        <p:spPr>
          <a:xfrm>
            <a:off x="5613974" y="2899145"/>
            <a:ext cx="5949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b="1" lang="en" sz="2000">
                <a:solidFill>
                  <a:srgbClr val="0365C0"/>
                </a:solidFill>
                <a:latin typeface="Questrial"/>
                <a:ea typeface="Questrial"/>
                <a:cs typeface="Questrial"/>
                <a:sym typeface="Questrial"/>
              </a:rPr>
              <a:t>2012</a:t>
            </a:r>
            <a:endParaRPr sz="2000">
              <a:latin typeface="Questrial"/>
              <a:ea typeface="Questrial"/>
              <a:cs typeface="Questrial"/>
              <a:sym typeface="Questrial"/>
            </a:endParaRPr>
          </a:p>
        </p:txBody>
      </p:sp>
      <p:sp>
        <p:nvSpPr>
          <p:cNvPr id="2990" name="Google Shape;2990;p341"/>
          <p:cNvSpPr txBox="1"/>
          <p:nvPr/>
        </p:nvSpPr>
        <p:spPr>
          <a:xfrm>
            <a:off x="7218935" y="2899145"/>
            <a:ext cx="5949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b="1" lang="en" sz="2000">
                <a:solidFill>
                  <a:srgbClr val="0365C0"/>
                </a:solidFill>
                <a:latin typeface="Questrial"/>
                <a:ea typeface="Questrial"/>
                <a:cs typeface="Questrial"/>
                <a:sym typeface="Questrial"/>
              </a:rPr>
              <a:t>2013</a:t>
            </a:r>
            <a:endParaRPr sz="2000">
              <a:latin typeface="Questrial"/>
              <a:ea typeface="Questrial"/>
              <a:cs typeface="Questrial"/>
              <a:sym typeface="Questrial"/>
            </a:endParaRPr>
          </a:p>
        </p:txBody>
      </p:sp>
      <p:sp>
        <p:nvSpPr>
          <p:cNvPr id="2991" name="Google Shape;2991;p341"/>
          <p:cNvSpPr/>
          <p:nvPr/>
        </p:nvSpPr>
        <p:spPr>
          <a:xfrm>
            <a:off x="5457499" y="1547368"/>
            <a:ext cx="1270114" cy="930940"/>
          </a:xfrm>
          <a:custGeom>
            <a:rect b="b" l="l" r="r" t="t"/>
            <a:pathLst>
              <a:path extrusionOk="0" h="2640965" w="2791459">
                <a:moveTo>
                  <a:pt x="2503515" y="585715"/>
                </a:moveTo>
                <a:lnTo>
                  <a:pt x="287949" y="585715"/>
                </a:lnTo>
                <a:lnTo>
                  <a:pt x="241252" y="589485"/>
                </a:lnTo>
                <a:lnTo>
                  <a:pt x="196950" y="600399"/>
                </a:lnTo>
                <a:lnTo>
                  <a:pt x="155637" y="617864"/>
                </a:lnTo>
                <a:lnTo>
                  <a:pt x="117907" y="641286"/>
                </a:lnTo>
                <a:lnTo>
                  <a:pt x="84353" y="670071"/>
                </a:lnTo>
                <a:lnTo>
                  <a:pt x="55569" y="703626"/>
                </a:lnTo>
                <a:lnTo>
                  <a:pt x="32147" y="741356"/>
                </a:lnTo>
                <a:lnTo>
                  <a:pt x="14683" y="782668"/>
                </a:lnTo>
                <a:lnTo>
                  <a:pt x="3769" y="826969"/>
                </a:lnTo>
                <a:lnTo>
                  <a:pt x="0" y="873664"/>
                </a:lnTo>
                <a:lnTo>
                  <a:pt x="0" y="2353003"/>
                </a:lnTo>
                <a:lnTo>
                  <a:pt x="3769" y="2399698"/>
                </a:lnTo>
                <a:lnTo>
                  <a:pt x="14683" y="2443999"/>
                </a:lnTo>
                <a:lnTo>
                  <a:pt x="32147" y="2485311"/>
                </a:lnTo>
                <a:lnTo>
                  <a:pt x="55569" y="2523041"/>
                </a:lnTo>
                <a:lnTo>
                  <a:pt x="84353" y="2556596"/>
                </a:lnTo>
                <a:lnTo>
                  <a:pt x="117907" y="2585381"/>
                </a:lnTo>
                <a:lnTo>
                  <a:pt x="155637" y="2608803"/>
                </a:lnTo>
                <a:lnTo>
                  <a:pt x="196950" y="2626268"/>
                </a:lnTo>
                <a:lnTo>
                  <a:pt x="241252" y="2637183"/>
                </a:lnTo>
                <a:lnTo>
                  <a:pt x="287949" y="2640953"/>
                </a:lnTo>
                <a:lnTo>
                  <a:pt x="2503515" y="2640953"/>
                </a:lnTo>
                <a:lnTo>
                  <a:pt x="2550212" y="2637183"/>
                </a:lnTo>
                <a:lnTo>
                  <a:pt x="2594514" y="2626268"/>
                </a:lnTo>
                <a:lnTo>
                  <a:pt x="2635827" y="2608803"/>
                </a:lnTo>
                <a:lnTo>
                  <a:pt x="2673557" y="2585381"/>
                </a:lnTo>
                <a:lnTo>
                  <a:pt x="2707111" y="2556596"/>
                </a:lnTo>
                <a:lnTo>
                  <a:pt x="2735895" y="2523041"/>
                </a:lnTo>
                <a:lnTo>
                  <a:pt x="2759316" y="2485311"/>
                </a:lnTo>
                <a:lnTo>
                  <a:pt x="2776781" y="2443999"/>
                </a:lnTo>
                <a:lnTo>
                  <a:pt x="2787694" y="2399698"/>
                </a:lnTo>
                <a:lnTo>
                  <a:pt x="2791464" y="2353003"/>
                </a:lnTo>
                <a:lnTo>
                  <a:pt x="2791464" y="873664"/>
                </a:lnTo>
                <a:lnTo>
                  <a:pt x="2787694" y="826969"/>
                </a:lnTo>
                <a:lnTo>
                  <a:pt x="2776781" y="782668"/>
                </a:lnTo>
                <a:lnTo>
                  <a:pt x="2759316" y="741356"/>
                </a:lnTo>
                <a:lnTo>
                  <a:pt x="2735895" y="703626"/>
                </a:lnTo>
                <a:lnTo>
                  <a:pt x="2707111" y="670071"/>
                </a:lnTo>
                <a:lnTo>
                  <a:pt x="2673557" y="641286"/>
                </a:lnTo>
                <a:lnTo>
                  <a:pt x="2635827" y="617864"/>
                </a:lnTo>
                <a:lnTo>
                  <a:pt x="2594514" y="600399"/>
                </a:lnTo>
                <a:lnTo>
                  <a:pt x="2550212" y="589485"/>
                </a:lnTo>
                <a:lnTo>
                  <a:pt x="2503515" y="585715"/>
                </a:lnTo>
                <a:close/>
              </a:path>
              <a:path extrusionOk="0" h="2640965" w="2791459">
                <a:moveTo>
                  <a:pt x="2233240" y="0"/>
                </a:moveTo>
                <a:lnTo>
                  <a:pt x="2148814" y="585715"/>
                </a:lnTo>
                <a:lnTo>
                  <a:pt x="2317657" y="585715"/>
                </a:lnTo>
                <a:lnTo>
                  <a:pt x="2233240"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92" name="Google Shape;2992;p341"/>
          <p:cNvSpPr txBox="1"/>
          <p:nvPr/>
        </p:nvSpPr>
        <p:spPr>
          <a:xfrm>
            <a:off x="5760164" y="1998451"/>
            <a:ext cx="843000" cy="2163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b="1" lang="en" sz="1800">
                <a:solidFill>
                  <a:srgbClr val="FFFFFF"/>
                </a:solidFill>
                <a:latin typeface="Questrial"/>
                <a:ea typeface="Questrial"/>
                <a:cs typeface="Questrial"/>
                <a:sym typeface="Questrial"/>
              </a:rPr>
              <a:t>names</a:t>
            </a:r>
            <a:endParaRPr sz="1800">
              <a:latin typeface="Questrial"/>
              <a:ea typeface="Questrial"/>
              <a:cs typeface="Questrial"/>
              <a:sym typeface="Questrial"/>
            </a:endParaRPr>
          </a:p>
        </p:txBody>
      </p:sp>
      <p:sp>
        <p:nvSpPr>
          <p:cNvPr id="2993" name="Google Shape;2993;p341"/>
          <p:cNvSpPr txBox="1"/>
          <p:nvPr>
            <p:ph idx="4294967295" type="title"/>
          </p:nvPr>
        </p:nvSpPr>
        <p:spPr>
          <a:xfrm>
            <a:off x="434300" y="309927"/>
            <a:ext cx="21555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gather()</a:t>
            </a:r>
            <a:endParaRPr b="1" sz="3000">
              <a:latin typeface="Questrial"/>
              <a:ea typeface="Questrial"/>
              <a:cs typeface="Questrial"/>
              <a:sym typeface="Questrial"/>
            </a:endParaRPr>
          </a:p>
        </p:txBody>
      </p:sp>
    </p:spTree>
  </p:cSld>
  <p:clrMapOvr>
    <a:masterClrMapping/>
  </p:clrMapOvr>
</p:sld>
</file>

<file path=ppt/slides/slide2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997" name="Shape 2997"/>
        <p:cNvGrpSpPr/>
        <p:nvPr/>
      </p:nvGrpSpPr>
      <p:grpSpPr>
        <a:xfrm>
          <a:off x="0" y="0"/>
          <a:ext cx="0" cy="0"/>
          <a:chOff x="0" y="0"/>
          <a:chExt cx="0" cy="0"/>
        </a:xfrm>
      </p:grpSpPr>
      <p:sp>
        <p:nvSpPr>
          <p:cNvPr id="2998" name="Google Shape;2998;p342"/>
          <p:cNvSpPr/>
          <p:nvPr/>
        </p:nvSpPr>
        <p:spPr>
          <a:xfrm>
            <a:off x="937624" y="1245190"/>
            <a:ext cx="7271664" cy="606743"/>
          </a:xfrm>
          <a:custGeom>
            <a:rect b="b" l="l" r="r" t="t"/>
            <a:pathLst>
              <a:path extrusionOk="0" h="1333500" w="15981680">
                <a:moveTo>
                  <a:pt x="0" y="0"/>
                </a:moveTo>
                <a:lnTo>
                  <a:pt x="15981162" y="0"/>
                </a:lnTo>
                <a:lnTo>
                  <a:pt x="15981162" y="1333348"/>
                </a:lnTo>
                <a:lnTo>
                  <a:pt x="0" y="1333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2999" name="Google Shape;2999;p342"/>
          <p:cNvSpPr txBox="1"/>
          <p:nvPr/>
        </p:nvSpPr>
        <p:spPr>
          <a:xfrm>
            <a:off x="937624" y="1245190"/>
            <a:ext cx="7269000" cy="606600"/>
          </a:xfrm>
          <a:prstGeom prst="rect">
            <a:avLst/>
          </a:prstGeom>
          <a:noFill/>
          <a:ln cap="flat" cmpd="sng" w="10450">
            <a:solidFill>
              <a:srgbClr val="000000"/>
            </a:solidFill>
            <a:prstDash val="solid"/>
            <a:round/>
            <a:headEnd len="sm" w="sm" type="none"/>
            <a:tailEnd len="sm" w="sm" type="none"/>
          </a:ln>
        </p:spPr>
        <p:txBody>
          <a:bodyPr anchorCtr="0" anchor="t" bIns="0" lIns="0" spcFirstLastPara="1" rIns="0" wrap="square" tIns="161150">
            <a:noAutofit/>
          </a:bodyPr>
          <a:lstStyle/>
          <a:p>
            <a:pPr indent="0" lvl="0" marL="88900" marR="0" rtl="0" algn="l">
              <a:lnSpc>
                <a:spcPct val="100000"/>
              </a:lnSpc>
              <a:spcBef>
                <a:spcPts val="0"/>
              </a:spcBef>
              <a:spcAft>
                <a:spcPts val="0"/>
              </a:spcAft>
              <a:buNone/>
            </a:pPr>
            <a:r>
              <a:rPr lang="en" sz="2000">
                <a:latin typeface="Courier New"/>
                <a:ea typeface="Courier New"/>
                <a:cs typeface="Courier New"/>
                <a:sym typeface="Courier New"/>
              </a:rPr>
              <a:t>cases %&gt;% gather("year","n", </a:t>
            </a:r>
            <a:r>
              <a:rPr lang="en" sz="2000">
                <a:solidFill>
                  <a:srgbClr val="0365C0"/>
                </a:solidFill>
                <a:latin typeface="Courier New"/>
                <a:ea typeface="Courier New"/>
                <a:cs typeface="Courier New"/>
                <a:sym typeface="Courier New"/>
              </a:rPr>
              <a:t>-Country</a:t>
            </a:r>
            <a:r>
              <a:rPr lang="en" sz="2000">
                <a:latin typeface="Courier New"/>
                <a:ea typeface="Courier New"/>
                <a:cs typeface="Courier New"/>
                <a:sym typeface="Courier New"/>
              </a:rPr>
              <a:t>)</a:t>
            </a:r>
            <a:endParaRPr sz="2000">
              <a:latin typeface="Courier New"/>
              <a:ea typeface="Courier New"/>
              <a:cs typeface="Courier New"/>
              <a:sym typeface="Courier New"/>
            </a:endParaRPr>
          </a:p>
        </p:txBody>
      </p:sp>
      <p:sp>
        <p:nvSpPr>
          <p:cNvPr id="3000" name="Google Shape;3000;p342"/>
          <p:cNvSpPr/>
          <p:nvPr/>
        </p:nvSpPr>
        <p:spPr>
          <a:xfrm>
            <a:off x="960931" y="3342316"/>
            <a:ext cx="7125900" cy="1574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001" name="Google Shape;3001;p342"/>
          <p:cNvSpPr/>
          <p:nvPr/>
        </p:nvSpPr>
        <p:spPr>
          <a:xfrm>
            <a:off x="3788075" y="1857626"/>
            <a:ext cx="2345360" cy="606790"/>
          </a:xfrm>
          <a:custGeom>
            <a:rect b="b" l="l" r="r" t="t"/>
            <a:pathLst>
              <a:path extrusionOk="0" h="2696845" w="2792095">
                <a:moveTo>
                  <a:pt x="2503527" y="641341"/>
                </a:moveTo>
                <a:lnTo>
                  <a:pt x="287949" y="641341"/>
                </a:lnTo>
                <a:lnTo>
                  <a:pt x="241254" y="645111"/>
                </a:lnTo>
                <a:lnTo>
                  <a:pt x="196954" y="656026"/>
                </a:lnTo>
                <a:lnTo>
                  <a:pt x="155641" y="673491"/>
                </a:lnTo>
                <a:lnTo>
                  <a:pt x="117911" y="696913"/>
                </a:lnTo>
                <a:lnTo>
                  <a:pt x="84356" y="725698"/>
                </a:lnTo>
                <a:lnTo>
                  <a:pt x="55571" y="759252"/>
                </a:lnTo>
                <a:lnTo>
                  <a:pt x="32149" y="796983"/>
                </a:lnTo>
                <a:lnTo>
                  <a:pt x="14684" y="838295"/>
                </a:lnTo>
                <a:lnTo>
                  <a:pt x="3770" y="882595"/>
                </a:lnTo>
                <a:lnTo>
                  <a:pt x="0" y="929291"/>
                </a:lnTo>
                <a:lnTo>
                  <a:pt x="0" y="2408630"/>
                </a:lnTo>
                <a:lnTo>
                  <a:pt x="3770" y="2455325"/>
                </a:lnTo>
                <a:lnTo>
                  <a:pt x="14684" y="2499625"/>
                </a:lnTo>
                <a:lnTo>
                  <a:pt x="32149" y="2540938"/>
                </a:lnTo>
                <a:lnTo>
                  <a:pt x="55571" y="2578668"/>
                </a:lnTo>
                <a:lnTo>
                  <a:pt x="84356" y="2612223"/>
                </a:lnTo>
                <a:lnTo>
                  <a:pt x="117911" y="2641008"/>
                </a:lnTo>
                <a:lnTo>
                  <a:pt x="155641" y="2664430"/>
                </a:lnTo>
                <a:lnTo>
                  <a:pt x="196954" y="2681895"/>
                </a:lnTo>
                <a:lnTo>
                  <a:pt x="241254" y="2692809"/>
                </a:lnTo>
                <a:lnTo>
                  <a:pt x="287949" y="2696579"/>
                </a:lnTo>
                <a:lnTo>
                  <a:pt x="2503527" y="2696579"/>
                </a:lnTo>
                <a:lnTo>
                  <a:pt x="2550222" y="2692809"/>
                </a:lnTo>
                <a:lnTo>
                  <a:pt x="2594522" y="2681895"/>
                </a:lnTo>
                <a:lnTo>
                  <a:pt x="2635834" y="2664430"/>
                </a:lnTo>
                <a:lnTo>
                  <a:pt x="2673565" y="2641008"/>
                </a:lnTo>
                <a:lnTo>
                  <a:pt x="2707119" y="2612223"/>
                </a:lnTo>
                <a:lnTo>
                  <a:pt x="2735905" y="2578668"/>
                </a:lnTo>
                <a:lnTo>
                  <a:pt x="2759327" y="2540938"/>
                </a:lnTo>
                <a:lnTo>
                  <a:pt x="2776792" y="2499625"/>
                </a:lnTo>
                <a:lnTo>
                  <a:pt x="2787707" y="2455325"/>
                </a:lnTo>
                <a:lnTo>
                  <a:pt x="2791477" y="2408630"/>
                </a:lnTo>
                <a:lnTo>
                  <a:pt x="2791477" y="929291"/>
                </a:lnTo>
                <a:lnTo>
                  <a:pt x="2787707" y="882595"/>
                </a:lnTo>
                <a:lnTo>
                  <a:pt x="2776792" y="838295"/>
                </a:lnTo>
                <a:lnTo>
                  <a:pt x="2759327" y="796983"/>
                </a:lnTo>
                <a:lnTo>
                  <a:pt x="2735905" y="759252"/>
                </a:lnTo>
                <a:lnTo>
                  <a:pt x="2707119" y="725698"/>
                </a:lnTo>
                <a:lnTo>
                  <a:pt x="2673565" y="696913"/>
                </a:lnTo>
                <a:lnTo>
                  <a:pt x="2635834" y="673491"/>
                </a:lnTo>
                <a:lnTo>
                  <a:pt x="2594522" y="656026"/>
                </a:lnTo>
                <a:lnTo>
                  <a:pt x="2550222" y="645111"/>
                </a:lnTo>
                <a:lnTo>
                  <a:pt x="2503527" y="641341"/>
                </a:lnTo>
                <a:close/>
              </a:path>
              <a:path extrusionOk="0" h="2696845" w="2792095">
                <a:moveTo>
                  <a:pt x="2295419" y="0"/>
                </a:moveTo>
                <a:lnTo>
                  <a:pt x="2210667" y="641341"/>
                </a:lnTo>
                <a:lnTo>
                  <a:pt x="2379835" y="641341"/>
                </a:lnTo>
                <a:lnTo>
                  <a:pt x="2295419"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002" name="Google Shape;3002;p342"/>
          <p:cNvSpPr txBox="1"/>
          <p:nvPr/>
        </p:nvSpPr>
        <p:spPr>
          <a:xfrm>
            <a:off x="3928850" y="2058375"/>
            <a:ext cx="2811600" cy="445800"/>
          </a:xfrm>
          <a:prstGeom prst="rect">
            <a:avLst/>
          </a:prstGeom>
          <a:noFill/>
          <a:ln>
            <a:noFill/>
          </a:ln>
        </p:spPr>
        <p:txBody>
          <a:bodyPr anchorCtr="0" anchor="t" bIns="0" lIns="0" spcFirstLastPara="1" rIns="0" wrap="square" tIns="27725">
            <a:noAutofit/>
          </a:bodyPr>
          <a:lstStyle/>
          <a:p>
            <a:pPr indent="0" lvl="0" marL="0" marR="0" rtl="0" algn="l">
              <a:lnSpc>
                <a:spcPct val="100000"/>
              </a:lnSpc>
              <a:spcBef>
                <a:spcPts val="0"/>
              </a:spcBef>
              <a:spcAft>
                <a:spcPts val="0"/>
              </a:spcAft>
              <a:buNone/>
            </a:pPr>
            <a:r>
              <a:rPr b="1" lang="en" sz="1800">
                <a:solidFill>
                  <a:srgbClr val="FFFFFF"/>
                </a:solidFill>
                <a:latin typeface="Questrial"/>
                <a:ea typeface="Questrial"/>
                <a:cs typeface="Questrial"/>
                <a:sym typeface="Questrial"/>
              </a:rPr>
              <a:t>Everything except… </a:t>
            </a:r>
            <a:endParaRPr sz="1700">
              <a:latin typeface="Questrial"/>
              <a:ea typeface="Questrial"/>
              <a:cs typeface="Questrial"/>
              <a:sym typeface="Questrial"/>
            </a:endParaRPr>
          </a:p>
        </p:txBody>
      </p:sp>
      <p:sp>
        <p:nvSpPr>
          <p:cNvPr id="3003" name="Google Shape;3003;p342"/>
          <p:cNvSpPr txBox="1"/>
          <p:nvPr>
            <p:ph idx="4294967295" type="title"/>
          </p:nvPr>
        </p:nvSpPr>
        <p:spPr>
          <a:xfrm>
            <a:off x="518425" y="363977"/>
            <a:ext cx="21555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gather()</a:t>
            </a:r>
            <a:endParaRPr b="1" sz="3000">
              <a:latin typeface="Questrial"/>
              <a:ea typeface="Questrial"/>
              <a:cs typeface="Questrial"/>
              <a:sym typeface="Questrial"/>
            </a:endParaRPr>
          </a:p>
        </p:txBody>
      </p:sp>
      <p:sp>
        <p:nvSpPr>
          <p:cNvPr id="3004" name="Google Shape;3004;p342"/>
          <p:cNvSpPr txBox="1"/>
          <p:nvPr/>
        </p:nvSpPr>
        <p:spPr>
          <a:xfrm>
            <a:off x="3694850" y="2786150"/>
            <a:ext cx="15501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365C0"/>
                </a:solidFill>
                <a:latin typeface="Questrial"/>
                <a:ea typeface="Questrial"/>
                <a:cs typeface="Questrial"/>
                <a:sym typeface="Questrial"/>
              </a:rPr>
              <a:t>Not Country</a:t>
            </a:r>
            <a:endParaRPr>
              <a:latin typeface="Helvetica Neue"/>
              <a:ea typeface="Helvetica Neue"/>
              <a:cs typeface="Helvetica Neue"/>
              <a:sym typeface="Helvetica Neue"/>
            </a:endParaRPr>
          </a:p>
        </p:txBody>
      </p:sp>
      <p:sp>
        <p:nvSpPr>
          <p:cNvPr id="3005" name="Google Shape;3005;p342"/>
          <p:cNvSpPr txBox="1"/>
          <p:nvPr/>
        </p:nvSpPr>
        <p:spPr>
          <a:xfrm>
            <a:off x="5289150" y="2786150"/>
            <a:ext cx="15501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365C0"/>
                </a:solidFill>
                <a:latin typeface="Questrial"/>
                <a:ea typeface="Questrial"/>
                <a:cs typeface="Questrial"/>
                <a:sym typeface="Questrial"/>
              </a:rPr>
              <a:t>Not Country</a:t>
            </a:r>
            <a:endParaRPr>
              <a:latin typeface="Helvetica Neue"/>
              <a:ea typeface="Helvetica Neue"/>
              <a:cs typeface="Helvetica Neue"/>
              <a:sym typeface="Helvetica Neue"/>
            </a:endParaRPr>
          </a:p>
        </p:txBody>
      </p:sp>
      <p:sp>
        <p:nvSpPr>
          <p:cNvPr id="3006" name="Google Shape;3006;p342"/>
          <p:cNvSpPr txBox="1"/>
          <p:nvPr/>
        </p:nvSpPr>
        <p:spPr>
          <a:xfrm>
            <a:off x="6947325" y="2786150"/>
            <a:ext cx="1550100" cy="34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700">
                <a:solidFill>
                  <a:srgbClr val="0365C0"/>
                </a:solidFill>
                <a:latin typeface="Questrial"/>
                <a:ea typeface="Questrial"/>
                <a:cs typeface="Questrial"/>
                <a:sym typeface="Questrial"/>
              </a:rPr>
              <a:t>Not Country</a:t>
            </a:r>
            <a:endParaRPr>
              <a:latin typeface="Helvetica Neue"/>
              <a:ea typeface="Helvetica Neue"/>
              <a:cs typeface="Helvetica Neue"/>
              <a:sym typeface="Helvetica Neue"/>
            </a:endParaRPr>
          </a:p>
        </p:txBody>
      </p:sp>
    </p:spTree>
  </p:cSld>
  <p:clrMapOvr>
    <a:masterClrMapping/>
  </p:clrMapOvr>
</p:sld>
</file>

<file path=ppt/slides/slide2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010" name="Shape 3010"/>
        <p:cNvGrpSpPr/>
        <p:nvPr/>
      </p:nvGrpSpPr>
      <p:grpSpPr>
        <a:xfrm>
          <a:off x="0" y="0"/>
          <a:ext cx="0" cy="0"/>
          <a:chOff x="0" y="0"/>
          <a:chExt cx="0" cy="0"/>
        </a:xfrm>
      </p:grpSpPr>
      <p:sp>
        <p:nvSpPr>
          <p:cNvPr id="3011" name="Google Shape;3011;p343"/>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12" name="Google Shape;3012;p343"/>
          <p:cNvSpPr txBox="1"/>
          <p:nvPr>
            <p:ph idx="4294967295" type="title"/>
          </p:nvPr>
        </p:nvSpPr>
        <p:spPr>
          <a:xfrm>
            <a:off x="694235" y="440736"/>
            <a:ext cx="27585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3013" name="Google Shape;3013;p343"/>
          <p:cNvSpPr txBox="1"/>
          <p:nvPr/>
        </p:nvSpPr>
        <p:spPr>
          <a:xfrm>
            <a:off x="694234" y="1221947"/>
            <a:ext cx="7012800" cy="711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Use </a:t>
            </a:r>
            <a:r>
              <a:rPr b="1" lang="en" sz="2300">
                <a:latin typeface="Questrial"/>
                <a:ea typeface="Questrial"/>
                <a:cs typeface="Questrial"/>
                <a:sym typeface="Questrial"/>
              </a:rPr>
              <a:t>gather() </a:t>
            </a:r>
            <a:r>
              <a:rPr lang="en" sz="2300">
                <a:latin typeface="Questrial"/>
                <a:ea typeface="Questrial"/>
                <a:cs typeface="Questrial"/>
                <a:sym typeface="Questrial"/>
              </a:rPr>
              <a:t>to reorganize </a:t>
            </a:r>
            <a:r>
              <a:rPr b="1" lang="en" sz="2300">
                <a:latin typeface="Questrial"/>
                <a:ea typeface="Questrial"/>
                <a:cs typeface="Questrial"/>
                <a:sym typeface="Questrial"/>
              </a:rPr>
              <a:t>table4a </a:t>
            </a:r>
            <a:r>
              <a:rPr lang="en" sz="2300">
                <a:latin typeface="Questrial"/>
                <a:ea typeface="Questrial"/>
                <a:cs typeface="Questrial"/>
                <a:sym typeface="Questrial"/>
              </a:rPr>
              <a:t>into three columns:</a:t>
            </a:r>
            <a:endParaRPr sz="2300">
              <a:latin typeface="Questrial"/>
              <a:ea typeface="Questrial"/>
              <a:cs typeface="Questrial"/>
              <a:sym typeface="Questrial"/>
            </a:endParaRPr>
          </a:p>
          <a:p>
            <a:pPr indent="0" lvl="0" marL="0" marR="0" rtl="0" algn="l">
              <a:lnSpc>
                <a:spcPct val="100000"/>
              </a:lnSpc>
              <a:spcBef>
                <a:spcPts val="100"/>
              </a:spcBef>
              <a:spcAft>
                <a:spcPts val="0"/>
              </a:spcAft>
              <a:buNone/>
            </a:pPr>
            <a:r>
              <a:rPr i="1" lang="en" sz="2300">
                <a:latin typeface="Questrial"/>
                <a:ea typeface="Questrial"/>
                <a:cs typeface="Questrial"/>
                <a:sym typeface="Questrial"/>
              </a:rPr>
              <a:t>country, year, </a:t>
            </a:r>
            <a:r>
              <a:rPr lang="en" sz="2300">
                <a:latin typeface="Questrial"/>
                <a:ea typeface="Questrial"/>
                <a:cs typeface="Questrial"/>
                <a:sym typeface="Questrial"/>
              </a:rPr>
              <a:t>and </a:t>
            </a:r>
            <a:r>
              <a:rPr i="1" lang="en" sz="2300">
                <a:latin typeface="Questrial"/>
                <a:ea typeface="Questrial"/>
                <a:cs typeface="Questrial"/>
                <a:sym typeface="Questrial"/>
              </a:rPr>
              <a:t>cases.</a:t>
            </a:r>
            <a:endParaRPr sz="2300">
              <a:latin typeface="Questrial"/>
              <a:ea typeface="Questrial"/>
              <a:cs typeface="Questrial"/>
              <a:sym typeface="Questrial"/>
            </a:endParaRPr>
          </a:p>
        </p:txBody>
      </p:sp>
      <p:sp>
        <p:nvSpPr>
          <p:cNvPr id="3014" name="Google Shape;3014;p343"/>
          <p:cNvSpPr/>
          <p:nvPr/>
        </p:nvSpPr>
        <p:spPr>
          <a:xfrm>
            <a:off x="7158037" y="4366906"/>
            <a:ext cx="1704900" cy="509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15" name="Google Shape;3015;p343"/>
          <p:cNvSpPr/>
          <p:nvPr/>
        </p:nvSpPr>
        <p:spPr>
          <a:xfrm>
            <a:off x="7158151" y="4366811"/>
            <a:ext cx="1704946" cy="510241"/>
          </a:xfrm>
          <a:custGeom>
            <a:rect b="b" l="l" r="r" t="t"/>
            <a:pathLst>
              <a:path extrusionOk="0" h="1121409" w="3747134">
                <a:moveTo>
                  <a:pt x="0" y="0"/>
                </a:moveTo>
                <a:lnTo>
                  <a:pt x="3746956" y="0"/>
                </a:lnTo>
                <a:lnTo>
                  <a:pt x="3746956" y="1121136"/>
                </a:lnTo>
                <a:lnTo>
                  <a:pt x="0" y="1121136"/>
                </a:lnTo>
                <a:lnTo>
                  <a:pt x="0" y="0"/>
                </a:lnTo>
                <a:close/>
              </a:path>
            </a:pathLst>
          </a:custGeom>
          <a:noFill/>
          <a:ln cap="flat" cmpd="sng" w="10450">
            <a:solidFill>
              <a:srgbClr val="A6AAA9"/>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16" name="Google Shape;3016;p343"/>
          <p:cNvSpPr/>
          <p:nvPr/>
        </p:nvSpPr>
        <p:spPr>
          <a:xfrm>
            <a:off x="1309687" y="2342985"/>
            <a:ext cx="6524700" cy="1562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020" name="Shape 3020"/>
        <p:cNvGrpSpPr/>
        <p:nvPr/>
      </p:nvGrpSpPr>
      <p:grpSpPr>
        <a:xfrm>
          <a:off x="0" y="0"/>
          <a:ext cx="0" cy="0"/>
          <a:chOff x="0" y="0"/>
          <a:chExt cx="0" cy="0"/>
        </a:xfrm>
      </p:grpSpPr>
      <p:sp>
        <p:nvSpPr>
          <p:cNvPr id="3021" name="Google Shape;3021;p344"/>
          <p:cNvSpPr/>
          <p:nvPr/>
        </p:nvSpPr>
        <p:spPr>
          <a:xfrm>
            <a:off x="1173518" y="1883321"/>
            <a:ext cx="6861000" cy="2702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22" name="Google Shape;3022;p344"/>
          <p:cNvSpPr/>
          <p:nvPr/>
        </p:nvSpPr>
        <p:spPr>
          <a:xfrm>
            <a:off x="2295631" y="2134812"/>
            <a:ext cx="608481" cy="342843"/>
          </a:xfrm>
          <a:custGeom>
            <a:rect b="b" l="l" r="r" t="t"/>
            <a:pathLst>
              <a:path extrusionOk="0" h="1088389" w="2116454">
                <a:moveTo>
                  <a:pt x="1346764" y="0"/>
                </a:moveTo>
                <a:lnTo>
                  <a:pt x="1346764" y="336766"/>
                </a:lnTo>
                <a:lnTo>
                  <a:pt x="0" y="336766"/>
                </a:lnTo>
                <a:lnTo>
                  <a:pt x="0" y="751560"/>
                </a:lnTo>
                <a:lnTo>
                  <a:pt x="1346764" y="751560"/>
                </a:lnTo>
                <a:lnTo>
                  <a:pt x="1346764" y="1088327"/>
                </a:lnTo>
                <a:lnTo>
                  <a:pt x="2116320" y="544163"/>
                </a:lnTo>
                <a:lnTo>
                  <a:pt x="1346764" y="0"/>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23" name="Google Shape;3023;p344"/>
          <p:cNvSpPr txBox="1"/>
          <p:nvPr/>
        </p:nvSpPr>
        <p:spPr>
          <a:xfrm>
            <a:off x="731548" y="283349"/>
            <a:ext cx="7681200" cy="8121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56025">
            <a:noAutofit/>
          </a:bodyPr>
          <a:lstStyle/>
          <a:p>
            <a:pPr indent="0" lvl="0" marL="88900" marR="0" rtl="0" algn="l">
              <a:lnSpc>
                <a:spcPct val="100000"/>
              </a:lnSpc>
              <a:spcBef>
                <a:spcPts val="0"/>
              </a:spcBef>
              <a:spcAft>
                <a:spcPts val="0"/>
              </a:spcAft>
              <a:buNone/>
            </a:pPr>
            <a:r>
              <a:rPr lang="en" sz="1800">
                <a:latin typeface="Questrial"/>
                <a:ea typeface="Questrial"/>
                <a:cs typeface="Questrial"/>
                <a:sym typeface="Questrial"/>
              </a:rPr>
              <a:t>table4a %&gt;%</a:t>
            </a:r>
            <a:endParaRPr sz="1800">
              <a:latin typeface="Questrial"/>
              <a:ea typeface="Questrial"/>
              <a:cs typeface="Questrial"/>
              <a:sym typeface="Questrial"/>
            </a:endParaRPr>
          </a:p>
          <a:p>
            <a:pPr indent="0" lvl="0" marL="355600" marR="0" rtl="0" algn="l">
              <a:lnSpc>
                <a:spcPct val="100000"/>
              </a:lnSpc>
              <a:spcBef>
                <a:spcPts val="800"/>
              </a:spcBef>
              <a:spcAft>
                <a:spcPts val="0"/>
              </a:spcAft>
              <a:buNone/>
            </a:pPr>
            <a:r>
              <a:rPr lang="en" sz="1800">
                <a:latin typeface="Questrial"/>
                <a:ea typeface="Questrial"/>
                <a:cs typeface="Questrial"/>
                <a:sym typeface="Questrial"/>
              </a:rPr>
              <a:t>gather(key = "year", value = "n", 2:3)</a:t>
            </a:r>
            <a:endParaRPr sz="1800">
              <a:latin typeface="Questrial"/>
              <a:ea typeface="Questrial"/>
              <a:cs typeface="Questrial"/>
              <a:sym typeface="Questrial"/>
            </a:endParaRPr>
          </a:p>
        </p:txBody>
      </p:sp>
      <p:sp>
        <p:nvSpPr>
          <p:cNvPr id="3024" name="Google Shape;3024;p344"/>
          <p:cNvSpPr txBox="1"/>
          <p:nvPr/>
        </p:nvSpPr>
        <p:spPr>
          <a:xfrm>
            <a:off x="1230436" y="1527926"/>
            <a:ext cx="5864100" cy="4080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500">
                <a:latin typeface="Questrial"/>
                <a:ea typeface="Questrial"/>
                <a:cs typeface="Questrial"/>
                <a:sym typeface="Questrial"/>
              </a:rPr>
              <a:t>How do we convert the year column from a character to an integer? </a:t>
            </a:r>
            <a:endParaRPr sz="1500">
              <a:latin typeface="Questrial"/>
              <a:ea typeface="Questrial"/>
              <a:cs typeface="Questrial"/>
              <a:sym typeface="Questrial"/>
            </a:endParaRPr>
          </a:p>
        </p:txBody>
      </p:sp>
    </p:spTree>
  </p:cSld>
  <p:clrMapOvr>
    <a:masterClrMapping/>
  </p:clrMapOvr>
</p:sld>
</file>

<file path=ppt/slides/slide2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028" name="Shape 3028"/>
        <p:cNvGrpSpPr/>
        <p:nvPr/>
      </p:nvGrpSpPr>
      <p:grpSpPr>
        <a:xfrm>
          <a:off x="0" y="0"/>
          <a:ext cx="0" cy="0"/>
          <a:chOff x="0" y="0"/>
          <a:chExt cx="0" cy="0"/>
        </a:xfrm>
      </p:grpSpPr>
      <p:sp>
        <p:nvSpPr>
          <p:cNvPr id="3029" name="Google Shape;3029;p345"/>
          <p:cNvSpPr/>
          <p:nvPr/>
        </p:nvSpPr>
        <p:spPr>
          <a:xfrm>
            <a:off x="1144298" y="1799868"/>
            <a:ext cx="6915600" cy="271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30" name="Google Shape;3030;p345"/>
          <p:cNvSpPr txBox="1"/>
          <p:nvPr/>
        </p:nvSpPr>
        <p:spPr>
          <a:xfrm>
            <a:off x="731548" y="283349"/>
            <a:ext cx="7681200" cy="8121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56025">
            <a:noAutofit/>
          </a:bodyPr>
          <a:lstStyle/>
          <a:p>
            <a:pPr indent="0" lvl="0" marL="88900" marR="0" rtl="0" algn="l">
              <a:lnSpc>
                <a:spcPct val="100000"/>
              </a:lnSpc>
              <a:spcBef>
                <a:spcPts val="0"/>
              </a:spcBef>
              <a:spcAft>
                <a:spcPts val="0"/>
              </a:spcAft>
              <a:buNone/>
            </a:pPr>
            <a:r>
              <a:rPr lang="en" sz="1800">
                <a:latin typeface="Questrial"/>
                <a:ea typeface="Questrial"/>
                <a:cs typeface="Questrial"/>
                <a:sym typeface="Questrial"/>
              </a:rPr>
              <a:t>table4a %&gt;%</a:t>
            </a:r>
            <a:endParaRPr sz="1800">
              <a:latin typeface="Questrial"/>
              <a:ea typeface="Questrial"/>
              <a:cs typeface="Questrial"/>
              <a:sym typeface="Questrial"/>
            </a:endParaRPr>
          </a:p>
          <a:p>
            <a:pPr indent="0" lvl="0" marL="355600" marR="0" rtl="0" algn="l">
              <a:lnSpc>
                <a:spcPct val="100000"/>
              </a:lnSpc>
              <a:spcBef>
                <a:spcPts val="800"/>
              </a:spcBef>
              <a:spcAft>
                <a:spcPts val="0"/>
              </a:spcAft>
              <a:buNone/>
            </a:pPr>
            <a:r>
              <a:rPr lang="en" sz="1800">
                <a:latin typeface="Questrial"/>
                <a:ea typeface="Questrial"/>
                <a:cs typeface="Questrial"/>
                <a:sym typeface="Questrial"/>
              </a:rPr>
              <a:t>gather(key = "year", value = "n", 2:3, </a:t>
            </a:r>
            <a:r>
              <a:rPr lang="en" sz="1800">
                <a:solidFill>
                  <a:srgbClr val="0365C0"/>
                </a:solidFill>
                <a:latin typeface="Questrial"/>
                <a:ea typeface="Questrial"/>
                <a:cs typeface="Questrial"/>
                <a:sym typeface="Questrial"/>
              </a:rPr>
              <a:t>convert = TRUE</a:t>
            </a:r>
            <a:r>
              <a:rPr lang="en" sz="1800">
                <a:latin typeface="Questrial"/>
                <a:ea typeface="Questrial"/>
                <a:cs typeface="Questrial"/>
                <a:sym typeface="Questrial"/>
              </a:rPr>
              <a:t>)</a:t>
            </a:r>
            <a:endParaRPr sz="1800">
              <a:latin typeface="Questrial"/>
              <a:ea typeface="Questrial"/>
              <a:cs typeface="Questrial"/>
              <a:sym typeface="Questrial"/>
            </a:endParaRPr>
          </a:p>
        </p:txBody>
      </p:sp>
    </p:spTree>
  </p:cSld>
  <p:clrMapOvr>
    <a:masterClrMapping/>
  </p:clrMapOvr>
</p:sld>
</file>

<file path=ppt/slides/slide2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4" name="Shape 3034"/>
        <p:cNvGrpSpPr/>
        <p:nvPr/>
      </p:nvGrpSpPr>
      <p:grpSpPr>
        <a:xfrm>
          <a:off x="0" y="0"/>
          <a:ext cx="0" cy="0"/>
          <a:chOff x="0" y="0"/>
          <a:chExt cx="0" cy="0"/>
        </a:xfrm>
      </p:grpSpPr>
      <p:sp>
        <p:nvSpPr>
          <p:cNvPr id="3035" name="Google Shape;3035;p346"/>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spread()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86"/>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Rstudio</a:t>
            </a:r>
            <a:endParaRPr/>
          </a:p>
        </p:txBody>
      </p:sp>
    </p:spTree>
  </p:cSld>
  <p:clrMapOvr>
    <a:masterClrMapping/>
  </p:clrMapOvr>
</p:sld>
</file>

<file path=ppt/slides/slide2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039" name="Shape 3039"/>
        <p:cNvGrpSpPr/>
        <p:nvPr/>
      </p:nvGrpSpPr>
      <p:grpSpPr>
        <a:xfrm>
          <a:off x="0" y="0"/>
          <a:ext cx="0" cy="0"/>
          <a:chOff x="0" y="0"/>
          <a:chExt cx="0" cy="0"/>
        </a:xfrm>
      </p:grpSpPr>
      <p:sp>
        <p:nvSpPr>
          <p:cNvPr id="3040" name="Google Shape;3040;p347"/>
          <p:cNvSpPr/>
          <p:nvPr/>
        </p:nvSpPr>
        <p:spPr>
          <a:xfrm>
            <a:off x="1845150" y="1133165"/>
            <a:ext cx="3068700" cy="3762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41" name="Google Shape;3041;p347"/>
          <p:cNvSpPr/>
          <p:nvPr/>
        </p:nvSpPr>
        <p:spPr>
          <a:xfrm>
            <a:off x="1909762" y="1176255"/>
            <a:ext cx="2938500" cy="3628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42" name="Google Shape;3042;p347"/>
          <p:cNvSpPr/>
          <p:nvPr/>
        </p:nvSpPr>
        <p:spPr>
          <a:xfrm>
            <a:off x="1909762" y="1176255"/>
            <a:ext cx="2939812" cy="3630631"/>
          </a:xfrm>
          <a:custGeom>
            <a:rect b="b" l="l" r="r" t="t"/>
            <a:pathLst>
              <a:path extrusionOk="0" h="7979409" w="6461125">
                <a:moveTo>
                  <a:pt x="0" y="0"/>
                </a:moveTo>
                <a:lnTo>
                  <a:pt x="6460536" y="0"/>
                </a:lnTo>
                <a:lnTo>
                  <a:pt x="6460536" y="7978815"/>
                </a:lnTo>
                <a:lnTo>
                  <a:pt x="0" y="7978815"/>
                </a:lnTo>
                <a:lnTo>
                  <a:pt x="0" y="0"/>
                </a:lnTo>
                <a:close/>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43" name="Google Shape;3043;p347"/>
          <p:cNvSpPr txBox="1"/>
          <p:nvPr>
            <p:ph type="title"/>
          </p:nvPr>
        </p:nvSpPr>
        <p:spPr>
          <a:xfrm>
            <a:off x="421889" y="328537"/>
            <a:ext cx="24471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Toy data</a:t>
            </a:r>
            <a:endParaRPr b="1" sz="3000">
              <a:latin typeface="Questrial"/>
              <a:ea typeface="Questrial"/>
              <a:cs typeface="Questrial"/>
              <a:sym typeface="Questrial"/>
            </a:endParaRPr>
          </a:p>
        </p:txBody>
      </p:sp>
      <p:sp>
        <p:nvSpPr>
          <p:cNvPr id="3044" name="Google Shape;3044;p347"/>
          <p:cNvSpPr/>
          <p:nvPr/>
        </p:nvSpPr>
        <p:spPr>
          <a:xfrm>
            <a:off x="2174795" y="1977561"/>
            <a:ext cx="942184" cy="2235123"/>
          </a:xfrm>
          <a:custGeom>
            <a:rect b="b" l="l" r="r" t="t"/>
            <a:pathLst>
              <a:path extrusionOk="0" h="4912359" w="2070734">
                <a:moveTo>
                  <a:pt x="2058341" y="0"/>
                </a:moveTo>
                <a:lnTo>
                  <a:pt x="0" y="2243051"/>
                </a:lnTo>
                <a:lnTo>
                  <a:pt x="4727" y="4193859"/>
                </a:lnTo>
                <a:lnTo>
                  <a:pt x="2070265" y="4911849"/>
                </a:lnTo>
                <a:lnTo>
                  <a:pt x="2058341" y="0"/>
                </a:lnTo>
                <a:close/>
              </a:path>
            </a:pathLst>
          </a:custGeom>
          <a:solidFill>
            <a:srgbClr val="000000">
              <a:alpha val="3294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45" name="Google Shape;3045;p347"/>
          <p:cNvSpPr/>
          <p:nvPr/>
        </p:nvSpPr>
        <p:spPr>
          <a:xfrm>
            <a:off x="2170370" y="2989258"/>
            <a:ext cx="1335989" cy="899423"/>
          </a:xfrm>
          <a:custGeom>
            <a:rect b="b" l="l" r="r" t="t"/>
            <a:pathLst>
              <a:path extrusionOk="0" h="1976754" w="2936240">
                <a:moveTo>
                  <a:pt x="0" y="0"/>
                </a:moveTo>
                <a:lnTo>
                  <a:pt x="2935972" y="0"/>
                </a:lnTo>
                <a:lnTo>
                  <a:pt x="2935972" y="1976162"/>
                </a:lnTo>
                <a:lnTo>
                  <a:pt x="0" y="1976162"/>
                </a:lnTo>
                <a:lnTo>
                  <a:pt x="0" y="0"/>
                </a:lnTo>
                <a:close/>
              </a:path>
            </a:pathLst>
          </a:custGeom>
          <a:solidFill>
            <a:srgbClr val="000000">
              <a:alpha val="1373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46" name="Google Shape;3046;p347"/>
          <p:cNvSpPr/>
          <p:nvPr/>
        </p:nvSpPr>
        <p:spPr>
          <a:xfrm>
            <a:off x="3036865" y="1940129"/>
            <a:ext cx="4672200" cy="2357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47" name="Google Shape;3047;p347"/>
          <p:cNvSpPr/>
          <p:nvPr/>
        </p:nvSpPr>
        <p:spPr>
          <a:xfrm>
            <a:off x="3109913" y="1985823"/>
            <a:ext cx="4529100" cy="22143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48" name="Google Shape;3048;p347"/>
          <p:cNvSpPr/>
          <p:nvPr/>
        </p:nvSpPr>
        <p:spPr>
          <a:xfrm>
            <a:off x="3108302" y="1987750"/>
            <a:ext cx="4531211" cy="2216055"/>
          </a:xfrm>
          <a:custGeom>
            <a:rect b="b" l="l" r="r" t="t"/>
            <a:pathLst>
              <a:path extrusionOk="0" h="4870450" w="9958705">
                <a:moveTo>
                  <a:pt x="0" y="0"/>
                </a:moveTo>
                <a:lnTo>
                  <a:pt x="0" y="4869943"/>
                </a:lnTo>
                <a:lnTo>
                  <a:pt x="9958138" y="4869943"/>
                </a:lnTo>
                <a:lnTo>
                  <a:pt x="9958138" y="0"/>
                </a:lnTo>
                <a:lnTo>
                  <a:pt x="0" y="0"/>
                </a:lnTo>
                <a:close/>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052" name="Shape 3052"/>
        <p:cNvGrpSpPr/>
        <p:nvPr/>
      </p:nvGrpSpPr>
      <p:grpSpPr>
        <a:xfrm>
          <a:off x="0" y="0"/>
          <a:ext cx="0" cy="0"/>
          <a:chOff x="0" y="0"/>
          <a:chExt cx="0" cy="0"/>
        </a:xfrm>
      </p:grpSpPr>
      <p:sp>
        <p:nvSpPr>
          <p:cNvPr id="3053" name="Google Shape;3053;p348"/>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54" name="Google Shape;3054;p348"/>
          <p:cNvSpPr txBox="1"/>
          <p:nvPr>
            <p:ph idx="4294967295" type="title"/>
          </p:nvPr>
        </p:nvSpPr>
        <p:spPr>
          <a:xfrm>
            <a:off x="492175" y="981801"/>
            <a:ext cx="5870100" cy="1205400"/>
          </a:xfrm>
          <a:prstGeom prst="rect">
            <a:avLst/>
          </a:prstGeom>
          <a:noFill/>
          <a:ln>
            <a:noFill/>
          </a:ln>
        </p:spPr>
        <p:txBody>
          <a:bodyPr anchorCtr="0" anchor="t" bIns="0" lIns="0" spcFirstLastPara="1" rIns="0" wrap="square" tIns="179925">
            <a:noAutofit/>
          </a:bodyPr>
          <a:lstStyle/>
          <a:p>
            <a:pPr indent="0" lvl="0" marL="0" rtl="0" algn="l">
              <a:lnSpc>
                <a:spcPct val="100000"/>
              </a:lnSpc>
              <a:spcBef>
                <a:spcPts val="800"/>
              </a:spcBef>
              <a:spcAft>
                <a:spcPts val="0"/>
              </a:spcAft>
              <a:buNone/>
            </a:pPr>
            <a:r>
              <a:rPr lang="en" sz="2300">
                <a:solidFill>
                  <a:srgbClr val="000000"/>
                </a:solidFill>
                <a:latin typeface="Questrial"/>
                <a:ea typeface="Questrial"/>
                <a:cs typeface="Questrial"/>
                <a:sym typeface="Questrial"/>
              </a:rPr>
              <a:t>What are the variables in pollution?</a:t>
            </a:r>
            <a:endParaRPr sz="2300">
              <a:solidFill>
                <a:srgbClr val="000000"/>
              </a:solidFill>
              <a:latin typeface="Questrial"/>
              <a:ea typeface="Questrial"/>
              <a:cs typeface="Questrial"/>
              <a:sym typeface="Questrial"/>
            </a:endParaRPr>
          </a:p>
        </p:txBody>
      </p:sp>
      <p:graphicFrame>
        <p:nvGraphicFramePr>
          <p:cNvPr id="3055" name="Google Shape;3055;p348"/>
          <p:cNvGraphicFramePr/>
          <p:nvPr/>
        </p:nvGraphicFramePr>
        <p:xfrm>
          <a:off x="492176" y="2049982"/>
          <a:ext cx="3000000" cy="3000000"/>
        </p:xfrm>
        <a:graphic>
          <a:graphicData uri="http://schemas.openxmlformats.org/drawingml/2006/table">
            <a:tbl>
              <a:tblPr bandRow="1" firstRow="1">
                <a:noFill/>
                <a:tableStyleId>{86380251-1022-4E59-A97C-39B196FD709A}</a:tableStyleId>
              </a:tblPr>
              <a:tblGrid>
                <a:gridCol w="1034225"/>
                <a:gridCol w="1021950"/>
                <a:gridCol w="913000"/>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city</a:t>
                      </a:r>
                      <a:endParaRPr sz="1300" u="none" cap="none" strike="noStrike">
                        <a:latin typeface="Questrial"/>
                        <a:ea typeface="Questrial"/>
                        <a:cs typeface="Questrial"/>
                        <a:sym typeface="Questrial"/>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139700" lvl="0" marL="279400" marR="139700" rtl="0" algn="l">
                        <a:lnSpc>
                          <a:spcPct val="97966"/>
                        </a:lnSpc>
                        <a:spcBef>
                          <a:spcPts val="0"/>
                        </a:spcBef>
                        <a:spcAft>
                          <a:spcPts val="0"/>
                        </a:spcAft>
                        <a:buNone/>
                      </a:pPr>
                      <a:r>
                        <a:rPr b="1" lang="en" sz="1300" u="none" cap="none" strike="noStrike">
                          <a:solidFill>
                            <a:srgbClr val="FFFFFF"/>
                          </a:solidFill>
                          <a:latin typeface="Questrial"/>
                          <a:ea typeface="Questrial"/>
                          <a:cs typeface="Questrial"/>
                          <a:sym typeface="Questrial"/>
                        </a:rPr>
                        <a:t>particle  size</a:t>
                      </a:r>
                      <a:endParaRPr sz="1300" u="none" cap="none" strike="noStrike">
                        <a:latin typeface="Questrial"/>
                        <a:ea typeface="Questrial"/>
                        <a:cs typeface="Questrial"/>
                        <a:sym typeface="Questrial"/>
                      </a:endParaRPr>
                    </a:p>
                  </a:txBody>
                  <a:tcPr marT="51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8983"/>
                        </a:lnSpc>
                        <a:spcBef>
                          <a:spcPts val="0"/>
                        </a:spcBef>
                        <a:spcAft>
                          <a:spcPts val="0"/>
                        </a:spcAft>
                        <a:buNone/>
                      </a:pPr>
                      <a:r>
                        <a:rPr b="1" lang="en" sz="1300" u="none" cap="none" strike="noStrike">
                          <a:solidFill>
                            <a:srgbClr val="FFFFFF"/>
                          </a:solidFill>
                          <a:latin typeface="Questrial"/>
                          <a:ea typeface="Questrial"/>
                          <a:cs typeface="Questrial"/>
                          <a:sym typeface="Questrial"/>
                        </a:rPr>
                        <a:t>amount</a:t>
                      </a:r>
                      <a:endParaRPr sz="1300" u="none" cap="none" strike="noStrike">
                        <a:latin typeface="Questrial"/>
                        <a:ea typeface="Questrial"/>
                        <a:cs typeface="Questrial"/>
                        <a:sym typeface="Questrial"/>
                      </a:endParaRPr>
                    </a:p>
                    <a:p>
                      <a:pPr indent="0" lvl="0" marL="50800" marR="0" rtl="0" algn="ctr">
                        <a:lnSpc>
                          <a:spcPct val="105227"/>
                        </a:lnSpc>
                        <a:spcBef>
                          <a:spcPts val="0"/>
                        </a:spcBef>
                        <a:spcAft>
                          <a:spcPts val="0"/>
                        </a:spcAft>
                        <a:buNone/>
                      </a:pPr>
                      <a:r>
                        <a:rPr lang="en" sz="1000" u="none" cap="none" strike="noStrike">
                          <a:solidFill>
                            <a:srgbClr val="FFFFFF"/>
                          </a:solidFill>
                          <a:latin typeface="Questrial"/>
                          <a:ea typeface="Questrial"/>
                          <a:cs typeface="Questrial"/>
                          <a:sym typeface="Questrial"/>
                        </a:rPr>
                        <a:t>(µg/m</a:t>
                      </a:r>
                      <a:r>
                        <a:rPr baseline="30000" lang="en" sz="1000" u="none" cap="none" strike="noStrike">
                          <a:solidFill>
                            <a:srgbClr val="FFFFFF"/>
                          </a:solidFill>
                          <a:latin typeface="Questrial"/>
                          <a:ea typeface="Questrial"/>
                          <a:cs typeface="Questrial"/>
                          <a:sym typeface="Questrial"/>
                        </a:rPr>
                        <a:t>3</a:t>
                      </a:r>
                      <a:r>
                        <a:rPr lang="en" sz="1000" u="none" cap="none" strike="noStrike">
                          <a:solidFill>
                            <a:srgbClr val="FFFFFF"/>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9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54000" marR="0" rtl="0" algn="l">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23</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41300" marR="0" rtl="0" algn="l">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14</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54000" marR="0" rtl="0" algn="l">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22</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41300" marR="0" rtl="0" algn="l">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16</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54000" marR="0" rtl="0" algn="l">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121</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41300" marR="0" rtl="0" algn="l">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56</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056" name="Google Shape;3056;p348"/>
          <p:cNvSpPr txBox="1"/>
          <p:nvPr/>
        </p:nvSpPr>
        <p:spPr>
          <a:xfrm>
            <a:off x="492174" y="291550"/>
            <a:ext cx="3055200" cy="690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b="1" lang="en" sz="3000">
                <a:latin typeface="Questrial"/>
                <a:ea typeface="Questrial"/>
                <a:cs typeface="Questrial"/>
                <a:sym typeface="Questrial"/>
              </a:rPr>
              <a:t>Quiz</a:t>
            </a:r>
            <a:endParaRPr b="1" sz="3000">
              <a:latin typeface="Questrial"/>
              <a:ea typeface="Questrial"/>
              <a:cs typeface="Questrial"/>
              <a:sym typeface="Questrial"/>
            </a:endParaRPr>
          </a:p>
        </p:txBody>
      </p:sp>
    </p:spTree>
  </p:cSld>
  <p:clrMapOvr>
    <a:masterClrMapping/>
  </p:clrMapOvr>
</p:sld>
</file>

<file path=ppt/slides/slide2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3060" name="Shape 3060"/>
        <p:cNvGrpSpPr/>
        <p:nvPr/>
      </p:nvGrpSpPr>
      <p:grpSpPr>
        <a:xfrm>
          <a:off x="0" y="0"/>
          <a:ext cx="0" cy="0"/>
          <a:chOff x="0" y="0"/>
          <a:chExt cx="0" cy="0"/>
        </a:xfrm>
      </p:grpSpPr>
      <p:sp>
        <p:nvSpPr>
          <p:cNvPr id="3061" name="Google Shape;3061;p349"/>
          <p:cNvSpPr txBox="1"/>
          <p:nvPr>
            <p:ph idx="4294967295" type="title"/>
          </p:nvPr>
        </p:nvSpPr>
        <p:spPr>
          <a:xfrm>
            <a:off x="492175" y="981801"/>
            <a:ext cx="5870100" cy="1205400"/>
          </a:xfrm>
          <a:prstGeom prst="rect">
            <a:avLst/>
          </a:prstGeom>
          <a:noFill/>
          <a:ln>
            <a:noFill/>
          </a:ln>
        </p:spPr>
        <p:txBody>
          <a:bodyPr anchorCtr="0" anchor="t" bIns="0" lIns="0" spcFirstLastPara="1" rIns="0" wrap="square" tIns="179925">
            <a:noAutofit/>
          </a:bodyPr>
          <a:lstStyle/>
          <a:p>
            <a:pPr indent="0" lvl="0" marL="0" rtl="0" algn="l">
              <a:lnSpc>
                <a:spcPct val="100000"/>
              </a:lnSpc>
              <a:spcBef>
                <a:spcPts val="800"/>
              </a:spcBef>
              <a:spcAft>
                <a:spcPts val="0"/>
              </a:spcAft>
              <a:buNone/>
            </a:pPr>
            <a:r>
              <a:rPr lang="en" sz="2300">
                <a:solidFill>
                  <a:srgbClr val="000000"/>
                </a:solidFill>
                <a:latin typeface="Questrial"/>
                <a:ea typeface="Questrial"/>
                <a:cs typeface="Questrial"/>
                <a:sym typeface="Questrial"/>
              </a:rPr>
              <a:t>What are the variables in pollution?</a:t>
            </a:r>
            <a:endParaRPr sz="2300">
              <a:solidFill>
                <a:srgbClr val="000000"/>
              </a:solidFill>
              <a:latin typeface="Questrial"/>
              <a:ea typeface="Questrial"/>
              <a:cs typeface="Questrial"/>
              <a:sym typeface="Questrial"/>
            </a:endParaRPr>
          </a:p>
        </p:txBody>
      </p:sp>
      <p:graphicFrame>
        <p:nvGraphicFramePr>
          <p:cNvPr id="3062" name="Google Shape;3062;p349"/>
          <p:cNvGraphicFramePr/>
          <p:nvPr/>
        </p:nvGraphicFramePr>
        <p:xfrm>
          <a:off x="492176" y="2049982"/>
          <a:ext cx="3000000" cy="3000000"/>
        </p:xfrm>
        <a:graphic>
          <a:graphicData uri="http://schemas.openxmlformats.org/drawingml/2006/table">
            <a:tbl>
              <a:tblPr bandRow="1" firstRow="1">
                <a:noFill/>
                <a:tableStyleId>{86380251-1022-4E59-A97C-39B196FD709A}</a:tableStyleId>
              </a:tblPr>
              <a:tblGrid>
                <a:gridCol w="1034225"/>
                <a:gridCol w="1021950"/>
                <a:gridCol w="913000"/>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city</a:t>
                      </a:r>
                      <a:endParaRPr sz="1300" u="none" cap="none" strike="noStrike">
                        <a:latin typeface="Questrial"/>
                        <a:ea typeface="Questrial"/>
                        <a:cs typeface="Questrial"/>
                        <a:sym typeface="Questrial"/>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139700" lvl="0" marL="279400" marR="139700" rtl="0" algn="l">
                        <a:lnSpc>
                          <a:spcPct val="97966"/>
                        </a:lnSpc>
                        <a:spcBef>
                          <a:spcPts val="0"/>
                        </a:spcBef>
                        <a:spcAft>
                          <a:spcPts val="0"/>
                        </a:spcAft>
                        <a:buNone/>
                      </a:pPr>
                      <a:r>
                        <a:rPr b="1" lang="en" sz="1300" u="none" cap="none" strike="noStrike">
                          <a:solidFill>
                            <a:srgbClr val="FFFFFF"/>
                          </a:solidFill>
                          <a:latin typeface="Questrial"/>
                          <a:ea typeface="Questrial"/>
                          <a:cs typeface="Questrial"/>
                          <a:sym typeface="Questrial"/>
                        </a:rPr>
                        <a:t>particle  size</a:t>
                      </a:r>
                      <a:endParaRPr sz="1300" u="none" cap="none" strike="noStrike">
                        <a:latin typeface="Questrial"/>
                        <a:ea typeface="Questrial"/>
                        <a:cs typeface="Questrial"/>
                        <a:sym typeface="Questrial"/>
                      </a:endParaRPr>
                    </a:p>
                  </a:txBody>
                  <a:tcPr marT="51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8983"/>
                        </a:lnSpc>
                        <a:spcBef>
                          <a:spcPts val="0"/>
                        </a:spcBef>
                        <a:spcAft>
                          <a:spcPts val="0"/>
                        </a:spcAft>
                        <a:buNone/>
                      </a:pPr>
                      <a:r>
                        <a:rPr b="1" lang="en" sz="1300" u="none" cap="none" strike="noStrike">
                          <a:solidFill>
                            <a:srgbClr val="FFFFFF"/>
                          </a:solidFill>
                          <a:latin typeface="Questrial"/>
                          <a:ea typeface="Questrial"/>
                          <a:cs typeface="Questrial"/>
                          <a:sym typeface="Questrial"/>
                        </a:rPr>
                        <a:t>amount</a:t>
                      </a:r>
                      <a:endParaRPr sz="1300" u="none" cap="none" strike="noStrike">
                        <a:latin typeface="Questrial"/>
                        <a:ea typeface="Questrial"/>
                        <a:cs typeface="Questrial"/>
                        <a:sym typeface="Questrial"/>
                      </a:endParaRPr>
                    </a:p>
                    <a:p>
                      <a:pPr indent="0" lvl="0" marL="50800" marR="0" rtl="0" algn="ctr">
                        <a:lnSpc>
                          <a:spcPct val="105227"/>
                        </a:lnSpc>
                        <a:spcBef>
                          <a:spcPts val="0"/>
                        </a:spcBef>
                        <a:spcAft>
                          <a:spcPts val="0"/>
                        </a:spcAft>
                        <a:buNone/>
                      </a:pPr>
                      <a:r>
                        <a:rPr lang="en" sz="1000" u="none" cap="none" strike="noStrike">
                          <a:solidFill>
                            <a:srgbClr val="FFFFFF"/>
                          </a:solidFill>
                          <a:latin typeface="Questrial"/>
                          <a:ea typeface="Questrial"/>
                          <a:cs typeface="Questrial"/>
                          <a:sym typeface="Questrial"/>
                        </a:rPr>
                        <a:t>(µg/m</a:t>
                      </a:r>
                      <a:r>
                        <a:rPr baseline="30000" lang="en" sz="1000" u="none" cap="none" strike="noStrike">
                          <a:solidFill>
                            <a:srgbClr val="FFFFFF"/>
                          </a:solidFill>
                          <a:latin typeface="Questrial"/>
                          <a:ea typeface="Questrial"/>
                          <a:cs typeface="Questrial"/>
                          <a:sym typeface="Questrial"/>
                        </a:rPr>
                        <a:t>3</a:t>
                      </a:r>
                      <a:r>
                        <a:rPr lang="en" sz="1000" u="none" cap="none" strike="noStrike">
                          <a:solidFill>
                            <a:srgbClr val="FFFFFF"/>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9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54000" marR="0" rtl="0" algn="l">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23</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41300" marR="0" rtl="0" algn="l">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14</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54000" marR="0" rtl="0" algn="l">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22</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41300" marR="0" rtl="0" algn="l">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16</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54000" marR="0" rtl="0" algn="l">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121</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41300" marR="0" rtl="0" algn="l">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56</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063" name="Google Shape;3063;p349"/>
          <p:cNvSpPr txBox="1"/>
          <p:nvPr/>
        </p:nvSpPr>
        <p:spPr>
          <a:xfrm>
            <a:off x="492174" y="291550"/>
            <a:ext cx="3055200" cy="690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b="1" lang="en" sz="3000">
                <a:latin typeface="Questrial"/>
                <a:ea typeface="Questrial"/>
                <a:cs typeface="Questrial"/>
                <a:sym typeface="Questrial"/>
              </a:rPr>
              <a:t>Quiz</a:t>
            </a:r>
            <a:endParaRPr b="1" sz="3000">
              <a:latin typeface="Questrial"/>
              <a:ea typeface="Questrial"/>
              <a:cs typeface="Questrial"/>
              <a:sym typeface="Questrial"/>
            </a:endParaRPr>
          </a:p>
        </p:txBody>
      </p:sp>
      <p:sp>
        <p:nvSpPr>
          <p:cNvPr id="3064" name="Google Shape;3064;p349"/>
          <p:cNvSpPr txBox="1"/>
          <p:nvPr/>
        </p:nvSpPr>
        <p:spPr>
          <a:xfrm>
            <a:off x="3959706" y="2668156"/>
            <a:ext cx="3921300" cy="925800"/>
          </a:xfrm>
          <a:prstGeom prst="rect">
            <a:avLst/>
          </a:prstGeom>
          <a:noFill/>
          <a:ln>
            <a:noFill/>
          </a:ln>
        </p:spPr>
        <p:txBody>
          <a:bodyPr anchorCtr="0" anchor="t" bIns="0" lIns="0" spcFirstLastPara="1" rIns="0" wrap="square" tIns="47075">
            <a:noAutofit/>
          </a:bodyPr>
          <a:lstStyle/>
          <a:p>
            <a:pPr indent="-196850" lvl="0" marL="203200" marR="0" rtl="0" algn="l">
              <a:lnSpc>
                <a:spcPct val="100000"/>
              </a:lnSpc>
              <a:spcBef>
                <a:spcPts val="0"/>
              </a:spcBef>
              <a:spcAft>
                <a:spcPts val="0"/>
              </a:spcAft>
              <a:buClr>
                <a:srgbClr val="51A7F9"/>
              </a:buClr>
              <a:buSzPts val="1700"/>
              <a:buFont typeface="Questrial"/>
              <a:buChar char="•"/>
            </a:pPr>
            <a:r>
              <a:rPr b="1" lang="en" sz="1700">
                <a:solidFill>
                  <a:srgbClr val="51A7F9"/>
                </a:solidFill>
                <a:latin typeface="Questrial"/>
                <a:ea typeface="Questrial"/>
                <a:cs typeface="Questrial"/>
                <a:sym typeface="Questrial"/>
              </a:rPr>
              <a:t>City</a:t>
            </a:r>
            <a:endParaRPr b="1" sz="1700">
              <a:solidFill>
                <a:srgbClr val="51A7F9"/>
              </a:solidFill>
              <a:latin typeface="Questrial"/>
              <a:ea typeface="Questrial"/>
              <a:cs typeface="Questrial"/>
              <a:sym typeface="Questrial"/>
            </a:endParaRPr>
          </a:p>
          <a:p>
            <a:pPr indent="-196850" lvl="0" marL="203200" marR="0" rtl="0" algn="l">
              <a:lnSpc>
                <a:spcPct val="100000"/>
              </a:lnSpc>
              <a:spcBef>
                <a:spcPts val="300"/>
              </a:spcBef>
              <a:spcAft>
                <a:spcPts val="0"/>
              </a:spcAft>
              <a:buClr>
                <a:srgbClr val="51A7F9"/>
              </a:buClr>
              <a:buSzPts val="1700"/>
              <a:buFont typeface="Questrial"/>
              <a:buChar char="•"/>
            </a:pPr>
            <a:r>
              <a:rPr b="1" lang="en" sz="1700">
                <a:solidFill>
                  <a:srgbClr val="51A7F9"/>
                </a:solidFill>
                <a:latin typeface="Questrial"/>
                <a:ea typeface="Questrial"/>
                <a:cs typeface="Questrial"/>
                <a:sym typeface="Questrial"/>
              </a:rPr>
              <a:t>Amount of large particulate</a:t>
            </a:r>
            <a:endParaRPr b="1" sz="1700">
              <a:solidFill>
                <a:srgbClr val="51A7F9"/>
              </a:solidFill>
              <a:latin typeface="Questrial"/>
              <a:ea typeface="Questrial"/>
              <a:cs typeface="Questrial"/>
              <a:sym typeface="Questrial"/>
            </a:endParaRPr>
          </a:p>
          <a:p>
            <a:pPr indent="-196850" lvl="0" marL="203200" marR="0" rtl="0" algn="l">
              <a:lnSpc>
                <a:spcPct val="100000"/>
              </a:lnSpc>
              <a:spcBef>
                <a:spcPts val="300"/>
              </a:spcBef>
              <a:spcAft>
                <a:spcPts val="0"/>
              </a:spcAft>
              <a:buClr>
                <a:srgbClr val="51A7F9"/>
              </a:buClr>
              <a:buSzPts val="1700"/>
              <a:buFont typeface="Questrial"/>
              <a:buChar char="•"/>
            </a:pPr>
            <a:r>
              <a:rPr b="1" lang="en" sz="1700">
                <a:solidFill>
                  <a:srgbClr val="51A7F9"/>
                </a:solidFill>
                <a:latin typeface="Questrial"/>
                <a:ea typeface="Questrial"/>
                <a:cs typeface="Questrial"/>
                <a:sym typeface="Questrial"/>
              </a:rPr>
              <a:t>Amount of small particulate</a:t>
            </a:r>
            <a:endParaRPr b="1" sz="1700">
              <a:solidFill>
                <a:srgbClr val="51A7F9"/>
              </a:solidFill>
              <a:latin typeface="Questrial"/>
              <a:ea typeface="Questrial"/>
              <a:cs typeface="Questrial"/>
              <a:sym typeface="Questrial"/>
            </a:endParaRPr>
          </a:p>
        </p:txBody>
      </p:sp>
    </p:spTree>
  </p:cSld>
  <p:clrMapOvr>
    <a:masterClrMapping/>
  </p:clrMapOvr>
</p:sld>
</file>

<file path=ppt/slides/slide2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068" name="Shape 3068"/>
        <p:cNvGrpSpPr/>
        <p:nvPr/>
      </p:nvGrpSpPr>
      <p:grpSpPr>
        <a:xfrm>
          <a:off x="0" y="0"/>
          <a:ext cx="0" cy="0"/>
          <a:chOff x="0" y="0"/>
          <a:chExt cx="0" cy="0"/>
        </a:xfrm>
      </p:grpSpPr>
      <p:sp>
        <p:nvSpPr>
          <p:cNvPr id="3069" name="Google Shape;3069;p350"/>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70" name="Google Shape;3070;p350"/>
          <p:cNvSpPr txBox="1"/>
          <p:nvPr>
            <p:ph idx="4294967295" type="title"/>
          </p:nvPr>
        </p:nvSpPr>
        <p:spPr>
          <a:xfrm>
            <a:off x="492174" y="773866"/>
            <a:ext cx="6710400" cy="1205400"/>
          </a:xfrm>
          <a:prstGeom prst="rect">
            <a:avLst/>
          </a:prstGeom>
          <a:noFill/>
          <a:ln>
            <a:noFill/>
          </a:ln>
        </p:spPr>
        <p:txBody>
          <a:bodyPr anchorCtr="0" anchor="t" bIns="0" lIns="0" spcFirstLastPara="1" rIns="0" wrap="square" tIns="179925">
            <a:noAutofit/>
          </a:bodyPr>
          <a:lstStyle/>
          <a:p>
            <a:pPr indent="0" lvl="0" marL="0" rtl="0" algn="l">
              <a:lnSpc>
                <a:spcPct val="100000"/>
              </a:lnSpc>
              <a:spcBef>
                <a:spcPts val="800"/>
              </a:spcBef>
              <a:spcAft>
                <a:spcPts val="0"/>
              </a:spcAft>
              <a:buNone/>
            </a:pPr>
            <a:r>
              <a:rPr lang="en" sz="1800">
                <a:solidFill>
                  <a:srgbClr val="000000"/>
                </a:solidFill>
                <a:latin typeface="Questrial"/>
                <a:ea typeface="Questrial"/>
                <a:cs typeface="Questrial"/>
                <a:sym typeface="Questrial"/>
              </a:rPr>
              <a:t>On a sheet of paper, draw how this data set would look if it had  the same values grouped into three columns: city, large, small</a:t>
            </a:r>
            <a:endParaRPr sz="1800">
              <a:solidFill>
                <a:srgbClr val="000000"/>
              </a:solidFill>
              <a:latin typeface="Questrial"/>
              <a:ea typeface="Questrial"/>
              <a:cs typeface="Questrial"/>
              <a:sym typeface="Questrial"/>
            </a:endParaRPr>
          </a:p>
        </p:txBody>
      </p:sp>
      <p:graphicFrame>
        <p:nvGraphicFramePr>
          <p:cNvPr id="3071" name="Google Shape;3071;p350"/>
          <p:cNvGraphicFramePr/>
          <p:nvPr/>
        </p:nvGraphicFramePr>
        <p:xfrm>
          <a:off x="492176" y="2134006"/>
          <a:ext cx="3000000" cy="3000000"/>
        </p:xfrm>
        <a:graphic>
          <a:graphicData uri="http://schemas.openxmlformats.org/drawingml/2006/table">
            <a:tbl>
              <a:tblPr bandRow="1" firstRow="1">
                <a:noFill/>
                <a:tableStyleId>{86380251-1022-4E59-A97C-39B196FD709A}</a:tableStyleId>
              </a:tblPr>
              <a:tblGrid>
                <a:gridCol w="1034225"/>
                <a:gridCol w="1021950"/>
                <a:gridCol w="913000"/>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Questrial"/>
                          <a:ea typeface="Questrial"/>
                          <a:cs typeface="Questrial"/>
                          <a:sym typeface="Questrial"/>
                        </a:rPr>
                        <a:t>city</a:t>
                      </a:r>
                      <a:endParaRPr sz="1300" u="none" cap="none" strike="noStrike">
                        <a:latin typeface="Questrial"/>
                        <a:ea typeface="Questrial"/>
                        <a:cs typeface="Questrial"/>
                        <a:sym typeface="Questrial"/>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139700" lvl="0" marL="279400" marR="139700" rtl="0" algn="l">
                        <a:lnSpc>
                          <a:spcPct val="97966"/>
                        </a:lnSpc>
                        <a:spcBef>
                          <a:spcPts val="0"/>
                        </a:spcBef>
                        <a:spcAft>
                          <a:spcPts val="0"/>
                        </a:spcAft>
                        <a:buNone/>
                      </a:pPr>
                      <a:r>
                        <a:rPr b="1" lang="en" sz="1300" u="none" cap="none" strike="noStrike">
                          <a:solidFill>
                            <a:srgbClr val="FFFFFF"/>
                          </a:solidFill>
                          <a:latin typeface="Questrial"/>
                          <a:ea typeface="Questrial"/>
                          <a:cs typeface="Questrial"/>
                          <a:sym typeface="Questrial"/>
                        </a:rPr>
                        <a:t>particle  size</a:t>
                      </a:r>
                      <a:endParaRPr sz="1300" u="none" cap="none" strike="noStrike">
                        <a:latin typeface="Questrial"/>
                        <a:ea typeface="Questrial"/>
                        <a:cs typeface="Questrial"/>
                        <a:sym typeface="Questrial"/>
                      </a:endParaRPr>
                    </a:p>
                  </a:txBody>
                  <a:tcPr marT="519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8983"/>
                        </a:lnSpc>
                        <a:spcBef>
                          <a:spcPts val="0"/>
                        </a:spcBef>
                        <a:spcAft>
                          <a:spcPts val="0"/>
                        </a:spcAft>
                        <a:buNone/>
                      </a:pPr>
                      <a:r>
                        <a:rPr b="1" lang="en" sz="1300" u="none" cap="none" strike="noStrike">
                          <a:solidFill>
                            <a:srgbClr val="FFFFFF"/>
                          </a:solidFill>
                          <a:latin typeface="Questrial"/>
                          <a:ea typeface="Questrial"/>
                          <a:cs typeface="Questrial"/>
                          <a:sym typeface="Questrial"/>
                        </a:rPr>
                        <a:t>amount</a:t>
                      </a:r>
                      <a:endParaRPr sz="1300" u="none" cap="none" strike="noStrike">
                        <a:latin typeface="Questrial"/>
                        <a:ea typeface="Questrial"/>
                        <a:cs typeface="Questrial"/>
                        <a:sym typeface="Questrial"/>
                      </a:endParaRPr>
                    </a:p>
                    <a:p>
                      <a:pPr indent="0" lvl="0" marL="50800" marR="0" rtl="0" algn="ctr">
                        <a:lnSpc>
                          <a:spcPct val="105227"/>
                        </a:lnSpc>
                        <a:spcBef>
                          <a:spcPts val="0"/>
                        </a:spcBef>
                        <a:spcAft>
                          <a:spcPts val="0"/>
                        </a:spcAft>
                        <a:buNone/>
                      </a:pPr>
                      <a:r>
                        <a:rPr lang="en" sz="1000" u="none" cap="none" strike="noStrike">
                          <a:solidFill>
                            <a:srgbClr val="FFFFFF"/>
                          </a:solidFill>
                          <a:latin typeface="Questrial"/>
                          <a:ea typeface="Questrial"/>
                          <a:cs typeface="Questrial"/>
                          <a:sym typeface="Questrial"/>
                        </a:rPr>
                        <a:t>(µg/m</a:t>
                      </a:r>
                      <a:r>
                        <a:rPr baseline="30000" lang="en" sz="1000" u="none" cap="none" strike="noStrike">
                          <a:solidFill>
                            <a:srgbClr val="FFFFFF"/>
                          </a:solidFill>
                          <a:latin typeface="Questrial"/>
                          <a:ea typeface="Questrial"/>
                          <a:cs typeface="Questrial"/>
                          <a:sym typeface="Questrial"/>
                        </a:rPr>
                        <a:t>3</a:t>
                      </a:r>
                      <a:r>
                        <a:rPr lang="en" sz="1000" u="none" cap="none" strike="noStrike">
                          <a:solidFill>
                            <a:srgbClr val="FFFFFF"/>
                          </a:solidFill>
                          <a:latin typeface="Questrial"/>
                          <a:ea typeface="Questrial"/>
                          <a:cs typeface="Questrial"/>
                          <a:sym typeface="Questrial"/>
                        </a:rPr>
                        <a:t>)</a:t>
                      </a:r>
                      <a:endParaRPr sz="1000" u="none" cap="none" strike="noStrike">
                        <a:latin typeface="Questrial"/>
                        <a:ea typeface="Questrial"/>
                        <a:cs typeface="Questrial"/>
                        <a:sym typeface="Questrial"/>
                      </a:endParaRPr>
                    </a:p>
                  </a:txBody>
                  <a:tcPr marT="294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54000" marR="0" rtl="0" algn="l">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23</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New York</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41300" marR="0" rtl="0" algn="l">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14</a:t>
                      </a:r>
                      <a:endParaRPr sz="1300" u="none" cap="none" strike="noStrike">
                        <a:latin typeface="Questrial"/>
                        <a:ea typeface="Questrial"/>
                        <a:cs typeface="Questrial"/>
                        <a:sym typeface="Questrial"/>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54000" marR="0" rtl="0" algn="l">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22</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London</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41300" marR="0" rtl="0" algn="l">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16</a:t>
                      </a:r>
                      <a:endParaRPr sz="1300" u="none" cap="none" strike="noStrike">
                        <a:latin typeface="Questrial"/>
                        <a:ea typeface="Questrial"/>
                        <a:cs typeface="Questrial"/>
                        <a:sym typeface="Questrial"/>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54000" marR="0" rtl="0" algn="l">
                        <a:lnSpc>
                          <a:spcPct val="100000"/>
                        </a:lnSpc>
                        <a:spcBef>
                          <a:spcPts val="0"/>
                        </a:spcBef>
                        <a:spcAft>
                          <a:spcPts val="0"/>
                        </a:spcAft>
                        <a:buNone/>
                      </a:pPr>
                      <a:r>
                        <a:rPr lang="en" sz="1300" u="none" cap="none" strike="noStrike">
                          <a:latin typeface="Questrial"/>
                          <a:ea typeface="Questrial"/>
                          <a:cs typeface="Questrial"/>
                          <a:sym typeface="Questrial"/>
                        </a:rPr>
                        <a:t>large</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121</a:t>
                      </a:r>
                      <a:endParaRPr sz="1300" u="none" cap="none" strike="noStrike">
                        <a:latin typeface="Questrial"/>
                        <a:ea typeface="Questrial"/>
                        <a:cs typeface="Questrial"/>
                        <a:sym typeface="Questrial"/>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Beijing</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241300" marR="0" rtl="0" algn="l">
                        <a:lnSpc>
                          <a:spcPct val="100000"/>
                        </a:lnSpc>
                        <a:spcBef>
                          <a:spcPts val="0"/>
                        </a:spcBef>
                        <a:spcAft>
                          <a:spcPts val="0"/>
                        </a:spcAft>
                        <a:buNone/>
                      </a:pPr>
                      <a:r>
                        <a:rPr lang="en" sz="1300" u="none" cap="none" strike="noStrike">
                          <a:latin typeface="Questrial"/>
                          <a:ea typeface="Questrial"/>
                          <a:cs typeface="Questrial"/>
                          <a:sym typeface="Questrial"/>
                        </a:rPr>
                        <a:t>small</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Questrial"/>
                          <a:ea typeface="Questrial"/>
                          <a:cs typeface="Questrial"/>
                          <a:sym typeface="Questrial"/>
                        </a:rPr>
                        <a:t>56</a:t>
                      </a:r>
                      <a:endParaRPr sz="1300" u="none" cap="none" strike="noStrike">
                        <a:latin typeface="Questrial"/>
                        <a:ea typeface="Questrial"/>
                        <a:cs typeface="Questrial"/>
                        <a:sym typeface="Questrial"/>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072" name="Google Shape;3072;p350"/>
          <p:cNvSpPr txBox="1"/>
          <p:nvPr/>
        </p:nvSpPr>
        <p:spPr>
          <a:xfrm>
            <a:off x="492174" y="291550"/>
            <a:ext cx="3055200" cy="690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2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076" name="Shape 3076"/>
        <p:cNvGrpSpPr/>
        <p:nvPr/>
      </p:nvGrpSpPr>
      <p:grpSpPr>
        <a:xfrm>
          <a:off x="0" y="0"/>
          <a:ext cx="0" cy="0"/>
          <a:chOff x="0" y="0"/>
          <a:chExt cx="0" cy="0"/>
        </a:xfrm>
      </p:grpSpPr>
      <p:graphicFrame>
        <p:nvGraphicFramePr>
          <p:cNvPr id="3077" name="Google Shape;3077;p351"/>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Tree>
  </p:cSld>
  <p:clrMapOvr>
    <a:masterClrMapping/>
  </p:clrMapOvr>
</p:sld>
</file>

<file path=ppt/slides/slide2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081" name="Shape 3081"/>
        <p:cNvGrpSpPr/>
        <p:nvPr/>
      </p:nvGrpSpPr>
      <p:grpSpPr>
        <a:xfrm>
          <a:off x="0" y="0"/>
          <a:ext cx="0" cy="0"/>
          <a:chOff x="0" y="0"/>
          <a:chExt cx="0" cy="0"/>
        </a:xfrm>
      </p:grpSpPr>
      <p:graphicFrame>
        <p:nvGraphicFramePr>
          <p:cNvPr id="3082" name="Google Shape;3082;p352"/>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083" name="Google Shape;3083;p352"/>
          <p:cNvSpPr txBox="1"/>
          <p:nvPr/>
        </p:nvSpPr>
        <p:spPr>
          <a:xfrm>
            <a:off x="5572125" y="1215682"/>
            <a:ext cx="2196000" cy="7812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Helvetica Neue"/>
                <a:ea typeface="Helvetica Neue"/>
                <a:cs typeface="Helvetica Neue"/>
                <a:sym typeface="Helvetica Neue"/>
              </a:rPr>
              <a:t>New York	23	14</a:t>
            </a:r>
            <a:endParaRPr sz="1300">
              <a:latin typeface="Helvetica Neue"/>
              <a:ea typeface="Helvetica Neue"/>
              <a:cs typeface="Helvetica Neue"/>
              <a:sym typeface="Helvetica Neue"/>
            </a:endParaRPr>
          </a:p>
          <a:p>
            <a:pPr indent="0" lvl="0" marL="76200" marR="0" rtl="0" algn="l">
              <a:lnSpc>
                <a:spcPct val="100000"/>
              </a:lnSpc>
              <a:spcBef>
                <a:spcPts val="800"/>
              </a:spcBef>
              <a:spcAft>
                <a:spcPts val="0"/>
              </a:spcAft>
              <a:buNone/>
            </a:pPr>
            <a:r>
              <a:rPr lang="en" sz="1300">
                <a:latin typeface="Helvetica Neue"/>
                <a:ea typeface="Helvetica Neue"/>
                <a:cs typeface="Helvetica Neue"/>
                <a:sym typeface="Helvetica Neue"/>
              </a:rPr>
              <a:t>London	22	16</a:t>
            </a:r>
            <a:endParaRPr sz="1300">
              <a:latin typeface="Helvetica Neue"/>
              <a:ea typeface="Helvetica Neue"/>
              <a:cs typeface="Helvetica Neue"/>
              <a:sym typeface="Helvetica Neue"/>
            </a:endParaRPr>
          </a:p>
          <a:p>
            <a:pPr indent="0" lvl="0" marL="101600" marR="0" rtl="0" algn="l">
              <a:lnSpc>
                <a:spcPct val="100000"/>
              </a:lnSpc>
              <a:spcBef>
                <a:spcPts val="800"/>
              </a:spcBef>
              <a:spcAft>
                <a:spcPts val="0"/>
              </a:spcAft>
              <a:buNone/>
            </a:pPr>
            <a:r>
              <a:rPr lang="en" sz="1300">
                <a:latin typeface="Helvetica Neue"/>
                <a:ea typeface="Helvetica Neue"/>
                <a:cs typeface="Helvetica Neue"/>
                <a:sym typeface="Helvetica Neue"/>
              </a:rPr>
              <a:t>Beijing	121	56</a:t>
            </a:r>
            <a:endParaRPr sz="1300">
              <a:latin typeface="Helvetica Neue"/>
              <a:ea typeface="Helvetica Neue"/>
              <a:cs typeface="Helvetica Neue"/>
              <a:sym typeface="Helvetica Neue"/>
            </a:endParaRPr>
          </a:p>
        </p:txBody>
      </p:sp>
      <p:graphicFrame>
        <p:nvGraphicFramePr>
          <p:cNvPr id="3084" name="Google Shape;3084;p352"/>
          <p:cNvGraphicFramePr/>
          <p:nvPr/>
        </p:nvGraphicFramePr>
        <p:xfrm>
          <a:off x="5484019" y="730992"/>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898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767C85"/>
                    </a:solidFill>
                  </a:tcPr>
                </a:tc>
                <a:tc>
                  <a:txBody>
                    <a:bodyPr/>
                    <a:lstStyle/>
                    <a:p>
                      <a:pPr indent="0" lvl="0" marL="241300" marR="0" rtl="0" algn="l">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767C85"/>
                    </a:solidFill>
                  </a:tcPr>
                </a:tc>
                <a:tc>
                  <a:txBody>
                    <a:bodyPr/>
                    <a:lstStyle/>
                    <a:p>
                      <a:pPr indent="0" lvl="0" marL="177800" marR="0" rtl="0" algn="l">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767C85"/>
                    </a:solidFill>
                  </a:tcPr>
                </a:tc>
              </a:tr>
            </a:tbl>
          </a:graphicData>
        </a:graphic>
      </p:graphicFrame>
      <p:sp>
        <p:nvSpPr>
          <p:cNvPr id="3085" name="Google Shape;3085;p352"/>
          <p:cNvSpPr/>
          <p:nvPr/>
        </p:nvSpPr>
        <p:spPr>
          <a:xfrm>
            <a:off x="5300381" y="1123209"/>
            <a:ext cx="3000486" cy="1515412"/>
          </a:xfrm>
          <a:custGeom>
            <a:rect b="b" l="l" r="r" t="t"/>
            <a:pathLst>
              <a:path extrusionOk="0" h="3330575" w="6594475">
                <a:moveTo>
                  <a:pt x="0" y="0"/>
                </a:moveTo>
                <a:lnTo>
                  <a:pt x="6593977" y="0"/>
                </a:lnTo>
                <a:lnTo>
                  <a:pt x="6593977" y="3330560"/>
                </a:lnTo>
                <a:lnTo>
                  <a:pt x="0" y="333056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089" name="Shape 3089"/>
        <p:cNvGrpSpPr/>
        <p:nvPr/>
      </p:nvGrpSpPr>
      <p:grpSpPr>
        <a:xfrm>
          <a:off x="0" y="0"/>
          <a:ext cx="0" cy="0"/>
          <a:chOff x="0" y="0"/>
          <a:chExt cx="0" cy="0"/>
        </a:xfrm>
      </p:grpSpPr>
      <p:graphicFrame>
        <p:nvGraphicFramePr>
          <p:cNvPr id="3090" name="Google Shape;3090;p353"/>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091" name="Google Shape;3091;p353"/>
          <p:cNvSpPr/>
          <p:nvPr/>
        </p:nvSpPr>
        <p:spPr>
          <a:xfrm>
            <a:off x="5486400" y="733373"/>
            <a:ext cx="900001" cy="400450"/>
          </a:xfrm>
          <a:custGeom>
            <a:rect b="b" l="l" r="r" t="t"/>
            <a:pathLst>
              <a:path extrusionOk="0" h="880110" w="1978025">
                <a:moveTo>
                  <a:pt x="0" y="0"/>
                </a:moveTo>
                <a:lnTo>
                  <a:pt x="1977405" y="0"/>
                </a:lnTo>
                <a:lnTo>
                  <a:pt x="1977405" y="879554"/>
                </a:lnTo>
                <a:lnTo>
                  <a:pt x="0" y="879554"/>
                </a:lnTo>
                <a:lnTo>
                  <a:pt x="0" y="0"/>
                </a:lnTo>
                <a:close/>
              </a:path>
            </a:pathLst>
          </a:custGeom>
          <a:solidFill>
            <a:srgbClr val="767C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92" name="Google Shape;3092;p353"/>
          <p:cNvSpPr/>
          <p:nvPr/>
        </p:nvSpPr>
        <p:spPr>
          <a:xfrm>
            <a:off x="6385789" y="733373"/>
            <a:ext cx="889311" cy="400450"/>
          </a:xfrm>
          <a:custGeom>
            <a:rect b="b" l="l" r="r" t="t"/>
            <a:pathLst>
              <a:path extrusionOk="0" h="880110" w="1954530">
                <a:moveTo>
                  <a:pt x="0" y="0"/>
                </a:moveTo>
                <a:lnTo>
                  <a:pt x="1954160" y="0"/>
                </a:lnTo>
                <a:lnTo>
                  <a:pt x="1954160" y="879554"/>
                </a:lnTo>
                <a:lnTo>
                  <a:pt x="0" y="879554"/>
                </a:lnTo>
                <a:lnTo>
                  <a:pt x="0" y="0"/>
                </a:lnTo>
                <a:close/>
              </a:path>
            </a:pathLst>
          </a:custGeom>
          <a:solidFill>
            <a:srgbClr val="51A7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93" name="Google Shape;3093;p353"/>
          <p:cNvSpPr/>
          <p:nvPr/>
        </p:nvSpPr>
        <p:spPr>
          <a:xfrm>
            <a:off x="7274605" y="733373"/>
            <a:ext cx="794544" cy="400450"/>
          </a:xfrm>
          <a:custGeom>
            <a:rect b="b" l="l" r="r" t="t"/>
            <a:pathLst>
              <a:path extrusionOk="0" h="880110" w="1746250">
                <a:moveTo>
                  <a:pt x="0" y="0"/>
                </a:moveTo>
                <a:lnTo>
                  <a:pt x="1745737" y="0"/>
                </a:lnTo>
                <a:lnTo>
                  <a:pt x="1745737" y="879554"/>
                </a:lnTo>
                <a:lnTo>
                  <a:pt x="0" y="879554"/>
                </a:lnTo>
                <a:lnTo>
                  <a:pt x="0" y="0"/>
                </a:lnTo>
                <a:close/>
              </a:path>
            </a:pathLst>
          </a:custGeom>
          <a:solidFill>
            <a:srgbClr val="767C8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94" name="Google Shape;3094;p353"/>
          <p:cNvSpPr/>
          <p:nvPr/>
        </p:nvSpPr>
        <p:spPr>
          <a:xfrm>
            <a:off x="5486400" y="1133395"/>
            <a:ext cx="900001" cy="300193"/>
          </a:xfrm>
          <a:custGeom>
            <a:rect b="b" l="l" r="r" t="t"/>
            <a:pathLst>
              <a:path extrusionOk="0" h="659764" w="1978025">
                <a:moveTo>
                  <a:pt x="0" y="659465"/>
                </a:moveTo>
                <a:lnTo>
                  <a:pt x="1977405" y="659465"/>
                </a:lnTo>
                <a:lnTo>
                  <a:pt x="1977405" y="0"/>
                </a:lnTo>
                <a:lnTo>
                  <a:pt x="0" y="0"/>
                </a:lnTo>
                <a:lnTo>
                  <a:pt x="0" y="659465"/>
                </a:lnTo>
                <a:close/>
              </a:path>
            </a:pathLst>
          </a:custGeom>
          <a:solidFill>
            <a:srgbClr val="51A7F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95" name="Google Shape;3095;p353"/>
          <p:cNvSpPr/>
          <p:nvPr/>
        </p:nvSpPr>
        <p:spPr>
          <a:xfrm>
            <a:off x="6385789" y="1133395"/>
            <a:ext cx="889311" cy="300193"/>
          </a:xfrm>
          <a:custGeom>
            <a:rect b="b" l="l" r="r" t="t"/>
            <a:pathLst>
              <a:path extrusionOk="0" h="659764" w="1954530">
                <a:moveTo>
                  <a:pt x="0" y="659465"/>
                </a:moveTo>
                <a:lnTo>
                  <a:pt x="1954160" y="659465"/>
                </a:lnTo>
                <a:lnTo>
                  <a:pt x="1954160" y="0"/>
                </a:lnTo>
                <a:lnTo>
                  <a:pt x="0" y="0"/>
                </a:lnTo>
                <a:lnTo>
                  <a:pt x="0" y="659465"/>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96" name="Google Shape;3096;p353"/>
          <p:cNvSpPr/>
          <p:nvPr/>
        </p:nvSpPr>
        <p:spPr>
          <a:xfrm>
            <a:off x="8058922" y="1133395"/>
            <a:ext cx="9823" cy="300193"/>
          </a:xfrm>
          <a:custGeom>
            <a:rect b="b" l="l" r="r" t="t"/>
            <a:pathLst>
              <a:path extrusionOk="0" h="659764" w="21590">
                <a:moveTo>
                  <a:pt x="0" y="659465"/>
                </a:moveTo>
                <a:lnTo>
                  <a:pt x="21329" y="659465"/>
                </a:lnTo>
                <a:lnTo>
                  <a:pt x="21329" y="0"/>
                </a:lnTo>
                <a:lnTo>
                  <a:pt x="0" y="0"/>
                </a:lnTo>
                <a:lnTo>
                  <a:pt x="0" y="659465"/>
                </a:lnTo>
                <a:close/>
              </a:path>
            </a:pathLst>
          </a:custGeom>
          <a:solidFill>
            <a:srgbClr val="D0D1D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097" name="Google Shape;3097;p353"/>
          <p:cNvSpPr txBox="1"/>
          <p:nvPr/>
        </p:nvSpPr>
        <p:spPr>
          <a:xfrm>
            <a:off x="5780661" y="818079"/>
            <a:ext cx="306900" cy="2175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city</a:t>
            </a:r>
            <a:endParaRPr sz="1300">
              <a:latin typeface="Helvetica Neue"/>
              <a:ea typeface="Helvetica Neue"/>
              <a:cs typeface="Helvetica Neue"/>
              <a:sym typeface="Helvetica Neue"/>
            </a:endParaRPr>
          </a:p>
        </p:txBody>
      </p:sp>
      <p:sp>
        <p:nvSpPr>
          <p:cNvPr id="3098" name="Google Shape;3098;p353"/>
          <p:cNvSpPr txBox="1"/>
          <p:nvPr/>
        </p:nvSpPr>
        <p:spPr>
          <a:xfrm>
            <a:off x="6618860" y="818079"/>
            <a:ext cx="421500" cy="2175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large</a:t>
            </a:r>
            <a:endParaRPr sz="1300">
              <a:latin typeface="Helvetica Neue"/>
              <a:ea typeface="Helvetica Neue"/>
              <a:cs typeface="Helvetica Neue"/>
              <a:sym typeface="Helvetica Neue"/>
            </a:endParaRPr>
          </a:p>
        </p:txBody>
      </p:sp>
      <p:sp>
        <p:nvSpPr>
          <p:cNvPr id="3099" name="Google Shape;3099;p353"/>
          <p:cNvSpPr txBox="1"/>
          <p:nvPr/>
        </p:nvSpPr>
        <p:spPr>
          <a:xfrm>
            <a:off x="7447536" y="818079"/>
            <a:ext cx="450300" cy="2175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b="1" lang="en" sz="1300">
                <a:solidFill>
                  <a:srgbClr val="FFFFFF"/>
                </a:solidFill>
                <a:latin typeface="Helvetica Neue"/>
                <a:ea typeface="Helvetica Neue"/>
                <a:cs typeface="Helvetica Neue"/>
                <a:sym typeface="Helvetica Neue"/>
              </a:rPr>
              <a:t>small</a:t>
            </a:r>
            <a:endParaRPr sz="1300">
              <a:latin typeface="Helvetica Neue"/>
              <a:ea typeface="Helvetica Neue"/>
              <a:cs typeface="Helvetica Neue"/>
              <a:sym typeface="Helvetica Neue"/>
            </a:endParaRPr>
          </a:p>
        </p:txBody>
      </p:sp>
      <p:sp>
        <p:nvSpPr>
          <p:cNvPr id="3100" name="Google Shape;3100;p353"/>
          <p:cNvSpPr txBox="1"/>
          <p:nvPr/>
        </p:nvSpPr>
        <p:spPr>
          <a:xfrm>
            <a:off x="5566348" y="1170479"/>
            <a:ext cx="736200" cy="2175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New York</a:t>
            </a:r>
            <a:endParaRPr sz="1300">
              <a:latin typeface="Helvetica Neue"/>
              <a:ea typeface="Helvetica Neue"/>
              <a:cs typeface="Helvetica Neue"/>
              <a:sym typeface="Helvetica Neue"/>
            </a:endParaRPr>
          </a:p>
        </p:txBody>
      </p:sp>
      <p:sp>
        <p:nvSpPr>
          <p:cNvPr id="3101" name="Google Shape;3101;p353"/>
          <p:cNvSpPr txBox="1"/>
          <p:nvPr/>
        </p:nvSpPr>
        <p:spPr>
          <a:xfrm>
            <a:off x="6728398" y="1170479"/>
            <a:ext cx="202500" cy="2175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1300">
                <a:latin typeface="Helvetica Neue"/>
                <a:ea typeface="Helvetica Neue"/>
                <a:cs typeface="Helvetica Neue"/>
                <a:sym typeface="Helvetica Neue"/>
              </a:rPr>
              <a:t>23</a:t>
            </a:r>
            <a:endParaRPr sz="1300">
              <a:latin typeface="Helvetica Neue"/>
              <a:ea typeface="Helvetica Neue"/>
              <a:cs typeface="Helvetica Neue"/>
              <a:sym typeface="Helvetica Neue"/>
            </a:endParaRPr>
          </a:p>
        </p:txBody>
      </p:sp>
      <p:sp>
        <p:nvSpPr>
          <p:cNvPr id="3102" name="Google Shape;3102;p353"/>
          <p:cNvSpPr txBox="1"/>
          <p:nvPr/>
        </p:nvSpPr>
        <p:spPr>
          <a:xfrm>
            <a:off x="7577137" y="1215682"/>
            <a:ext cx="1908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Helvetica Neue"/>
                <a:ea typeface="Helvetica Neue"/>
                <a:cs typeface="Helvetica Neue"/>
                <a:sym typeface="Helvetica Neue"/>
              </a:rPr>
              <a:t>14</a:t>
            </a:r>
            <a:endParaRPr sz="1300">
              <a:latin typeface="Helvetica Neue"/>
              <a:ea typeface="Helvetica Neue"/>
              <a:cs typeface="Helvetica Neue"/>
              <a:sym typeface="Helvetica Neue"/>
            </a:endParaRPr>
          </a:p>
        </p:txBody>
      </p:sp>
      <p:sp>
        <p:nvSpPr>
          <p:cNvPr id="3103" name="Google Shape;3103;p353"/>
          <p:cNvSpPr txBox="1"/>
          <p:nvPr/>
        </p:nvSpPr>
        <p:spPr>
          <a:xfrm>
            <a:off x="5648324" y="1520461"/>
            <a:ext cx="2119500" cy="4761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Helvetica Neue"/>
                <a:ea typeface="Helvetica Neue"/>
                <a:cs typeface="Helvetica Neue"/>
                <a:sym typeface="Helvetica Neue"/>
              </a:rPr>
              <a:t>London	22	16</a:t>
            </a:r>
            <a:endParaRPr sz="1300">
              <a:latin typeface="Helvetica Neue"/>
              <a:ea typeface="Helvetica Neue"/>
              <a:cs typeface="Helvetica Neue"/>
              <a:sym typeface="Helvetica Neue"/>
            </a:endParaRPr>
          </a:p>
          <a:p>
            <a:pPr indent="0" lvl="0" marL="25400" marR="0" rtl="0" algn="l">
              <a:lnSpc>
                <a:spcPct val="100000"/>
              </a:lnSpc>
              <a:spcBef>
                <a:spcPts val="800"/>
              </a:spcBef>
              <a:spcAft>
                <a:spcPts val="0"/>
              </a:spcAft>
              <a:buNone/>
            </a:pPr>
            <a:r>
              <a:rPr lang="en" sz="1300">
                <a:latin typeface="Helvetica Neue"/>
                <a:ea typeface="Helvetica Neue"/>
                <a:cs typeface="Helvetica Neue"/>
                <a:sym typeface="Helvetica Neue"/>
              </a:rPr>
              <a:t>Beijing	121	56</a:t>
            </a:r>
            <a:endParaRPr sz="1300">
              <a:latin typeface="Helvetica Neue"/>
              <a:ea typeface="Helvetica Neue"/>
              <a:cs typeface="Helvetica Neue"/>
              <a:sym typeface="Helvetica Neue"/>
            </a:endParaRPr>
          </a:p>
        </p:txBody>
      </p:sp>
      <p:sp>
        <p:nvSpPr>
          <p:cNvPr id="3104" name="Google Shape;3104;p353"/>
          <p:cNvSpPr/>
          <p:nvPr/>
        </p:nvSpPr>
        <p:spPr>
          <a:xfrm>
            <a:off x="6385786" y="730992"/>
            <a:ext cx="0" cy="402761"/>
          </a:xfrm>
          <a:custGeom>
            <a:rect b="b" l="l" r="r" t="t"/>
            <a:pathLst>
              <a:path extrusionOk="0" h="885189" w="120000">
                <a:moveTo>
                  <a:pt x="0" y="0"/>
                </a:moveTo>
                <a:lnTo>
                  <a:pt x="0" y="884789"/>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05" name="Google Shape;3105;p353"/>
          <p:cNvSpPr/>
          <p:nvPr/>
        </p:nvSpPr>
        <p:spPr>
          <a:xfrm>
            <a:off x="6385786" y="1133395"/>
            <a:ext cx="0" cy="300193"/>
          </a:xfrm>
          <a:custGeom>
            <a:rect b="b" l="l" r="r" t="t"/>
            <a:pathLst>
              <a:path extrusionOk="0" h="659764" w="120000">
                <a:moveTo>
                  <a:pt x="0" y="0"/>
                </a:moveTo>
                <a:lnTo>
                  <a:pt x="0" y="659465"/>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06" name="Google Shape;3106;p353"/>
          <p:cNvSpPr/>
          <p:nvPr/>
        </p:nvSpPr>
        <p:spPr>
          <a:xfrm>
            <a:off x="7274606" y="730992"/>
            <a:ext cx="0" cy="402761"/>
          </a:xfrm>
          <a:custGeom>
            <a:rect b="b" l="l" r="r" t="t"/>
            <a:pathLst>
              <a:path extrusionOk="0" h="885189" w="120000">
                <a:moveTo>
                  <a:pt x="0" y="0"/>
                </a:moveTo>
                <a:lnTo>
                  <a:pt x="0" y="884789"/>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07" name="Google Shape;3107;p353"/>
          <p:cNvSpPr/>
          <p:nvPr/>
        </p:nvSpPr>
        <p:spPr>
          <a:xfrm>
            <a:off x="7272419" y="1133395"/>
            <a:ext cx="0" cy="300193"/>
          </a:xfrm>
          <a:custGeom>
            <a:rect b="b" l="l" r="r" t="t"/>
            <a:pathLst>
              <a:path extrusionOk="0" h="659764" w="120000">
                <a:moveTo>
                  <a:pt x="0" y="0"/>
                </a:moveTo>
                <a:lnTo>
                  <a:pt x="0" y="659465"/>
                </a:lnTo>
              </a:path>
            </a:pathLst>
          </a:custGeom>
          <a:noFill/>
          <a:ln cap="flat" cmpd="sng" w="9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08" name="Google Shape;3108;p353"/>
          <p:cNvSpPr/>
          <p:nvPr/>
        </p:nvSpPr>
        <p:spPr>
          <a:xfrm>
            <a:off x="5484019" y="1133395"/>
            <a:ext cx="2588190" cy="0"/>
          </a:xfrm>
          <a:custGeom>
            <a:rect b="b" l="l" r="r" t="t"/>
            <a:pathLst>
              <a:path extrusionOk="0" h="120000" w="5688330">
                <a:moveTo>
                  <a:pt x="0" y="0"/>
                </a:moveTo>
                <a:lnTo>
                  <a:pt x="5687772" y="0"/>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09" name="Google Shape;3109;p353"/>
          <p:cNvSpPr/>
          <p:nvPr/>
        </p:nvSpPr>
        <p:spPr>
          <a:xfrm>
            <a:off x="5486400" y="730992"/>
            <a:ext cx="0" cy="402761"/>
          </a:xfrm>
          <a:custGeom>
            <a:rect b="b" l="l" r="r" t="t"/>
            <a:pathLst>
              <a:path extrusionOk="0" h="885189" w="120000">
                <a:moveTo>
                  <a:pt x="0" y="0"/>
                </a:moveTo>
                <a:lnTo>
                  <a:pt x="0" y="884789"/>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10" name="Google Shape;3110;p353"/>
          <p:cNvSpPr/>
          <p:nvPr/>
        </p:nvSpPr>
        <p:spPr>
          <a:xfrm>
            <a:off x="5486400" y="1133395"/>
            <a:ext cx="0" cy="300193"/>
          </a:xfrm>
          <a:custGeom>
            <a:rect b="b" l="l" r="r" t="t"/>
            <a:pathLst>
              <a:path extrusionOk="0" h="659764" w="120000">
                <a:moveTo>
                  <a:pt x="0" y="0"/>
                </a:moveTo>
                <a:lnTo>
                  <a:pt x="0" y="659465"/>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11" name="Google Shape;3111;p353"/>
          <p:cNvSpPr/>
          <p:nvPr/>
        </p:nvSpPr>
        <p:spPr>
          <a:xfrm>
            <a:off x="8068622" y="730992"/>
            <a:ext cx="0" cy="402761"/>
          </a:xfrm>
          <a:custGeom>
            <a:rect b="b" l="l" r="r" t="t"/>
            <a:pathLst>
              <a:path extrusionOk="0" h="885189" w="120000">
                <a:moveTo>
                  <a:pt x="0" y="0"/>
                </a:moveTo>
                <a:lnTo>
                  <a:pt x="0" y="884789"/>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12" name="Google Shape;3112;p353"/>
          <p:cNvSpPr/>
          <p:nvPr/>
        </p:nvSpPr>
        <p:spPr>
          <a:xfrm>
            <a:off x="8068622" y="1133395"/>
            <a:ext cx="0" cy="300193"/>
          </a:xfrm>
          <a:custGeom>
            <a:rect b="b" l="l" r="r" t="t"/>
            <a:pathLst>
              <a:path extrusionOk="0" h="659764" w="120000">
                <a:moveTo>
                  <a:pt x="0" y="0"/>
                </a:moveTo>
                <a:lnTo>
                  <a:pt x="0" y="659465"/>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13" name="Google Shape;3113;p353"/>
          <p:cNvSpPr/>
          <p:nvPr/>
        </p:nvSpPr>
        <p:spPr>
          <a:xfrm>
            <a:off x="5484019" y="733373"/>
            <a:ext cx="2588190" cy="0"/>
          </a:xfrm>
          <a:custGeom>
            <a:rect b="b" l="l" r="r" t="t"/>
            <a:pathLst>
              <a:path extrusionOk="0" h="120000" w="5688330">
                <a:moveTo>
                  <a:pt x="0" y="0"/>
                </a:moveTo>
                <a:lnTo>
                  <a:pt x="5687772" y="0"/>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14" name="Google Shape;3114;p353"/>
          <p:cNvSpPr/>
          <p:nvPr/>
        </p:nvSpPr>
        <p:spPr>
          <a:xfrm>
            <a:off x="5276650" y="1433321"/>
            <a:ext cx="3000486" cy="1515412"/>
          </a:xfrm>
          <a:custGeom>
            <a:rect b="b" l="l" r="r" t="t"/>
            <a:pathLst>
              <a:path extrusionOk="0" h="3330575" w="6594475">
                <a:moveTo>
                  <a:pt x="0" y="0"/>
                </a:moveTo>
                <a:lnTo>
                  <a:pt x="6593977" y="0"/>
                </a:lnTo>
                <a:lnTo>
                  <a:pt x="6593977" y="3330560"/>
                </a:lnTo>
                <a:lnTo>
                  <a:pt x="0" y="333056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15" name="Google Shape;3115;p353"/>
          <p:cNvSpPr/>
          <p:nvPr/>
        </p:nvSpPr>
        <p:spPr>
          <a:xfrm>
            <a:off x="7272613" y="1134828"/>
            <a:ext cx="786743" cy="1515412"/>
          </a:xfrm>
          <a:custGeom>
            <a:rect b="b" l="l" r="r" t="t"/>
            <a:pathLst>
              <a:path extrusionOk="0" h="3330575" w="1729105">
                <a:moveTo>
                  <a:pt x="0" y="0"/>
                </a:moveTo>
                <a:lnTo>
                  <a:pt x="1728785" y="0"/>
                </a:lnTo>
                <a:lnTo>
                  <a:pt x="1728785" y="3330560"/>
                </a:lnTo>
                <a:lnTo>
                  <a:pt x="0" y="333056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119" name="Shape 3119"/>
        <p:cNvGrpSpPr/>
        <p:nvPr/>
      </p:nvGrpSpPr>
      <p:grpSpPr>
        <a:xfrm>
          <a:off x="0" y="0"/>
          <a:ext cx="0" cy="0"/>
          <a:chOff x="0" y="0"/>
          <a:chExt cx="0" cy="0"/>
        </a:xfrm>
      </p:grpSpPr>
      <p:graphicFrame>
        <p:nvGraphicFramePr>
          <p:cNvPr id="3120" name="Google Shape;3120;p354"/>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121" name="Google Shape;3121;p354"/>
          <p:cNvSpPr txBox="1"/>
          <p:nvPr/>
        </p:nvSpPr>
        <p:spPr>
          <a:xfrm>
            <a:off x="5648324" y="1520461"/>
            <a:ext cx="2119500" cy="4761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Helvetica Neue"/>
                <a:ea typeface="Helvetica Neue"/>
                <a:cs typeface="Helvetica Neue"/>
                <a:sym typeface="Helvetica Neue"/>
              </a:rPr>
              <a:t>London	22	16</a:t>
            </a:r>
            <a:endParaRPr sz="1300">
              <a:latin typeface="Helvetica Neue"/>
              <a:ea typeface="Helvetica Neue"/>
              <a:cs typeface="Helvetica Neue"/>
              <a:sym typeface="Helvetica Neue"/>
            </a:endParaRPr>
          </a:p>
          <a:p>
            <a:pPr indent="0" lvl="0" marL="25400" marR="0" rtl="0" algn="l">
              <a:lnSpc>
                <a:spcPct val="100000"/>
              </a:lnSpc>
              <a:spcBef>
                <a:spcPts val="800"/>
              </a:spcBef>
              <a:spcAft>
                <a:spcPts val="0"/>
              </a:spcAft>
              <a:buNone/>
            </a:pPr>
            <a:r>
              <a:rPr lang="en" sz="1300">
                <a:latin typeface="Helvetica Neue"/>
                <a:ea typeface="Helvetica Neue"/>
                <a:cs typeface="Helvetica Neue"/>
                <a:sym typeface="Helvetica Neue"/>
              </a:rPr>
              <a:t>Beijing	121	56</a:t>
            </a:r>
            <a:endParaRPr sz="1300">
              <a:latin typeface="Helvetica Neue"/>
              <a:ea typeface="Helvetica Neue"/>
              <a:cs typeface="Helvetica Neue"/>
              <a:sym typeface="Helvetica Neue"/>
            </a:endParaRPr>
          </a:p>
        </p:txBody>
      </p:sp>
      <p:graphicFrame>
        <p:nvGraphicFramePr>
          <p:cNvPr id="3122" name="Google Shape;3122;p354"/>
          <p:cNvGraphicFramePr/>
          <p:nvPr/>
        </p:nvGraphicFramePr>
        <p:xfrm>
          <a:off x="5484019" y="730992"/>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400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29992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0365C0"/>
                    </a:solidFill>
                  </a:tcPr>
                </a:tc>
              </a:tr>
            </a:tbl>
          </a:graphicData>
        </a:graphic>
      </p:graphicFrame>
      <p:sp>
        <p:nvSpPr>
          <p:cNvPr id="3123" name="Google Shape;3123;p354"/>
          <p:cNvSpPr/>
          <p:nvPr/>
        </p:nvSpPr>
        <p:spPr>
          <a:xfrm>
            <a:off x="5276650" y="1433321"/>
            <a:ext cx="3000486" cy="1515412"/>
          </a:xfrm>
          <a:custGeom>
            <a:rect b="b" l="l" r="r" t="t"/>
            <a:pathLst>
              <a:path extrusionOk="0" h="3330575" w="6594475">
                <a:moveTo>
                  <a:pt x="0" y="0"/>
                </a:moveTo>
                <a:lnTo>
                  <a:pt x="6593977" y="0"/>
                </a:lnTo>
                <a:lnTo>
                  <a:pt x="6593977" y="3330560"/>
                </a:lnTo>
                <a:lnTo>
                  <a:pt x="0" y="333056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127" name="Shape 3127"/>
        <p:cNvGrpSpPr/>
        <p:nvPr/>
      </p:nvGrpSpPr>
      <p:grpSpPr>
        <a:xfrm>
          <a:off x="0" y="0"/>
          <a:ext cx="0" cy="0"/>
          <a:chOff x="0" y="0"/>
          <a:chExt cx="0" cy="0"/>
        </a:xfrm>
      </p:grpSpPr>
      <p:graphicFrame>
        <p:nvGraphicFramePr>
          <p:cNvPr id="3128" name="Google Shape;3128;p355"/>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129" name="Google Shape;3129;p355"/>
          <p:cNvSpPr txBox="1"/>
          <p:nvPr/>
        </p:nvSpPr>
        <p:spPr>
          <a:xfrm>
            <a:off x="7577137" y="1520461"/>
            <a:ext cx="1908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Helvetica Neue"/>
                <a:ea typeface="Helvetica Neue"/>
                <a:cs typeface="Helvetica Neue"/>
                <a:sym typeface="Helvetica Neue"/>
              </a:rPr>
              <a:t>16</a:t>
            </a:r>
            <a:endParaRPr sz="1300">
              <a:latin typeface="Helvetica Neue"/>
              <a:ea typeface="Helvetica Neue"/>
              <a:cs typeface="Helvetica Neue"/>
              <a:sym typeface="Helvetica Neue"/>
            </a:endParaRPr>
          </a:p>
        </p:txBody>
      </p:sp>
      <p:sp>
        <p:nvSpPr>
          <p:cNvPr id="3130" name="Google Shape;3130;p355"/>
          <p:cNvSpPr txBox="1"/>
          <p:nvPr/>
        </p:nvSpPr>
        <p:spPr>
          <a:xfrm>
            <a:off x="5676900" y="1825239"/>
            <a:ext cx="20910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Helvetica Neue"/>
                <a:ea typeface="Helvetica Neue"/>
                <a:cs typeface="Helvetica Neue"/>
                <a:sym typeface="Helvetica Neue"/>
              </a:rPr>
              <a:t>Beijing	121	56</a:t>
            </a:r>
            <a:endParaRPr sz="1300">
              <a:latin typeface="Helvetica Neue"/>
              <a:ea typeface="Helvetica Neue"/>
              <a:cs typeface="Helvetica Neue"/>
              <a:sym typeface="Helvetica Neue"/>
            </a:endParaRPr>
          </a:p>
        </p:txBody>
      </p:sp>
      <p:graphicFrame>
        <p:nvGraphicFramePr>
          <p:cNvPr id="3131" name="Google Shape;3131;p355"/>
          <p:cNvGraphicFramePr/>
          <p:nvPr/>
        </p:nvGraphicFramePr>
        <p:xfrm>
          <a:off x="5484019" y="730992"/>
          <a:ext cx="3000000" cy="3000000"/>
        </p:xfrm>
        <a:graphic>
          <a:graphicData uri="http://schemas.openxmlformats.org/drawingml/2006/table">
            <a:tbl>
              <a:tblPr bandRow="1" firstRow="1">
                <a:noFill/>
                <a:tableStyleId>{86380251-1022-4E59-A97C-39B196FD709A}</a:tableStyleId>
              </a:tblPr>
              <a:tblGrid>
                <a:gridCol w="899375"/>
                <a:gridCol w="888700"/>
                <a:gridCol w="790200"/>
              </a:tblGrid>
              <a:tr h="400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D0D1D2"/>
                    </a:solidFill>
                  </a:tcPr>
                </a:tc>
              </a:tr>
              <a:tr h="29992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solidFill>
                      <a:srgbClr val="0365C0"/>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28575">
                      <a:solidFill>
                        <a:srgbClr val="D0D1D2"/>
                      </a:solidFill>
                      <a:prstDash val="solid"/>
                      <a:round/>
                      <a:headEnd len="sm" w="sm" type="none"/>
                      <a:tailEnd len="sm" w="sm" type="none"/>
                    </a:lnR>
                  </a:tcPr>
                </a:tc>
              </a:tr>
            </a:tbl>
          </a:graphicData>
        </a:graphic>
      </p:graphicFrame>
      <p:sp>
        <p:nvSpPr>
          <p:cNvPr id="3132" name="Google Shape;3132;p355"/>
          <p:cNvSpPr/>
          <p:nvPr/>
        </p:nvSpPr>
        <p:spPr>
          <a:xfrm>
            <a:off x="5276650" y="1738099"/>
            <a:ext cx="3000486" cy="1515412"/>
          </a:xfrm>
          <a:custGeom>
            <a:rect b="b" l="l" r="r" t="t"/>
            <a:pathLst>
              <a:path extrusionOk="0" h="3330575" w="6594475">
                <a:moveTo>
                  <a:pt x="0" y="0"/>
                </a:moveTo>
                <a:lnTo>
                  <a:pt x="6593977" y="0"/>
                </a:lnTo>
                <a:lnTo>
                  <a:pt x="6593977" y="3330560"/>
                </a:lnTo>
                <a:lnTo>
                  <a:pt x="0" y="333056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33" name="Google Shape;3133;p355"/>
          <p:cNvSpPr/>
          <p:nvPr/>
        </p:nvSpPr>
        <p:spPr>
          <a:xfrm>
            <a:off x="7272613" y="1439607"/>
            <a:ext cx="786743" cy="1515412"/>
          </a:xfrm>
          <a:custGeom>
            <a:rect b="b" l="l" r="r" t="t"/>
            <a:pathLst>
              <a:path extrusionOk="0" h="3330575" w="1729105">
                <a:moveTo>
                  <a:pt x="0" y="0"/>
                </a:moveTo>
                <a:lnTo>
                  <a:pt x="1728785" y="0"/>
                </a:lnTo>
                <a:lnTo>
                  <a:pt x="1728785" y="3330560"/>
                </a:lnTo>
                <a:lnTo>
                  <a:pt x="0" y="333056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2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137" name="Shape 3137"/>
        <p:cNvGrpSpPr/>
        <p:nvPr/>
      </p:nvGrpSpPr>
      <p:grpSpPr>
        <a:xfrm>
          <a:off x="0" y="0"/>
          <a:ext cx="0" cy="0"/>
          <a:chOff x="0" y="0"/>
          <a:chExt cx="0" cy="0"/>
        </a:xfrm>
      </p:grpSpPr>
      <p:graphicFrame>
        <p:nvGraphicFramePr>
          <p:cNvPr id="3138" name="Google Shape;3138;p356"/>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139" name="Google Shape;3139;p356"/>
          <p:cNvSpPr txBox="1"/>
          <p:nvPr/>
        </p:nvSpPr>
        <p:spPr>
          <a:xfrm>
            <a:off x="5676900" y="1825239"/>
            <a:ext cx="20910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Helvetica Neue"/>
                <a:ea typeface="Helvetica Neue"/>
                <a:cs typeface="Helvetica Neue"/>
                <a:sym typeface="Helvetica Neue"/>
              </a:rPr>
              <a:t>Beijing	121	56</a:t>
            </a:r>
            <a:endParaRPr sz="1300">
              <a:latin typeface="Helvetica Neue"/>
              <a:ea typeface="Helvetica Neue"/>
              <a:cs typeface="Helvetica Neue"/>
              <a:sym typeface="Helvetica Neue"/>
            </a:endParaRPr>
          </a:p>
        </p:txBody>
      </p:sp>
      <p:graphicFrame>
        <p:nvGraphicFramePr>
          <p:cNvPr id="3140" name="Google Shape;3140;p356"/>
          <p:cNvGraphicFramePr/>
          <p:nvPr/>
        </p:nvGraphicFramePr>
        <p:xfrm>
          <a:off x="5484019" y="730992"/>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400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29992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0365C0"/>
                    </a:solidFill>
                  </a:tcPr>
                </a:tc>
              </a:tr>
            </a:tbl>
          </a:graphicData>
        </a:graphic>
      </p:graphicFrame>
      <p:sp>
        <p:nvSpPr>
          <p:cNvPr id="3141" name="Google Shape;3141;p356"/>
          <p:cNvSpPr/>
          <p:nvPr/>
        </p:nvSpPr>
        <p:spPr>
          <a:xfrm>
            <a:off x="5276650" y="1738099"/>
            <a:ext cx="3000486" cy="1515412"/>
          </a:xfrm>
          <a:custGeom>
            <a:rect b="b" l="l" r="r" t="t"/>
            <a:pathLst>
              <a:path extrusionOk="0" h="3330575" w="6594475">
                <a:moveTo>
                  <a:pt x="0" y="0"/>
                </a:moveTo>
                <a:lnTo>
                  <a:pt x="6593977" y="0"/>
                </a:lnTo>
                <a:lnTo>
                  <a:pt x="6593977" y="3330560"/>
                </a:lnTo>
                <a:lnTo>
                  <a:pt x="0" y="333056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32" name="Shape 232"/>
        <p:cNvGrpSpPr/>
        <p:nvPr/>
      </p:nvGrpSpPr>
      <p:grpSpPr>
        <a:xfrm>
          <a:off x="0" y="0"/>
          <a:ext cx="0" cy="0"/>
          <a:chOff x="0" y="0"/>
          <a:chExt cx="0" cy="0"/>
        </a:xfrm>
      </p:grpSpPr>
      <p:sp>
        <p:nvSpPr>
          <p:cNvPr id="233" name="Google Shape;233;p60"/>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000000"/>
                </a:solidFill>
                <a:latin typeface="Questrial"/>
                <a:ea typeface="Questrial"/>
                <a:cs typeface="Questrial"/>
                <a:sym typeface="Questrial"/>
              </a:rPr>
              <a:t>About the workshop</a:t>
            </a:r>
            <a:endParaRPr sz="3000">
              <a:solidFill>
                <a:srgbClr val="000000"/>
              </a:solidFill>
              <a:latin typeface="Questrial"/>
              <a:ea typeface="Questrial"/>
              <a:cs typeface="Questrial"/>
              <a:sym typeface="Questrial"/>
            </a:endParaRPr>
          </a:p>
        </p:txBody>
      </p:sp>
      <p:sp>
        <p:nvSpPr>
          <p:cNvPr id="234" name="Google Shape;234;p60"/>
          <p:cNvSpPr txBox="1"/>
          <p:nvPr/>
        </p:nvSpPr>
        <p:spPr>
          <a:xfrm>
            <a:off x="481000" y="1303476"/>
            <a:ext cx="7934700" cy="3437700"/>
          </a:xfrm>
          <a:prstGeom prst="rect">
            <a:avLst/>
          </a:prstGeom>
          <a:noFill/>
          <a:ln>
            <a:noFill/>
          </a:ln>
        </p:spPr>
        <p:txBody>
          <a:bodyPr anchorCtr="0" anchor="t" bIns="91425" lIns="45700" spcFirstLastPara="1" rIns="91425" wrap="square" tIns="91425">
            <a:noAutofit/>
          </a:bodyPr>
          <a:lstStyle/>
          <a:p>
            <a:pPr indent="0" lvl="0" marL="0" rtl="0" algn="l">
              <a:lnSpc>
                <a:spcPct val="120000"/>
              </a:lnSpc>
              <a:spcBef>
                <a:spcPts val="0"/>
              </a:spcBef>
              <a:spcAft>
                <a:spcPts val="0"/>
              </a:spcAft>
              <a:buNone/>
            </a:pPr>
            <a:r>
              <a:rPr lang="en" sz="1500">
                <a:latin typeface="Questrial"/>
                <a:ea typeface="Questrial"/>
                <a:cs typeface="Questrial"/>
                <a:sym typeface="Questrial"/>
              </a:rPr>
              <a:t>This is a hands on workshop designed for people who are </a:t>
            </a:r>
            <a:r>
              <a:rPr b="1" lang="en" sz="1500">
                <a:solidFill>
                  <a:srgbClr val="0096FF"/>
                </a:solidFill>
                <a:latin typeface="Questrial"/>
                <a:ea typeface="Questrial"/>
                <a:cs typeface="Questrial"/>
                <a:sym typeface="Questrial"/>
              </a:rPr>
              <a:t>brand new to R &amp; RStudio</a:t>
            </a:r>
            <a:r>
              <a:rPr lang="en" sz="1500">
                <a:latin typeface="Questrial"/>
                <a:ea typeface="Questrial"/>
                <a:cs typeface="Questrial"/>
                <a:sym typeface="Questrial"/>
              </a:rPr>
              <a:t> and who learn best in person. </a:t>
            </a:r>
            <a:endParaRPr sz="1500">
              <a:latin typeface="Questrial"/>
              <a:ea typeface="Questrial"/>
              <a:cs typeface="Questrial"/>
              <a:sym typeface="Questrial"/>
            </a:endParaRPr>
          </a:p>
          <a:p>
            <a:pPr indent="0" lvl="0" marL="0" rtl="0" algn="l">
              <a:lnSpc>
                <a:spcPct val="120000"/>
              </a:lnSpc>
              <a:spcBef>
                <a:spcPts val="0"/>
              </a:spcBef>
              <a:spcAft>
                <a:spcPts val="0"/>
              </a:spcAft>
              <a:buNone/>
            </a:pPr>
            <a:r>
              <a:t/>
            </a:r>
            <a:endParaRPr sz="1500">
              <a:latin typeface="Questrial"/>
              <a:ea typeface="Questrial"/>
              <a:cs typeface="Questrial"/>
              <a:sym typeface="Questrial"/>
            </a:endParaRPr>
          </a:p>
          <a:p>
            <a:pPr indent="0" lvl="0" marL="0" rtl="0" algn="l">
              <a:lnSpc>
                <a:spcPct val="120000"/>
              </a:lnSpc>
              <a:spcBef>
                <a:spcPts val="0"/>
              </a:spcBef>
              <a:spcAft>
                <a:spcPts val="0"/>
              </a:spcAft>
              <a:buNone/>
            </a:pPr>
            <a:r>
              <a:rPr lang="en" sz="1500">
                <a:latin typeface="Questrial"/>
                <a:ea typeface="Questrial"/>
                <a:cs typeface="Questrial"/>
                <a:sym typeface="Questrial"/>
              </a:rPr>
              <a:t>You will learn:</a:t>
            </a:r>
            <a:endParaRPr sz="1500">
              <a:latin typeface="Questrial"/>
              <a:ea typeface="Questrial"/>
              <a:cs typeface="Questrial"/>
              <a:sym typeface="Questrial"/>
            </a:endParaRPr>
          </a:p>
          <a:p>
            <a:pPr indent="-323850" lvl="0" marL="457200" rtl="0" algn="l">
              <a:lnSpc>
                <a:spcPct val="120000"/>
              </a:lnSpc>
              <a:spcBef>
                <a:spcPts val="0"/>
              </a:spcBef>
              <a:spcAft>
                <a:spcPts val="0"/>
              </a:spcAft>
              <a:buSzPts val="1500"/>
              <a:buFont typeface="Questrial"/>
              <a:buChar char="●"/>
            </a:pPr>
            <a:r>
              <a:rPr lang="en" sz="1500">
                <a:latin typeface="Questrial"/>
                <a:ea typeface="Questrial"/>
                <a:cs typeface="Questrial"/>
                <a:sym typeface="Questrial"/>
              </a:rPr>
              <a:t>The basics of R and data analysis</a:t>
            </a:r>
            <a:endParaRPr sz="1500">
              <a:latin typeface="Questrial"/>
              <a:ea typeface="Questrial"/>
              <a:cs typeface="Questrial"/>
              <a:sym typeface="Questrial"/>
            </a:endParaRPr>
          </a:p>
          <a:p>
            <a:pPr indent="-323850" lvl="0" marL="457200" rtl="0" algn="l">
              <a:lnSpc>
                <a:spcPct val="120000"/>
              </a:lnSpc>
              <a:spcBef>
                <a:spcPts val="0"/>
              </a:spcBef>
              <a:spcAft>
                <a:spcPts val="0"/>
              </a:spcAft>
              <a:buSzPts val="1500"/>
              <a:buFont typeface="Questrial"/>
              <a:buChar char="●"/>
            </a:pPr>
            <a:r>
              <a:rPr lang="en" sz="1500">
                <a:latin typeface="Questrial"/>
                <a:ea typeface="Questrial"/>
                <a:cs typeface="Questrial"/>
                <a:sym typeface="Questrial"/>
              </a:rPr>
              <a:t>Practice using the RStudio IDE (integrated development environment) and R Notebooks. </a:t>
            </a:r>
            <a:endParaRPr sz="1500">
              <a:latin typeface="Questrial"/>
              <a:ea typeface="Questrial"/>
              <a:cs typeface="Questrial"/>
              <a:sym typeface="Questrial"/>
            </a:endParaRPr>
          </a:p>
          <a:p>
            <a:pPr indent="0" lvl="0" marL="0" rtl="0" algn="l">
              <a:lnSpc>
                <a:spcPct val="120000"/>
              </a:lnSpc>
              <a:spcBef>
                <a:spcPts val="0"/>
              </a:spcBef>
              <a:spcAft>
                <a:spcPts val="0"/>
              </a:spcAft>
              <a:buClr>
                <a:schemeClr val="dk1"/>
              </a:buClr>
              <a:buSzPts val="500"/>
              <a:buFont typeface="Arial"/>
              <a:buNone/>
            </a:pPr>
            <a:r>
              <a:t/>
            </a:r>
            <a:endParaRPr sz="1500">
              <a:latin typeface="Questrial"/>
              <a:ea typeface="Questrial"/>
              <a:cs typeface="Questrial"/>
              <a:sym typeface="Questrial"/>
            </a:endParaRPr>
          </a:p>
          <a:p>
            <a:pPr indent="0" lvl="0" marL="0" rtl="0" algn="l">
              <a:lnSpc>
                <a:spcPct val="120000"/>
              </a:lnSpc>
              <a:spcBef>
                <a:spcPts val="0"/>
              </a:spcBef>
              <a:spcAft>
                <a:spcPts val="0"/>
              </a:spcAft>
              <a:buClr>
                <a:schemeClr val="dk1"/>
              </a:buClr>
              <a:buSzPts val="500"/>
              <a:buFont typeface="Arial"/>
              <a:buNone/>
            </a:pPr>
            <a:r>
              <a:t/>
            </a:r>
            <a:endParaRPr sz="1500">
              <a:latin typeface="Questrial"/>
              <a:ea typeface="Questrial"/>
              <a:cs typeface="Questrial"/>
              <a:sym typeface="Questrial"/>
            </a:endParaRPr>
          </a:p>
          <a:p>
            <a:pPr indent="0" lvl="0" marL="0" rtl="0" algn="l">
              <a:lnSpc>
                <a:spcPct val="120000"/>
              </a:lnSpc>
              <a:spcBef>
                <a:spcPts val="0"/>
              </a:spcBef>
              <a:spcAft>
                <a:spcPts val="0"/>
              </a:spcAft>
              <a:buClr>
                <a:schemeClr val="dk1"/>
              </a:buClr>
              <a:buSzPts val="500"/>
              <a:buFont typeface="Arial"/>
              <a:buNone/>
            </a:pPr>
            <a:r>
              <a:t/>
            </a:r>
            <a:endParaRPr sz="1500">
              <a:latin typeface="Questrial"/>
              <a:ea typeface="Questrial"/>
              <a:cs typeface="Questrial"/>
              <a:sym typeface="Questrial"/>
            </a:endParaRPr>
          </a:p>
          <a:p>
            <a:pPr indent="0" lvl="0" marL="0" rtl="0" algn="l">
              <a:lnSpc>
                <a:spcPct val="120000"/>
              </a:lnSpc>
              <a:spcBef>
                <a:spcPts val="0"/>
              </a:spcBef>
              <a:spcAft>
                <a:spcPts val="0"/>
              </a:spcAft>
              <a:buClr>
                <a:schemeClr val="dk1"/>
              </a:buClr>
              <a:buSzPts val="500"/>
              <a:buFont typeface="Arial"/>
              <a:buNone/>
            </a:pPr>
            <a:r>
              <a:rPr lang="en" sz="1500">
                <a:latin typeface="Questrial"/>
                <a:ea typeface="Questrial"/>
                <a:cs typeface="Questrial"/>
                <a:sym typeface="Questrial"/>
              </a:rPr>
              <a:t>These materials were based on Introduction to R (2014), and https://github.com/rstudio/master-the-tidyverse (2017). </a:t>
            </a:r>
            <a:endParaRPr sz="1500">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6" name="Shape 426"/>
        <p:cNvGrpSpPr/>
        <p:nvPr/>
      </p:nvGrpSpPr>
      <p:grpSpPr>
        <a:xfrm>
          <a:off x="0" y="0"/>
          <a:ext cx="0" cy="0"/>
          <a:chOff x="0" y="0"/>
          <a:chExt cx="0" cy="0"/>
        </a:xfrm>
      </p:grpSpPr>
      <p:sp>
        <p:nvSpPr>
          <p:cNvPr id="427" name="Google Shape;427;p87"/>
          <p:cNvSpPr/>
          <p:nvPr/>
        </p:nvSpPr>
        <p:spPr>
          <a:xfrm>
            <a:off x="3996020" y="408595"/>
            <a:ext cx="5148000" cy="4734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8" name="Google Shape;428;p87"/>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RStudio Console</a:t>
            </a:r>
            <a:endParaRPr b="1" sz="3000">
              <a:solidFill>
                <a:srgbClr val="000000"/>
              </a:solidFill>
              <a:latin typeface="Questrial"/>
              <a:ea typeface="Questrial"/>
              <a:cs typeface="Questrial"/>
              <a:sym typeface="Questrial"/>
            </a:endParaRPr>
          </a:p>
        </p:txBody>
      </p:sp>
      <p:sp>
        <p:nvSpPr>
          <p:cNvPr id="429" name="Google Shape;429;p87"/>
          <p:cNvSpPr txBox="1"/>
          <p:nvPr/>
        </p:nvSpPr>
        <p:spPr>
          <a:xfrm>
            <a:off x="550006" y="1136194"/>
            <a:ext cx="3509400" cy="26928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600">
                <a:latin typeface="Questrial"/>
                <a:ea typeface="Questrial"/>
                <a:cs typeface="Questrial"/>
                <a:sym typeface="Questrial"/>
              </a:rPr>
              <a:t>The console gives  you a place to  execute commands  written in R</a:t>
            </a:r>
            <a:endParaRPr sz="1600">
              <a:latin typeface="Questrial"/>
              <a:ea typeface="Questrial"/>
              <a:cs typeface="Questrial"/>
              <a:sym typeface="Questrial"/>
            </a:endParaRPr>
          </a:p>
          <a:p>
            <a:pPr indent="0" lvl="0" marL="0" marR="0" rtl="0" algn="l">
              <a:lnSpc>
                <a:spcPct val="115000"/>
              </a:lnSpc>
              <a:spcBef>
                <a:spcPts val="500"/>
              </a:spcBef>
              <a:spcAft>
                <a:spcPts val="0"/>
              </a:spcAft>
              <a:buClr>
                <a:schemeClr val="dk1"/>
              </a:buClr>
              <a:buSzPts val="500"/>
              <a:buFont typeface="Arial"/>
              <a:buNone/>
            </a:pPr>
            <a:r>
              <a:t/>
            </a:r>
            <a:endParaRPr sz="1600">
              <a:latin typeface="Questrial"/>
              <a:ea typeface="Questrial"/>
              <a:cs typeface="Questrial"/>
              <a:sym typeface="Questrial"/>
            </a:endParaRPr>
          </a:p>
          <a:p>
            <a:pPr indent="0" lvl="0" marL="0" marR="0" rtl="0" algn="l">
              <a:lnSpc>
                <a:spcPct val="115000"/>
              </a:lnSpc>
              <a:spcBef>
                <a:spcPts val="500"/>
              </a:spcBef>
              <a:spcAft>
                <a:spcPts val="0"/>
              </a:spcAft>
              <a:buClr>
                <a:schemeClr val="dk1"/>
              </a:buClr>
              <a:buSzPts val="500"/>
              <a:buFont typeface="Arial"/>
              <a:buNone/>
            </a:pPr>
            <a:r>
              <a:rPr lang="en" sz="1600">
                <a:latin typeface="Questrial"/>
                <a:ea typeface="Questrial"/>
                <a:cs typeface="Questrial"/>
                <a:sym typeface="Questrial"/>
              </a:rPr>
              <a:t>Type commands on the line that begins with a</a:t>
            </a:r>
            <a:r>
              <a:rPr lang="en" sz="1600">
                <a:solidFill>
                  <a:srgbClr val="0000FF"/>
                </a:solidFill>
                <a:latin typeface="Questrial"/>
                <a:ea typeface="Questrial"/>
                <a:cs typeface="Questrial"/>
                <a:sym typeface="Questrial"/>
              </a:rPr>
              <a:t>  &gt;</a:t>
            </a:r>
            <a:r>
              <a:rPr lang="en" sz="1600">
                <a:latin typeface="Questrial"/>
                <a:ea typeface="Questrial"/>
                <a:cs typeface="Questrial"/>
                <a:sym typeface="Questrial"/>
              </a:rPr>
              <a:t>  sign  </a:t>
            </a:r>
            <a:endParaRPr sz="1600">
              <a:latin typeface="Questrial"/>
              <a:ea typeface="Questrial"/>
              <a:cs typeface="Questrial"/>
              <a:sym typeface="Questrial"/>
            </a:endParaRPr>
          </a:p>
          <a:p>
            <a:pPr indent="0" lvl="0" marL="0" marR="0" rtl="0" algn="l">
              <a:lnSpc>
                <a:spcPct val="115000"/>
              </a:lnSpc>
              <a:spcBef>
                <a:spcPts val="500"/>
              </a:spcBef>
              <a:spcAft>
                <a:spcPts val="0"/>
              </a:spcAft>
              <a:buClr>
                <a:schemeClr val="dk1"/>
              </a:buClr>
              <a:buSzPts val="500"/>
              <a:buFont typeface="Arial"/>
              <a:buNone/>
            </a:pPr>
            <a:r>
              <a:rPr lang="en" sz="1600">
                <a:latin typeface="Questrial"/>
                <a:ea typeface="Questrial"/>
                <a:cs typeface="Questrial"/>
                <a:sym typeface="Questrial"/>
              </a:rPr>
              <a:t>(known as the  prompt)</a:t>
            </a:r>
            <a:endParaRPr sz="1600">
              <a:latin typeface="Questrial"/>
              <a:ea typeface="Questrial"/>
              <a:cs typeface="Questrial"/>
              <a:sym typeface="Questrial"/>
            </a:endParaRPr>
          </a:p>
          <a:p>
            <a:pPr indent="0" lvl="0" marL="0" marR="0" rtl="0" algn="l">
              <a:lnSpc>
                <a:spcPct val="115000"/>
              </a:lnSpc>
              <a:spcBef>
                <a:spcPts val="500"/>
              </a:spcBef>
              <a:spcAft>
                <a:spcPts val="0"/>
              </a:spcAft>
              <a:buClr>
                <a:schemeClr val="dk1"/>
              </a:buClr>
              <a:buSzPts val="500"/>
              <a:buFont typeface="Arial"/>
              <a:buNone/>
            </a:pPr>
            <a:r>
              <a:t/>
            </a:r>
            <a:endParaRPr sz="16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600">
              <a:latin typeface="Questrial"/>
              <a:ea typeface="Questrial"/>
              <a:cs typeface="Questrial"/>
              <a:sym typeface="Questrial"/>
            </a:endParaRPr>
          </a:p>
        </p:txBody>
      </p:sp>
    </p:spTree>
  </p:cSld>
  <p:clrMapOvr>
    <a:masterClrMapping/>
  </p:clrMapOvr>
</p:sld>
</file>

<file path=ppt/slides/slide3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145" name="Shape 3145"/>
        <p:cNvGrpSpPr/>
        <p:nvPr/>
      </p:nvGrpSpPr>
      <p:grpSpPr>
        <a:xfrm>
          <a:off x="0" y="0"/>
          <a:ext cx="0" cy="0"/>
          <a:chOff x="0" y="0"/>
          <a:chExt cx="0" cy="0"/>
        </a:xfrm>
      </p:grpSpPr>
      <p:graphicFrame>
        <p:nvGraphicFramePr>
          <p:cNvPr id="3146" name="Google Shape;3146;p357"/>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147" name="Google Shape;3147;p357"/>
          <p:cNvSpPr txBox="1"/>
          <p:nvPr/>
        </p:nvSpPr>
        <p:spPr>
          <a:xfrm>
            <a:off x="7577137" y="1825239"/>
            <a:ext cx="190800" cy="171600"/>
          </a:xfrm>
          <a:prstGeom prst="rect">
            <a:avLst/>
          </a:prstGeom>
          <a:noFill/>
          <a:ln>
            <a:noFill/>
          </a:ln>
        </p:spPr>
        <p:txBody>
          <a:bodyPr anchorCtr="0" anchor="t" bIns="0" lIns="0" spcFirstLastPara="1" rIns="0" wrap="square" tIns="0">
            <a:noAutofit/>
          </a:bodyPr>
          <a:lstStyle/>
          <a:p>
            <a:pPr indent="0" lvl="0" marL="0" marR="0" rtl="0" algn="l">
              <a:lnSpc>
                <a:spcPct val="97457"/>
              </a:lnSpc>
              <a:spcBef>
                <a:spcPts val="0"/>
              </a:spcBef>
              <a:spcAft>
                <a:spcPts val="0"/>
              </a:spcAft>
              <a:buNone/>
            </a:pPr>
            <a:r>
              <a:rPr lang="en" sz="1300">
                <a:latin typeface="Helvetica Neue"/>
                <a:ea typeface="Helvetica Neue"/>
                <a:cs typeface="Helvetica Neue"/>
                <a:sym typeface="Helvetica Neue"/>
              </a:rPr>
              <a:t>56</a:t>
            </a:r>
            <a:endParaRPr sz="1300">
              <a:latin typeface="Helvetica Neue"/>
              <a:ea typeface="Helvetica Neue"/>
              <a:cs typeface="Helvetica Neue"/>
              <a:sym typeface="Helvetica Neue"/>
            </a:endParaRPr>
          </a:p>
        </p:txBody>
      </p:sp>
      <p:sp>
        <p:nvSpPr>
          <p:cNvPr id="3148" name="Google Shape;3148;p357"/>
          <p:cNvSpPr/>
          <p:nvPr/>
        </p:nvSpPr>
        <p:spPr>
          <a:xfrm>
            <a:off x="7272613" y="1738099"/>
            <a:ext cx="786743" cy="1515412"/>
          </a:xfrm>
          <a:custGeom>
            <a:rect b="b" l="l" r="r" t="t"/>
            <a:pathLst>
              <a:path extrusionOk="0" h="3330575" w="1729105">
                <a:moveTo>
                  <a:pt x="0" y="0"/>
                </a:moveTo>
                <a:lnTo>
                  <a:pt x="1728785" y="0"/>
                </a:lnTo>
                <a:lnTo>
                  <a:pt x="1728785" y="3330560"/>
                </a:lnTo>
                <a:lnTo>
                  <a:pt x="0" y="333056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graphicFrame>
        <p:nvGraphicFramePr>
          <p:cNvPr id="3149" name="Google Shape;3149;p357"/>
          <p:cNvGraphicFramePr/>
          <p:nvPr/>
        </p:nvGraphicFramePr>
        <p:xfrm>
          <a:off x="5484019" y="730992"/>
          <a:ext cx="3000000" cy="3000000"/>
        </p:xfrm>
        <a:graphic>
          <a:graphicData uri="http://schemas.openxmlformats.org/drawingml/2006/table">
            <a:tbl>
              <a:tblPr bandRow="1" firstRow="1">
                <a:noFill/>
                <a:tableStyleId>{86380251-1022-4E59-A97C-39B196FD709A}</a:tableStyleId>
              </a:tblPr>
              <a:tblGrid>
                <a:gridCol w="899375"/>
                <a:gridCol w="888700"/>
                <a:gridCol w="790200"/>
              </a:tblGrid>
              <a:tr h="400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13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28575">
                      <a:solidFill>
                        <a:srgbClr val="D0D1D2"/>
                      </a:solidFill>
                      <a:prstDash val="solid"/>
                      <a:round/>
                      <a:headEnd len="sm" w="sm" type="none"/>
                      <a:tailEnd len="sm" w="sm" type="none"/>
                    </a:lnR>
                  </a:tcPr>
                </a:tc>
              </a:tr>
            </a:tbl>
          </a:graphicData>
        </a:graphic>
      </p:graphicFrame>
    </p:spTree>
  </p:cSld>
  <p:clrMapOvr>
    <a:masterClrMapping/>
  </p:clrMapOvr>
</p:sld>
</file>

<file path=ppt/slides/slide3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153" name="Shape 3153"/>
        <p:cNvGrpSpPr/>
        <p:nvPr/>
      </p:nvGrpSpPr>
      <p:grpSpPr>
        <a:xfrm>
          <a:off x="0" y="0"/>
          <a:ext cx="0" cy="0"/>
          <a:chOff x="0" y="0"/>
          <a:chExt cx="0" cy="0"/>
        </a:xfrm>
      </p:grpSpPr>
      <p:graphicFrame>
        <p:nvGraphicFramePr>
          <p:cNvPr id="3154" name="Google Shape;3154;p358"/>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bl>
          </a:graphicData>
        </a:graphic>
      </p:graphicFrame>
      <p:graphicFrame>
        <p:nvGraphicFramePr>
          <p:cNvPr id="3155" name="Google Shape;3155;p358"/>
          <p:cNvGraphicFramePr/>
          <p:nvPr/>
        </p:nvGraphicFramePr>
        <p:xfrm>
          <a:off x="5484019" y="730992"/>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400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51A7F9"/>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bl>
          </a:graphicData>
        </a:graphic>
      </p:graphicFrame>
    </p:spTree>
  </p:cSld>
  <p:clrMapOvr>
    <a:masterClrMapping/>
  </p:clrMapOvr>
</p:sld>
</file>

<file path=ppt/slides/slide3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159" name="Shape 3159"/>
        <p:cNvGrpSpPr/>
        <p:nvPr/>
      </p:nvGrpSpPr>
      <p:grpSpPr>
        <a:xfrm>
          <a:off x="0" y="0"/>
          <a:ext cx="0" cy="0"/>
          <a:chOff x="0" y="0"/>
          <a:chExt cx="0" cy="0"/>
        </a:xfrm>
      </p:grpSpPr>
      <p:graphicFrame>
        <p:nvGraphicFramePr>
          <p:cNvPr id="3160" name="Google Shape;3160;p359"/>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161" name="Google Shape;3161;p359"/>
          <p:cNvSpPr txBox="1"/>
          <p:nvPr/>
        </p:nvSpPr>
        <p:spPr>
          <a:xfrm>
            <a:off x="5572125" y="863282"/>
            <a:ext cx="2319900" cy="1133400"/>
          </a:xfrm>
          <a:prstGeom prst="rect">
            <a:avLst/>
          </a:prstGeom>
          <a:noFill/>
          <a:ln>
            <a:noFill/>
          </a:ln>
        </p:spPr>
        <p:txBody>
          <a:bodyPr anchorCtr="0" anchor="t" bIns="0" lIns="0" spcFirstLastPara="1" rIns="0" wrap="square" tIns="0">
            <a:noAutofit/>
          </a:bodyPr>
          <a:lstStyle/>
          <a:p>
            <a:pPr indent="0" lvl="0" marL="215900" marR="0" rtl="0" algn="l">
              <a:lnSpc>
                <a:spcPct val="97457"/>
              </a:lnSpc>
              <a:spcBef>
                <a:spcPts val="0"/>
              </a:spcBef>
              <a:spcAft>
                <a:spcPts val="0"/>
              </a:spcAft>
              <a:buNone/>
            </a:pPr>
            <a:r>
              <a:rPr b="1" lang="en" sz="1300">
                <a:solidFill>
                  <a:srgbClr val="FFFFFF"/>
                </a:solidFill>
                <a:latin typeface="Helvetica Neue"/>
                <a:ea typeface="Helvetica Neue"/>
                <a:cs typeface="Helvetica Neue"/>
                <a:sym typeface="Helvetica Neue"/>
              </a:rPr>
              <a:t>city	large	small</a:t>
            </a:r>
            <a:endParaRPr sz="1300">
              <a:latin typeface="Helvetica Neue"/>
              <a:ea typeface="Helvetica Neue"/>
              <a:cs typeface="Helvetica Neue"/>
              <a:sym typeface="Helvetica Neue"/>
            </a:endParaRPr>
          </a:p>
          <a:p>
            <a:pPr indent="0" lvl="0" marL="0" marR="0" rtl="0" algn="l">
              <a:lnSpc>
                <a:spcPct val="100000"/>
              </a:lnSpc>
              <a:spcBef>
                <a:spcPts val="1200"/>
              </a:spcBef>
              <a:spcAft>
                <a:spcPts val="0"/>
              </a:spcAft>
              <a:buNone/>
            </a:pPr>
            <a:r>
              <a:rPr lang="en" sz="1300">
                <a:latin typeface="Helvetica Neue"/>
                <a:ea typeface="Helvetica Neue"/>
                <a:cs typeface="Helvetica Neue"/>
                <a:sym typeface="Helvetica Neue"/>
              </a:rPr>
              <a:t>New York	23	14</a:t>
            </a:r>
            <a:endParaRPr sz="1300">
              <a:latin typeface="Helvetica Neue"/>
              <a:ea typeface="Helvetica Neue"/>
              <a:cs typeface="Helvetica Neue"/>
              <a:sym typeface="Helvetica Neue"/>
            </a:endParaRPr>
          </a:p>
          <a:p>
            <a:pPr indent="0" lvl="0" marL="76200" marR="0" rtl="0" algn="l">
              <a:lnSpc>
                <a:spcPct val="100000"/>
              </a:lnSpc>
              <a:spcBef>
                <a:spcPts val="800"/>
              </a:spcBef>
              <a:spcAft>
                <a:spcPts val="0"/>
              </a:spcAft>
              <a:buNone/>
            </a:pPr>
            <a:r>
              <a:rPr lang="en" sz="1300">
                <a:latin typeface="Helvetica Neue"/>
                <a:ea typeface="Helvetica Neue"/>
                <a:cs typeface="Helvetica Neue"/>
                <a:sym typeface="Helvetica Neue"/>
              </a:rPr>
              <a:t>London	22	16</a:t>
            </a:r>
            <a:endParaRPr sz="1300">
              <a:latin typeface="Helvetica Neue"/>
              <a:ea typeface="Helvetica Neue"/>
              <a:cs typeface="Helvetica Neue"/>
              <a:sym typeface="Helvetica Neue"/>
            </a:endParaRPr>
          </a:p>
          <a:p>
            <a:pPr indent="0" lvl="0" marL="101600" marR="0" rtl="0" algn="l">
              <a:lnSpc>
                <a:spcPct val="100000"/>
              </a:lnSpc>
              <a:spcBef>
                <a:spcPts val="800"/>
              </a:spcBef>
              <a:spcAft>
                <a:spcPts val="0"/>
              </a:spcAft>
              <a:buNone/>
            </a:pPr>
            <a:r>
              <a:rPr lang="en" sz="1300">
                <a:latin typeface="Helvetica Neue"/>
                <a:ea typeface="Helvetica Neue"/>
                <a:cs typeface="Helvetica Neue"/>
                <a:sym typeface="Helvetica Neue"/>
              </a:rPr>
              <a:t>Beijing	121	56</a:t>
            </a:r>
            <a:endParaRPr sz="1300">
              <a:latin typeface="Helvetica Neue"/>
              <a:ea typeface="Helvetica Neue"/>
              <a:cs typeface="Helvetica Neue"/>
              <a:sym typeface="Helvetica Neue"/>
            </a:endParaRPr>
          </a:p>
        </p:txBody>
      </p:sp>
      <p:sp>
        <p:nvSpPr>
          <p:cNvPr id="3162" name="Google Shape;3162;p359"/>
          <p:cNvSpPr/>
          <p:nvPr/>
        </p:nvSpPr>
        <p:spPr>
          <a:xfrm>
            <a:off x="5484019" y="2047731"/>
            <a:ext cx="2588190" cy="0"/>
          </a:xfrm>
          <a:custGeom>
            <a:rect b="b" l="l" r="r" t="t"/>
            <a:pathLst>
              <a:path extrusionOk="0" h="120000" w="5688330">
                <a:moveTo>
                  <a:pt x="0" y="0"/>
                </a:moveTo>
                <a:lnTo>
                  <a:pt x="5687772" y="0"/>
                </a:lnTo>
              </a:path>
            </a:pathLst>
          </a:custGeom>
          <a:noFill/>
          <a:ln cap="flat" cmpd="sng" w="104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63" name="Google Shape;3163;p359"/>
          <p:cNvSpPr/>
          <p:nvPr/>
        </p:nvSpPr>
        <p:spPr>
          <a:xfrm>
            <a:off x="5478622" y="726011"/>
            <a:ext cx="2596280" cy="1319809"/>
          </a:xfrm>
          <a:custGeom>
            <a:rect b="b" l="l" r="r" t="t"/>
            <a:pathLst>
              <a:path extrusionOk="0" h="2900679" w="5706109">
                <a:moveTo>
                  <a:pt x="0" y="0"/>
                </a:moveTo>
                <a:lnTo>
                  <a:pt x="5705857" y="0"/>
                </a:lnTo>
                <a:lnTo>
                  <a:pt x="5705857" y="2900435"/>
                </a:lnTo>
                <a:lnTo>
                  <a:pt x="0" y="2900435"/>
                </a:lnTo>
                <a:lnTo>
                  <a:pt x="0" y="0"/>
                </a:lnTo>
                <a:close/>
              </a:path>
            </a:pathLst>
          </a:custGeom>
          <a:solidFill>
            <a:srgbClr val="FFFFFF">
              <a:alpha val="7922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64" name="Google Shape;3164;p359"/>
          <p:cNvSpPr/>
          <p:nvPr/>
        </p:nvSpPr>
        <p:spPr>
          <a:xfrm>
            <a:off x="5915017" y="1013186"/>
            <a:ext cx="9245" cy="754383"/>
          </a:xfrm>
          <a:custGeom>
            <a:rect b="b" l="l" r="r" t="t"/>
            <a:pathLst>
              <a:path extrusionOk="0" h="1657985" w="20319">
                <a:moveTo>
                  <a:pt x="20219" y="1657815"/>
                </a:moveTo>
                <a:lnTo>
                  <a:pt x="19325" y="1584524"/>
                </a:lnTo>
                <a:lnTo>
                  <a:pt x="894" y="73291"/>
                </a:lnTo>
                <a:lnTo>
                  <a:pt x="0" y="0"/>
                </a:lnTo>
              </a:path>
            </a:pathLst>
          </a:custGeom>
          <a:noFill/>
          <a:ln cap="flat" cmpd="sng" w="14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65" name="Google Shape;3165;p359"/>
          <p:cNvSpPr/>
          <p:nvPr/>
        </p:nvSpPr>
        <p:spPr>
          <a:xfrm>
            <a:off x="5790471" y="857951"/>
            <a:ext cx="251653" cy="253098"/>
          </a:xfrm>
          <a:custGeom>
            <a:rect b="b" l="l" r="r" t="t"/>
            <a:pathLst>
              <a:path extrusionOk="0" h="556260" w="553084">
                <a:moveTo>
                  <a:pt x="269667" y="0"/>
                </a:moveTo>
                <a:lnTo>
                  <a:pt x="0" y="556193"/>
                </a:lnTo>
                <a:lnTo>
                  <a:pt x="274724" y="414616"/>
                </a:lnTo>
                <a:lnTo>
                  <a:pt x="483335" y="414616"/>
                </a:lnTo>
                <a:lnTo>
                  <a:pt x="269667" y="0"/>
                </a:lnTo>
                <a:close/>
              </a:path>
              <a:path extrusionOk="0" h="556260" w="553084">
                <a:moveTo>
                  <a:pt x="483335" y="414616"/>
                </a:moveTo>
                <a:lnTo>
                  <a:pt x="274724" y="414616"/>
                </a:lnTo>
                <a:lnTo>
                  <a:pt x="552820" y="549450"/>
                </a:lnTo>
                <a:lnTo>
                  <a:pt x="483335" y="41461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66" name="Google Shape;3166;p359"/>
          <p:cNvSpPr/>
          <p:nvPr/>
        </p:nvSpPr>
        <p:spPr>
          <a:xfrm>
            <a:off x="5797319" y="1669439"/>
            <a:ext cx="251653" cy="253098"/>
          </a:xfrm>
          <a:custGeom>
            <a:rect b="b" l="l" r="r" t="t"/>
            <a:pathLst>
              <a:path extrusionOk="0" h="556260" w="553084">
                <a:moveTo>
                  <a:pt x="0" y="6742"/>
                </a:moveTo>
                <a:lnTo>
                  <a:pt x="283153" y="556192"/>
                </a:lnTo>
                <a:lnTo>
                  <a:pt x="484178" y="141576"/>
                </a:lnTo>
                <a:lnTo>
                  <a:pt x="278096" y="141576"/>
                </a:lnTo>
                <a:lnTo>
                  <a:pt x="0" y="6742"/>
                </a:lnTo>
                <a:close/>
              </a:path>
              <a:path extrusionOk="0" h="556260" w="553084">
                <a:moveTo>
                  <a:pt x="552820" y="0"/>
                </a:moveTo>
                <a:lnTo>
                  <a:pt x="278096" y="141576"/>
                </a:lnTo>
                <a:lnTo>
                  <a:pt x="484178" y="141576"/>
                </a:lnTo>
                <a:lnTo>
                  <a:pt x="55282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67" name="Google Shape;3167;p359"/>
          <p:cNvSpPr/>
          <p:nvPr/>
        </p:nvSpPr>
        <p:spPr>
          <a:xfrm>
            <a:off x="6771629" y="1008583"/>
            <a:ext cx="9245" cy="754383"/>
          </a:xfrm>
          <a:custGeom>
            <a:rect b="b" l="l" r="r" t="t"/>
            <a:pathLst>
              <a:path extrusionOk="0" h="1657985" w="20319">
                <a:moveTo>
                  <a:pt x="20219" y="1657815"/>
                </a:moveTo>
                <a:lnTo>
                  <a:pt x="19325" y="1584524"/>
                </a:lnTo>
                <a:lnTo>
                  <a:pt x="894" y="73291"/>
                </a:lnTo>
                <a:lnTo>
                  <a:pt x="0" y="0"/>
                </a:lnTo>
              </a:path>
            </a:pathLst>
          </a:custGeom>
          <a:noFill/>
          <a:ln cap="flat" cmpd="sng" w="14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68" name="Google Shape;3168;p359"/>
          <p:cNvSpPr/>
          <p:nvPr/>
        </p:nvSpPr>
        <p:spPr>
          <a:xfrm>
            <a:off x="6647083" y="853347"/>
            <a:ext cx="251653" cy="253098"/>
          </a:xfrm>
          <a:custGeom>
            <a:rect b="b" l="l" r="r" t="t"/>
            <a:pathLst>
              <a:path extrusionOk="0" h="556260" w="553084">
                <a:moveTo>
                  <a:pt x="269667" y="0"/>
                </a:moveTo>
                <a:lnTo>
                  <a:pt x="0" y="556192"/>
                </a:lnTo>
                <a:lnTo>
                  <a:pt x="274724" y="414615"/>
                </a:lnTo>
                <a:lnTo>
                  <a:pt x="483335" y="414615"/>
                </a:lnTo>
                <a:lnTo>
                  <a:pt x="269667" y="0"/>
                </a:lnTo>
                <a:close/>
              </a:path>
              <a:path extrusionOk="0" h="556260" w="553084">
                <a:moveTo>
                  <a:pt x="483335" y="414615"/>
                </a:moveTo>
                <a:lnTo>
                  <a:pt x="274724" y="414615"/>
                </a:lnTo>
                <a:lnTo>
                  <a:pt x="552820" y="549450"/>
                </a:lnTo>
                <a:lnTo>
                  <a:pt x="483335" y="41461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69" name="Google Shape;3169;p359"/>
          <p:cNvSpPr/>
          <p:nvPr/>
        </p:nvSpPr>
        <p:spPr>
          <a:xfrm>
            <a:off x="6653931" y="1664837"/>
            <a:ext cx="251653" cy="253098"/>
          </a:xfrm>
          <a:custGeom>
            <a:rect b="b" l="l" r="r" t="t"/>
            <a:pathLst>
              <a:path extrusionOk="0" h="556260" w="553084">
                <a:moveTo>
                  <a:pt x="0" y="6743"/>
                </a:moveTo>
                <a:lnTo>
                  <a:pt x="283153" y="556193"/>
                </a:lnTo>
                <a:lnTo>
                  <a:pt x="484178" y="141576"/>
                </a:lnTo>
                <a:lnTo>
                  <a:pt x="278096" y="141576"/>
                </a:lnTo>
                <a:lnTo>
                  <a:pt x="0" y="6743"/>
                </a:lnTo>
                <a:close/>
              </a:path>
              <a:path extrusionOk="0" h="556260" w="553084">
                <a:moveTo>
                  <a:pt x="552820" y="0"/>
                </a:moveTo>
                <a:lnTo>
                  <a:pt x="278096" y="141576"/>
                </a:lnTo>
                <a:lnTo>
                  <a:pt x="484178" y="141576"/>
                </a:lnTo>
                <a:lnTo>
                  <a:pt x="55282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70" name="Google Shape;3170;p359"/>
          <p:cNvSpPr/>
          <p:nvPr/>
        </p:nvSpPr>
        <p:spPr>
          <a:xfrm>
            <a:off x="7628241" y="1013186"/>
            <a:ext cx="9245" cy="754383"/>
          </a:xfrm>
          <a:custGeom>
            <a:rect b="b" l="l" r="r" t="t"/>
            <a:pathLst>
              <a:path extrusionOk="0" h="1657985" w="20319">
                <a:moveTo>
                  <a:pt x="20219" y="1657815"/>
                </a:moveTo>
                <a:lnTo>
                  <a:pt x="19325" y="1584524"/>
                </a:lnTo>
                <a:lnTo>
                  <a:pt x="894" y="73291"/>
                </a:lnTo>
                <a:lnTo>
                  <a:pt x="0" y="0"/>
                </a:lnTo>
              </a:path>
            </a:pathLst>
          </a:custGeom>
          <a:noFill/>
          <a:ln cap="flat" cmpd="sng" w="1465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71" name="Google Shape;3171;p359"/>
          <p:cNvSpPr/>
          <p:nvPr/>
        </p:nvSpPr>
        <p:spPr>
          <a:xfrm>
            <a:off x="7503695" y="857951"/>
            <a:ext cx="251653" cy="253098"/>
          </a:xfrm>
          <a:custGeom>
            <a:rect b="b" l="l" r="r" t="t"/>
            <a:pathLst>
              <a:path extrusionOk="0" h="556260" w="553084">
                <a:moveTo>
                  <a:pt x="269667" y="0"/>
                </a:moveTo>
                <a:lnTo>
                  <a:pt x="0" y="556193"/>
                </a:lnTo>
                <a:lnTo>
                  <a:pt x="274724" y="414616"/>
                </a:lnTo>
                <a:lnTo>
                  <a:pt x="483335" y="414616"/>
                </a:lnTo>
                <a:lnTo>
                  <a:pt x="269667" y="0"/>
                </a:lnTo>
                <a:close/>
              </a:path>
              <a:path extrusionOk="0" h="556260" w="553084">
                <a:moveTo>
                  <a:pt x="483335" y="414616"/>
                </a:moveTo>
                <a:lnTo>
                  <a:pt x="274724" y="414616"/>
                </a:lnTo>
                <a:lnTo>
                  <a:pt x="552820" y="549450"/>
                </a:lnTo>
                <a:lnTo>
                  <a:pt x="483335" y="41461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72" name="Google Shape;3172;p359"/>
          <p:cNvSpPr/>
          <p:nvPr/>
        </p:nvSpPr>
        <p:spPr>
          <a:xfrm>
            <a:off x="7510543" y="1669439"/>
            <a:ext cx="251653" cy="253098"/>
          </a:xfrm>
          <a:custGeom>
            <a:rect b="b" l="l" r="r" t="t"/>
            <a:pathLst>
              <a:path extrusionOk="0" h="556260" w="553084">
                <a:moveTo>
                  <a:pt x="0" y="6742"/>
                </a:moveTo>
                <a:lnTo>
                  <a:pt x="283153" y="556192"/>
                </a:lnTo>
                <a:lnTo>
                  <a:pt x="484178" y="141576"/>
                </a:lnTo>
                <a:lnTo>
                  <a:pt x="278096" y="141576"/>
                </a:lnTo>
                <a:lnTo>
                  <a:pt x="0" y="6742"/>
                </a:lnTo>
                <a:close/>
              </a:path>
              <a:path extrusionOk="0" h="556260" w="553084">
                <a:moveTo>
                  <a:pt x="552820" y="0"/>
                </a:moveTo>
                <a:lnTo>
                  <a:pt x="278096" y="141576"/>
                </a:lnTo>
                <a:lnTo>
                  <a:pt x="484178" y="141576"/>
                </a:lnTo>
                <a:lnTo>
                  <a:pt x="55282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176" name="Shape 3176"/>
        <p:cNvGrpSpPr/>
        <p:nvPr/>
      </p:nvGrpSpPr>
      <p:grpSpPr>
        <a:xfrm>
          <a:off x="0" y="0"/>
          <a:ext cx="0" cy="0"/>
          <a:chOff x="0" y="0"/>
          <a:chExt cx="0" cy="0"/>
        </a:xfrm>
      </p:grpSpPr>
      <p:graphicFrame>
        <p:nvGraphicFramePr>
          <p:cNvPr id="3177" name="Google Shape;3177;p360"/>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3178" name="Google Shape;3178;p360"/>
          <p:cNvGraphicFramePr/>
          <p:nvPr/>
        </p:nvGraphicFramePr>
        <p:xfrm>
          <a:off x="5484019" y="730992"/>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400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179" name="Google Shape;3179;p360"/>
          <p:cNvSpPr/>
          <p:nvPr/>
        </p:nvSpPr>
        <p:spPr>
          <a:xfrm>
            <a:off x="3659936" y="774912"/>
            <a:ext cx="1460714" cy="766577"/>
          </a:xfrm>
          <a:custGeom>
            <a:rect b="b" l="l" r="r" t="t"/>
            <a:pathLst>
              <a:path extrusionOk="0" h="1928495" w="3584575">
                <a:moveTo>
                  <a:pt x="2899110" y="0"/>
                </a:moveTo>
                <a:lnTo>
                  <a:pt x="2899110" y="336735"/>
                </a:lnTo>
                <a:lnTo>
                  <a:pt x="0" y="336735"/>
                </a:lnTo>
                <a:lnTo>
                  <a:pt x="0" y="1591568"/>
                </a:lnTo>
                <a:lnTo>
                  <a:pt x="2899110" y="1591568"/>
                </a:lnTo>
                <a:lnTo>
                  <a:pt x="2899110" y="1928303"/>
                </a:lnTo>
                <a:lnTo>
                  <a:pt x="3584325" y="964151"/>
                </a:lnTo>
                <a:lnTo>
                  <a:pt x="2899110" y="0"/>
                </a:lnTo>
                <a:close/>
              </a:path>
            </a:pathLst>
          </a:custGeom>
          <a:solidFill>
            <a:srgbClr val="0365C0">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80" name="Google Shape;3180;p360"/>
          <p:cNvSpPr txBox="1"/>
          <p:nvPr>
            <p:ph idx="4294967295" type="title"/>
          </p:nvPr>
        </p:nvSpPr>
        <p:spPr>
          <a:xfrm>
            <a:off x="3813749" y="989516"/>
            <a:ext cx="1167000" cy="411900"/>
          </a:xfrm>
          <a:prstGeom prst="rect">
            <a:avLst/>
          </a:prstGeom>
          <a:noFill/>
          <a:ln>
            <a:noFill/>
          </a:ln>
        </p:spPr>
        <p:txBody>
          <a:bodyPr anchorCtr="0" anchor="t" bIns="0" lIns="0" spcFirstLastPara="1" rIns="0" wrap="square" tIns="6925">
            <a:noAutofit/>
          </a:bodyPr>
          <a:lstStyle/>
          <a:p>
            <a:pPr indent="0" lvl="0" marL="0" rtl="0" algn="l">
              <a:lnSpc>
                <a:spcPct val="100000"/>
              </a:lnSpc>
              <a:spcBef>
                <a:spcPts val="0"/>
              </a:spcBef>
              <a:spcAft>
                <a:spcPts val="0"/>
              </a:spcAft>
              <a:buNone/>
            </a:pPr>
            <a:r>
              <a:rPr lang="en" sz="2000">
                <a:solidFill>
                  <a:srgbClr val="FFFFFF"/>
                </a:solidFill>
                <a:latin typeface="Questrial"/>
                <a:ea typeface="Questrial"/>
                <a:cs typeface="Questrial"/>
                <a:sym typeface="Questrial"/>
              </a:rPr>
              <a:t>spread()</a:t>
            </a:r>
            <a:endParaRPr sz="2000">
              <a:latin typeface="Questrial"/>
              <a:ea typeface="Questrial"/>
              <a:cs typeface="Questrial"/>
              <a:sym typeface="Questrial"/>
            </a:endParaRPr>
          </a:p>
        </p:txBody>
      </p:sp>
    </p:spTree>
  </p:cSld>
  <p:clrMapOvr>
    <a:masterClrMapping/>
  </p:clrMapOvr>
</p:sld>
</file>

<file path=ppt/slides/slide3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184" name="Shape 3184"/>
        <p:cNvGrpSpPr/>
        <p:nvPr/>
      </p:nvGrpSpPr>
      <p:grpSpPr>
        <a:xfrm>
          <a:off x="0" y="0"/>
          <a:ext cx="0" cy="0"/>
          <a:chOff x="0" y="0"/>
          <a:chExt cx="0" cy="0"/>
        </a:xfrm>
      </p:grpSpPr>
      <p:graphicFrame>
        <p:nvGraphicFramePr>
          <p:cNvPr id="3185" name="Google Shape;3185;p361"/>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3186" name="Google Shape;3186;p361"/>
          <p:cNvGraphicFramePr/>
          <p:nvPr/>
        </p:nvGraphicFramePr>
        <p:xfrm>
          <a:off x="5484019" y="730992"/>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400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187" name="Google Shape;3187;p361"/>
          <p:cNvSpPr/>
          <p:nvPr/>
        </p:nvSpPr>
        <p:spPr>
          <a:xfrm>
            <a:off x="6338297" y="626567"/>
            <a:ext cx="1815426" cy="1554728"/>
          </a:xfrm>
          <a:custGeom>
            <a:rect b="b" l="l" r="r" t="t"/>
            <a:pathLst>
              <a:path extrusionOk="0" h="3493770" w="4322444">
                <a:moveTo>
                  <a:pt x="0" y="2903933"/>
                </a:moveTo>
                <a:lnTo>
                  <a:pt x="0" y="589331"/>
                </a:lnTo>
                <a:lnTo>
                  <a:pt x="1953" y="540996"/>
                </a:lnTo>
                <a:lnTo>
                  <a:pt x="7713" y="493738"/>
                </a:lnTo>
                <a:lnTo>
                  <a:pt x="17127" y="447707"/>
                </a:lnTo>
                <a:lnTo>
                  <a:pt x="30044" y="403056"/>
                </a:lnTo>
                <a:lnTo>
                  <a:pt x="46312" y="359936"/>
                </a:lnTo>
                <a:lnTo>
                  <a:pt x="65780" y="318499"/>
                </a:lnTo>
                <a:lnTo>
                  <a:pt x="88295" y="278896"/>
                </a:lnTo>
                <a:lnTo>
                  <a:pt x="113706" y="241279"/>
                </a:lnTo>
                <a:lnTo>
                  <a:pt x="141862" y="205800"/>
                </a:lnTo>
                <a:lnTo>
                  <a:pt x="172611" y="172611"/>
                </a:lnTo>
                <a:lnTo>
                  <a:pt x="205800" y="141862"/>
                </a:lnTo>
                <a:lnTo>
                  <a:pt x="241279" y="113706"/>
                </a:lnTo>
                <a:lnTo>
                  <a:pt x="278896" y="88295"/>
                </a:lnTo>
                <a:lnTo>
                  <a:pt x="318499" y="65780"/>
                </a:lnTo>
                <a:lnTo>
                  <a:pt x="359936" y="46312"/>
                </a:lnTo>
                <a:lnTo>
                  <a:pt x="403056" y="30044"/>
                </a:lnTo>
                <a:lnTo>
                  <a:pt x="447707" y="17127"/>
                </a:lnTo>
                <a:lnTo>
                  <a:pt x="493738" y="7713"/>
                </a:lnTo>
                <a:lnTo>
                  <a:pt x="540996" y="1953"/>
                </a:lnTo>
                <a:lnTo>
                  <a:pt x="589331" y="0"/>
                </a:lnTo>
                <a:lnTo>
                  <a:pt x="3732573" y="0"/>
                </a:lnTo>
                <a:lnTo>
                  <a:pt x="3780907" y="1953"/>
                </a:lnTo>
                <a:lnTo>
                  <a:pt x="3828165" y="7713"/>
                </a:lnTo>
                <a:lnTo>
                  <a:pt x="3874196" y="17127"/>
                </a:lnTo>
                <a:lnTo>
                  <a:pt x="3918847" y="30044"/>
                </a:lnTo>
                <a:lnTo>
                  <a:pt x="3961967" y="46312"/>
                </a:lnTo>
                <a:lnTo>
                  <a:pt x="4003404" y="65780"/>
                </a:lnTo>
                <a:lnTo>
                  <a:pt x="4043007" y="88295"/>
                </a:lnTo>
                <a:lnTo>
                  <a:pt x="4080624" y="113706"/>
                </a:lnTo>
                <a:lnTo>
                  <a:pt x="4116103" y="141862"/>
                </a:lnTo>
                <a:lnTo>
                  <a:pt x="4149292" y="172611"/>
                </a:lnTo>
                <a:lnTo>
                  <a:pt x="4180041" y="205800"/>
                </a:lnTo>
                <a:lnTo>
                  <a:pt x="4208197" y="241279"/>
                </a:lnTo>
                <a:lnTo>
                  <a:pt x="4233608" y="278896"/>
                </a:lnTo>
                <a:lnTo>
                  <a:pt x="4256123" y="318499"/>
                </a:lnTo>
                <a:lnTo>
                  <a:pt x="4275591" y="359936"/>
                </a:lnTo>
                <a:lnTo>
                  <a:pt x="4291859" y="403056"/>
                </a:lnTo>
                <a:lnTo>
                  <a:pt x="4304776" y="447707"/>
                </a:lnTo>
                <a:lnTo>
                  <a:pt x="4314190" y="493738"/>
                </a:lnTo>
                <a:lnTo>
                  <a:pt x="4319950" y="540996"/>
                </a:lnTo>
                <a:lnTo>
                  <a:pt x="4321904" y="589331"/>
                </a:lnTo>
                <a:lnTo>
                  <a:pt x="4321904" y="2903933"/>
                </a:lnTo>
                <a:lnTo>
                  <a:pt x="4319950" y="2952267"/>
                </a:lnTo>
                <a:lnTo>
                  <a:pt x="4314190" y="2999526"/>
                </a:lnTo>
                <a:lnTo>
                  <a:pt x="4304776" y="3045556"/>
                </a:lnTo>
                <a:lnTo>
                  <a:pt x="4291859" y="3090208"/>
                </a:lnTo>
                <a:lnTo>
                  <a:pt x="4275591" y="3133328"/>
                </a:lnTo>
                <a:lnTo>
                  <a:pt x="4256123" y="3174765"/>
                </a:lnTo>
                <a:lnTo>
                  <a:pt x="4233608" y="3214368"/>
                </a:lnTo>
                <a:lnTo>
                  <a:pt x="4208197" y="3251985"/>
                </a:lnTo>
                <a:lnTo>
                  <a:pt x="4180041" y="3287464"/>
                </a:lnTo>
                <a:lnTo>
                  <a:pt x="4149292" y="3320654"/>
                </a:lnTo>
                <a:lnTo>
                  <a:pt x="4116103" y="3351402"/>
                </a:lnTo>
                <a:lnTo>
                  <a:pt x="4080624" y="3379558"/>
                </a:lnTo>
                <a:lnTo>
                  <a:pt x="4043007" y="3404969"/>
                </a:lnTo>
                <a:lnTo>
                  <a:pt x="4003404" y="3427485"/>
                </a:lnTo>
                <a:lnTo>
                  <a:pt x="3961967" y="3446952"/>
                </a:lnTo>
                <a:lnTo>
                  <a:pt x="3918847" y="3463220"/>
                </a:lnTo>
                <a:lnTo>
                  <a:pt x="3874196" y="3476137"/>
                </a:lnTo>
                <a:lnTo>
                  <a:pt x="3828165" y="3485552"/>
                </a:lnTo>
                <a:lnTo>
                  <a:pt x="3780907" y="3491311"/>
                </a:lnTo>
                <a:lnTo>
                  <a:pt x="3732573" y="3493265"/>
                </a:lnTo>
                <a:lnTo>
                  <a:pt x="589331" y="3493265"/>
                </a:lnTo>
                <a:lnTo>
                  <a:pt x="540996" y="3491311"/>
                </a:lnTo>
                <a:lnTo>
                  <a:pt x="493738" y="3485552"/>
                </a:lnTo>
                <a:lnTo>
                  <a:pt x="447707" y="3476137"/>
                </a:lnTo>
                <a:lnTo>
                  <a:pt x="403056" y="3463220"/>
                </a:lnTo>
                <a:lnTo>
                  <a:pt x="359936" y="3446952"/>
                </a:lnTo>
                <a:lnTo>
                  <a:pt x="318499" y="3427485"/>
                </a:lnTo>
                <a:lnTo>
                  <a:pt x="278896" y="3404969"/>
                </a:lnTo>
                <a:lnTo>
                  <a:pt x="241279" y="3379558"/>
                </a:lnTo>
                <a:lnTo>
                  <a:pt x="205800" y="3351402"/>
                </a:lnTo>
                <a:lnTo>
                  <a:pt x="172611" y="3320654"/>
                </a:lnTo>
                <a:lnTo>
                  <a:pt x="141862" y="3287464"/>
                </a:lnTo>
                <a:lnTo>
                  <a:pt x="113706" y="3251985"/>
                </a:lnTo>
                <a:lnTo>
                  <a:pt x="88295" y="3214368"/>
                </a:lnTo>
                <a:lnTo>
                  <a:pt x="65780" y="3174765"/>
                </a:lnTo>
                <a:lnTo>
                  <a:pt x="46312" y="3133328"/>
                </a:lnTo>
                <a:lnTo>
                  <a:pt x="30044" y="3090208"/>
                </a:lnTo>
                <a:lnTo>
                  <a:pt x="17127" y="3045556"/>
                </a:lnTo>
                <a:lnTo>
                  <a:pt x="7713" y="2999526"/>
                </a:lnTo>
                <a:lnTo>
                  <a:pt x="1953" y="2952267"/>
                </a:lnTo>
                <a:lnTo>
                  <a:pt x="0" y="2903933"/>
                </a:lnTo>
                <a:close/>
              </a:path>
            </a:pathLst>
          </a:custGeom>
          <a:noFill/>
          <a:ln cap="flat" cmpd="sng" w="7620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188" name="Google Shape;3188;p361"/>
          <p:cNvSpPr txBox="1"/>
          <p:nvPr/>
        </p:nvSpPr>
        <p:spPr>
          <a:xfrm>
            <a:off x="1989711" y="319861"/>
            <a:ext cx="148500" cy="306600"/>
          </a:xfrm>
          <a:prstGeom prst="rect">
            <a:avLst/>
          </a:prstGeom>
          <a:noFill/>
          <a:ln>
            <a:noFill/>
          </a:ln>
        </p:spPr>
        <p:txBody>
          <a:bodyPr anchorCtr="0" anchor="t" bIns="0" lIns="0" spcFirstLastPara="1" rIns="0" wrap="square" tIns="6050">
            <a:noAutofit/>
          </a:bodyPr>
          <a:lstStyle/>
          <a:p>
            <a:pPr indent="0" lvl="0" marL="0" marR="0" rtl="0" algn="l">
              <a:lnSpc>
                <a:spcPct val="100000"/>
              </a:lnSpc>
              <a:spcBef>
                <a:spcPts val="0"/>
              </a:spcBef>
              <a:spcAft>
                <a:spcPts val="0"/>
              </a:spcAft>
              <a:buNone/>
            </a:pPr>
            <a:r>
              <a:rPr b="1" lang="en" sz="1900">
                <a:solidFill>
                  <a:srgbClr val="0365C0"/>
                </a:solidFill>
                <a:latin typeface="Helvetica Neue"/>
                <a:ea typeface="Helvetica Neue"/>
                <a:cs typeface="Helvetica Neue"/>
                <a:sym typeface="Helvetica Neue"/>
              </a:rPr>
              <a:t>1</a:t>
            </a:r>
            <a:endParaRPr sz="1900">
              <a:latin typeface="Helvetica Neue"/>
              <a:ea typeface="Helvetica Neue"/>
              <a:cs typeface="Helvetica Neue"/>
              <a:sym typeface="Helvetica Neue"/>
            </a:endParaRPr>
          </a:p>
        </p:txBody>
      </p:sp>
      <p:sp>
        <p:nvSpPr>
          <p:cNvPr id="3189" name="Google Shape;3189;p361"/>
          <p:cNvSpPr txBox="1"/>
          <p:nvPr/>
        </p:nvSpPr>
        <p:spPr>
          <a:xfrm>
            <a:off x="2861248" y="319861"/>
            <a:ext cx="148500" cy="306600"/>
          </a:xfrm>
          <a:prstGeom prst="rect">
            <a:avLst/>
          </a:prstGeom>
          <a:noFill/>
          <a:ln>
            <a:noFill/>
          </a:ln>
        </p:spPr>
        <p:txBody>
          <a:bodyPr anchorCtr="0" anchor="t" bIns="0" lIns="0" spcFirstLastPara="1" rIns="0" wrap="square" tIns="6050">
            <a:noAutofit/>
          </a:bodyPr>
          <a:lstStyle/>
          <a:p>
            <a:pPr indent="0" lvl="0" marL="0" marR="0" rtl="0" algn="l">
              <a:lnSpc>
                <a:spcPct val="100000"/>
              </a:lnSpc>
              <a:spcBef>
                <a:spcPts val="0"/>
              </a:spcBef>
              <a:spcAft>
                <a:spcPts val="0"/>
              </a:spcAft>
              <a:buNone/>
            </a:pPr>
            <a:r>
              <a:rPr b="1" lang="en" sz="1900">
                <a:solidFill>
                  <a:srgbClr val="0365C0"/>
                </a:solidFill>
                <a:latin typeface="Helvetica Neue"/>
                <a:ea typeface="Helvetica Neue"/>
                <a:cs typeface="Helvetica Neue"/>
                <a:sym typeface="Helvetica Neue"/>
              </a:rPr>
              <a:t>2</a:t>
            </a:r>
            <a:endParaRPr sz="1900">
              <a:latin typeface="Helvetica Neue"/>
              <a:ea typeface="Helvetica Neue"/>
              <a:cs typeface="Helvetica Neue"/>
              <a:sym typeface="Helvetica Neue"/>
            </a:endParaRPr>
          </a:p>
        </p:txBody>
      </p:sp>
    </p:spTree>
  </p:cSld>
  <p:clrMapOvr>
    <a:masterClrMapping/>
  </p:clrMapOvr>
</p:sld>
</file>

<file path=ppt/slides/slide3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193" name="Shape 3193"/>
        <p:cNvGrpSpPr/>
        <p:nvPr/>
      </p:nvGrpSpPr>
      <p:grpSpPr>
        <a:xfrm>
          <a:off x="0" y="0"/>
          <a:ext cx="0" cy="0"/>
          <a:chOff x="0" y="0"/>
          <a:chExt cx="0" cy="0"/>
        </a:xfrm>
      </p:grpSpPr>
      <p:graphicFrame>
        <p:nvGraphicFramePr>
          <p:cNvPr id="3194" name="Google Shape;3194;p362"/>
          <p:cNvGraphicFramePr/>
          <p:nvPr/>
        </p:nvGraphicFramePr>
        <p:xfrm>
          <a:off x="735806" y="678609"/>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graphicFrame>
        <p:nvGraphicFramePr>
          <p:cNvPr id="3195" name="Google Shape;3195;p362"/>
          <p:cNvGraphicFramePr/>
          <p:nvPr/>
        </p:nvGraphicFramePr>
        <p:xfrm>
          <a:off x="5484019" y="730992"/>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400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r>
            </a:tbl>
          </a:graphicData>
        </a:graphic>
      </p:graphicFrame>
      <p:sp>
        <p:nvSpPr>
          <p:cNvPr id="3196" name="Google Shape;3196;p362"/>
          <p:cNvSpPr txBox="1"/>
          <p:nvPr>
            <p:ph idx="4294967295" type="title"/>
          </p:nvPr>
        </p:nvSpPr>
        <p:spPr>
          <a:xfrm>
            <a:off x="1695140" y="214414"/>
            <a:ext cx="1839600" cy="290100"/>
          </a:xfrm>
          <a:prstGeom prst="rect">
            <a:avLst/>
          </a:prstGeom>
          <a:noFill/>
          <a:ln>
            <a:noFill/>
          </a:ln>
        </p:spPr>
        <p:txBody>
          <a:bodyPr anchorCtr="0" anchor="t" bIns="0" lIns="0" spcFirstLastPara="1" rIns="0" wrap="square" tIns="6650">
            <a:noAutofit/>
          </a:bodyPr>
          <a:lstStyle/>
          <a:p>
            <a:pPr indent="0" lvl="0" marL="0" rtl="0" algn="l">
              <a:lnSpc>
                <a:spcPct val="100000"/>
              </a:lnSpc>
              <a:spcBef>
                <a:spcPts val="0"/>
              </a:spcBef>
              <a:spcAft>
                <a:spcPts val="0"/>
              </a:spcAft>
              <a:buNone/>
            </a:pPr>
            <a:r>
              <a:rPr b="1" lang="en" sz="1800">
                <a:solidFill>
                  <a:srgbClr val="0365C0"/>
                </a:solidFill>
                <a:latin typeface="Helvetica Neue"/>
                <a:ea typeface="Helvetica Neue"/>
                <a:cs typeface="Helvetica Neue"/>
                <a:sym typeface="Helvetica Neue"/>
              </a:rPr>
              <a:t>key </a:t>
            </a:r>
            <a:endParaRPr b="1" sz="1800">
              <a:solidFill>
                <a:srgbClr val="0365C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300">
                <a:solidFill>
                  <a:srgbClr val="0365C0"/>
                </a:solidFill>
                <a:latin typeface="Arimo"/>
                <a:ea typeface="Arimo"/>
                <a:cs typeface="Arimo"/>
                <a:sym typeface="Arimo"/>
              </a:rPr>
              <a:t>(new column names)</a:t>
            </a:r>
            <a:endParaRPr sz="1300">
              <a:latin typeface="Arimo"/>
              <a:ea typeface="Arimo"/>
              <a:cs typeface="Arimo"/>
              <a:sym typeface="Arimo"/>
            </a:endParaRPr>
          </a:p>
        </p:txBody>
      </p:sp>
    </p:spTree>
  </p:cSld>
  <p:clrMapOvr>
    <a:masterClrMapping/>
  </p:clrMapOvr>
</p:sld>
</file>

<file path=ppt/slides/slide3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00" name="Shape 3200"/>
        <p:cNvGrpSpPr/>
        <p:nvPr/>
      </p:nvGrpSpPr>
      <p:grpSpPr>
        <a:xfrm>
          <a:off x="0" y="0"/>
          <a:ext cx="0" cy="0"/>
          <a:chOff x="0" y="0"/>
          <a:chExt cx="0" cy="0"/>
        </a:xfrm>
      </p:grpSpPr>
      <p:graphicFrame>
        <p:nvGraphicFramePr>
          <p:cNvPr id="3201" name="Google Shape;3201;p363"/>
          <p:cNvGraphicFramePr/>
          <p:nvPr/>
        </p:nvGraphicFramePr>
        <p:xfrm>
          <a:off x="735806" y="817232"/>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3992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size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amount</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0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477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325"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062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65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3202" name="Google Shape;3202;p363"/>
          <p:cNvGraphicFramePr/>
          <p:nvPr/>
        </p:nvGraphicFramePr>
        <p:xfrm>
          <a:off x="5484019" y="869615"/>
          <a:ext cx="3000000" cy="3000000"/>
        </p:xfrm>
        <a:graphic>
          <a:graphicData uri="http://schemas.openxmlformats.org/drawingml/2006/table">
            <a:tbl>
              <a:tblPr bandRow="1" firstRow="1">
                <a:noFill/>
                <a:tableStyleId>{86380251-1022-4E59-A97C-39B196FD709A}</a:tableStyleId>
              </a:tblPr>
              <a:tblGrid>
                <a:gridCol w="899375"/>
                <a:gridCol w="888700"/>
                <a:gridCol w="793975"/>
              </a:tblGrid>
              <a:tr h="400025">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city</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large</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ctr">
                        <a:lnSpc>
                          <a:spcPct val="100000"/>
                        </a:lnSpc>
                        <a:spcBef>
                          <a:spcPts val="0"/>
                        </a:spcBef>
                        <a:spcAft>
                          <a:spcPts val="0"/>
                        </a:spcAft>
                        <a:buNone/>
                      </a:pPr>
                      <a:r>
                        <a:rPr b="1" lang="en" sz="1300" u="none" cap="none" strike="noStrike">
                          <a:solidFill>
                            <a:srgbClr val="FFFFFF"/>
                          </a:solidFill>
                          <a:latin typeface="Helvetica Neue"/>
                          <a:ea typeface="Helvetica Neue"/>
                          <a:cs typeface="Helvetica Neue"/>
                          <a:sym typeface="Helvetica Neue"/>
                        </a:rPr>
                        <a:t>small</a:t>
                      </a:r>
                      <a:endParaRPr sz="1300" u="none" cap="none" strike="noStrike">
                        <a:latin typeface="Helvetica Neue"/>
                        <a:ea typeface="Helvetica Neue"/>
                        <a:cs typeface="Helvetica Neue"/>
                        <a:sym typeface="Helvetica Neue"/>
                      </a:endParaRPr>
                    </a:p>
                  </a:txBody>
                  <a:tcPr marT="9155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New York</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23</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14</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London</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22</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304775">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Beijing</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121</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ctr">
                        <a:lnSpc>
                          <a:spcPct val="100000"/>
                        </a:lnSpc>
                        <a:spcBef>
                          <a:spcPts val="0"/>
                        </a:spcBef>
                        <a:spcAft>
                          <a:spcPts val="0"/>
                        </a:spcAft>
                        <a:buNone/>
                      </a:pPr>
                      <a:r>
                        <a:rPr lang="en" sz="1300" u="none" cap="none" strike="noStrike">
                          <a:latin typeface="Helvetica Neue"/>
                          <a:ea typeface="Helvetica Neue"/>
                          <a:cs typeface="Helvetica Neue"/>
                          <a:sym typeface="Helvetica Neue"/>
                        </a:rPr>
                        <a:t>56</a:t>
                      </a:r>
                      <a:endParaRPr sz="1300" u="none" cap="none" strike="noStrike">
                        <a:latin typeface="Helvetica Neue"/>
                        <a:ea typeface="Helvetica Neue"/>
                        <a:cs typeface="Helvetica Neue"/>
                        <a:sym typeface="Helvetica Neue"/>
                      </a:endParaRPr>
                    </a:p>
                  </a:txBody>
                  <a:tcPr marT="4390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3203" name="Google Shape;3203;p363"/>
          <p:cNvSpPr txBox="1"/>
          <p:nvPr>
            <p:ph idx="4294967295" type="title"/>
          </p:nvPr>
        </p:nvSpPr>
        <p:spPr>
          <a:xfrm>
            <a:off x="1899224" y="238428"/>
            <a:ext cx="2056500" cy="290100"/>
          </a:xfrm>
          <a:prstGeom prst="rect">
            <a:avLst/>
          </a:prstGeom>
          <a:noFill/>
          <a:ln>
            <a:noFill/>
          </a:ln>
        </p:spPr>
        <p:txBody>
          <a:bodyPr anchorCtr="0" anchor="t" bIns="0" lIns="0" spcFirstLastPara="1" rIns="0" wrap="square" tIns="6650">
            <a:noAutofit/>
          </a:bodyPr>
          <a:lstStyle/>
          <a:p>
            <a:pPr indent="0" lvl="0" marL="0" rtl="0" algn="l">
              <a:lnSpc>
                <a:spcPct val="100000"/>
              </a:lnSpc>
              <a:spcBef>
                <a:spcPts val="0"/>
              </a:spcBef>
              <a:spcAft>
                <a:spcPts val="0"/>
              </a:spcAft>
              <a:buNone/>
            </a:pPr>
            <a:r>
              <a:rPr b="1" lang="en" sz="1800">
                <a:solidFill>
                  <a:srgbClr val="A6AAA9"/>
                </a:solidFill>
                <a:latin typeface="Helvetica Neue"/>
                <a:ea typeface="Helvetica Neue"/>
                <a:cs typeface="Helvetica Neue"/>
                <a:sym typeface="Helvetica Neue"/>
              </a:rPr>
              <a:t>key	     </a:t>
            </a:r>
            <a:r>
              <a:rPr b="1" lang="en" sz="1800">
                <a:solidFill>
                  <a:srgbClr val="0365C0"/>
                </a:solidFill>
                <a:latin typeface="Helvetica Neue"/>
                <a:ea typeface="Helvetica Neue"/>
                <a:cs typeface="Helvetica Neue"/>
                <a:sym typeface="Helvetica Neue"/>
              </a:rPr>
              <a:t>value </a:t>
            </a:r>
            <a:endParaRPr b="1" sz="1800">
              <a:solidFill>
                <a:srgbClr val="0365C0"/>
              </a:solidFill>
              <a:latin typeface="Helvetica Neue"/>
              <a:ea typeface="Helvetica Neue"/>
              <a:cs typeface="Helvetica Neue"/>
              <a:sym typeface="Helvetica Neue"/>
            </a:endParaRPr>
          </a:p>
          <a:p>
            <a:pPr indent="0" lvl="0" marL="0" rtl="0" algn="l">
              <a:lnSpc>
                <a:spcPct val="100000"/>
              </a:lnSpc>
              <a:spcBef>
                <a:spcPts val="0"/>
              </a:spcBef>
              <a:spcAft>
                <a:spcPts val="0"/>
              </a:spcAft>
              <a:buNone/>
            </a:pPr>
            <a:r>
              <a:rPr lang="en" sz="1300">
                <a:solidFill>
                  <a:srgbClr val="0365C0"/>
                </a:solidFill>
                <a:latin typeface="Arimo"/>
                <a:ea typeface="Arimo"/>
                <a:cs typeface="Arimo"/>
                <a:sym typeface="Arimo"/>
              </a:rPr>
              <a:t>              (new cells)</a:t>
            </a:r>
            <a:endParaRPr sz="1300">
              <a:latin typeface="Arimo"/>
              <a:ea typeface="Arimo"/>
              <a:cs typeface="Arimo"/>
              <a:sym typeface="Arimo"/>
            </a:endParaRPr>
          </a:p>
        </p:txBody>
      </p:sp>
    </p:spTree>
  </p:cSld>
  <p:clrMapOvr>
    <a:masterClrMapping/>
  </p:clrMapOvr>
</p:sld>
</file>

<file path=ppt/slides/slide3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07" name="Shape 3207"/>
        <p:cNvGrpSpPr/>
        <p:nvPr/>
      </p:nvGrpSpPr>
      <p:grpSpPr>
        <a:xfrm>
          <a:off x="0" y="0"/>
          <a:ext cx="0" cy="0"/>
          <a:chOff x="0" y="0"/>
          <a:chExt cx="0" cy="0"/>
        </a:xfrm>
      </p:grpSpPr>
      <p:sp>
        <p:nvSpPr>
          <p:cNvPr id="3208" name="Google Shape;3208;p364"/>
          <p:cNvSpPr txBox="1"/>
          <p:nvPr>
            <p:ph idx="4294967295" type="title"/>
          </p:nvPr>
        </p:nvSpPr>
        <p:spPr>
          <a:xfrm>
            <a:off x="3740901" y="278845"/>
            <a:ext cx="16626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spread()</a:t>
            </a:r>
            <a:endParaRPr b="1" sz="3000">
              <a:latin typeface="Questrial"/>
              <a:ea typeface="Questrial"/>
              <a:cs typeface="Questrial"/>
              <a:sym typeface="Questrial"/>
            </a:endParaRPr>
          </a:p>
        </p:txBody>
      </p:sp>
      <p:sp>
        <p:nvSpPr>
          <p:cNvPr id="3209" name="Google Shape;3209;p364"/>
          <p:cNvSpPr/>
          <p:nvPr/>
        </p:nvSpPr>
        <p:spPr>
          <a:xfrm>
            <a:off x="937624" y="1016590"/>
            <a:ext cx="7271664" cy="606743"/>
          </a:xfrm>
          <a:custGeom>
            <a:rect b="b" l="l" r="r" t="t"/>
            <a:pathLst>
              <a:path extrusionOk="0" h="1333500" w="15981680">
                <a:moveTo>
                  <a:pt x="0" y="0"/>
                </a:moveTo>
                <a:lnTo>
                  <a:pt x="15981162" y="0"/>
                </a:lnTo>
                <a:lnTo>
                  <a:pt x="15981162" y="1333348"/>
                </a:lnTo>
                <a:lnTo>
                  <a:pt x="0" y="1333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10" name="Google Shape;3210;p364"/>
          <p:cNvSpPr/>
          <p:nvPr/>
        </p:nvSpPr>
        <p:spPr>
          <a:xfrm>
            <a:off x="937624" y="1016590"/>
            <a:ext cx="7271664" cy="606743"/>
          </a:xfrm>
          <a:custGeom>
            <a:rect b="b" l="l" r="r" t="t"/>
            <a:pathLst>
              <a:path extrusionOk="0" h="1333500" w="15981680">
                <a:moveTo>
                  <a:pt x="0" y="0"/>
                </a:moveTo>
                <a:lnTo>
                  <a:pt x="15981157" y="0"/>
                </a:lnTo>
                <a:lnTo>
                  <a:pt x="15981157" y="1333348"/>
                </a:lnTo>
                <a:lnTo>
                  <a:pt x="0" y="133334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11" name="Google Shape;3211;p364"/>
          <p:cNvSpPr txBox="1"/>
          <p:nvPr/>
        </p:nvSpPr>
        <p:spPr>
          <a:xfrm>
            <a:off x="1022923" y="1170479"/>
            <a:ext cx="6459000" cy="2805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2000">
                <a:solidFill>
                  <a:srgbClr val="0365C0"/>
                </a:solidFill>
                <a:latin typeface="Questrial"/>
                <a:ea typeface="Questrial"/>
                <a:cs typeface="Questrial"/>
                <a:sym typeface="Questrial"/>
              </a:rPr>
              <a:t>pollution </a:t>
            </a:r>
            <a:r>
              <a:rPr lang="en" sz="2000">
                <a:latin typeface="Questrial"/>
                <a:ea typeface="Questrial"/>
                <a:cs typeface="Questrial"/>
                <a:sym typeface="Questrial"/>
              </a:rPr>
              <a:t>%&gt;% spread(key = </a:t>
            </a:r>
            <a:r>
              <a:rPr lang="en" sz="2000">
                <a:solidFill>
                  <a:srgbClr val="0365C0"/>
                </a:solidFill>
                <a:latin typeface="Questrial"/>
                <a:ea typeface="Questrial"/>
                <a:cs typeface="Questrial"/>
                <a:sym typeface="Questrial"/>
              </a:rPr>
              <a:t>size</a:t>
            </a:r>
            <a:r>
              <a:rPr lang="en" sz="2000">
                <a:latin typeface="Questrial"/>
                <a:ea typeface="Questrial"/>
                <a:cs typeface="Questrial"/>
                <a:sym typeface="Questrial"/>
              </a:rPr>
              <a:t>, value = </a:t>
            </a:r>
            <a:r>
              <a:rPr lang="en" sz="2000">
                <a:solidFill>
                  <a:srgbClr val="0365C0"/>
                </a:solidFill>
                <a:latin typeface="Questrial"/>
                <a:ea typeface="Questrial"/>
                <a:cs typeface="Questrial"/>
                <a:sym typeface="Questrial"/>
              </a:rPr>
              <a:t>amount</a:t>
            </a:r>
            <a:r>
              <a:rPr lang="en" sz="2000">
                <a:latin typeface="Questrial"/>
                <a:ea typeface="Questrial"/>
                <a:cs typeface="Questrial"/>
                <a:sym typeface="Questrial"/>
              </a:rPr>
              <a:t>)</a:t>
            </a:r>
            <a:endParaRPr sz="2000">
              <a:latin typeface="Questrial"/>
              <a:ea typeface="Questrial"/>
              <a:cs typeface="Questrial"/>
              <a:sym typeface="Questrial"/>
            </a:endParaRPr>
          </a:p>
        </p:txBody>
      </p:sp>
      <p:sp>
        <p:nvSpPr>
          <p:cNvPr id="3212" name="Google Shape;3212;p364"/>
          <p:cNvSpPr/>
          <p:nvPr/>
        </p:nvSpPr>
        <p:spPr>
          <a:xfrm>
            <a:off x="2874724" y="1492519"/>
            <a:ext cx="2089175" cy="1307087"/>
          </a:xfrm>
          <a:custGeom>
            <a:rect b="b" l="l" r="r" t="t"/>
            <a:pathLst>
              <a:path extrusionOk="0" h="4250690" w="5646420">
                <a:moveTo>
                  <a:pt x="5290411" y="857958"/>
                </a:moveTo>
                <a:lnTo>
                  <a:pt x="356336" y="857958"/>
                </a:lnTo>
                <a:lnTo>
                  <a:pt x="307985" y="861211"/>
                </a:lnTo>
                <a:lnTo>
                  <a:pt x="261610" y="870687"/>
                </a:lnTo>
                <a:lnTo>
                  <a:pt x="217636" y="885961"/>
                </a:lnTo>
                <a:lnTo>
                  <a:pt x="176489" y="906610"/>
                </a:lnTo>
                <a:lnTo>
                  <a:pt x="138592" y="932207"/>
                </a:lnTo>
                <a:lnTo>
                  <a:pt x="104370" y="962329"/>
                </a:lnTo>
                <a:lnTo>
                  <a:pt x="74248" y="996551"/>
                </a:lnTo>
                <a:lnTo>
                  <a:pt x="48651" y="1034448"/>
                </a:lnTo>
                <a:lnTo>
                  <a:pt x="28003" y="1075595"/>
                </a:lnTo>
                <a:lnTo>
                  <a:pt x="12729" y="1119569"/>
                </a:lnTo>
                <a:lnTo>
                  <a:pt x="3253" y="1165944"/>
                </a:lnTo>
                <a:lnTo>
                  <a:pt x="0" y="1214296"/>
                </a:lnTo>
                <a:lnTo>
                  <a:pt x="0" y="3894188"/>
                </a:lnTo>
                <a:lnTo>
                  <a:pt x="3253" y="3942539"/>
                </a:lnTo>
                <a:lnTo>
                  <a:pt x="12729" y="3988914"/>
                </a:lnTo>
                <a:lnTo>
                  <a:pt x="28003" y="4032888"/>
                </a:lnTo>
                <a:lnTo>
                  <a:pt x="48651" y="4074035"/>
                </a:lnTo>
                <a:lnTo>
                  <a:pt x="74248" y="4111932"/>
                </a:lnTo>
                <a:lnTo>
                  <a:pt x="104370" y="4146154"/>
                </a:lnTo>
                <a:lnTo>
                  <a:pt x="138592" y="4176276"/>
                </a:lnTo>
                <a:lnTo>
                  <a:pt x="176489" y="4201873"/>
                </a:lnTo>
                <a:lnTo>
                  <a:pt x="217636" y="4222521"/>
                </a:lnTo>
                <a:lnTo>
                  <a:pt x="261610" y="4237795"/>
                </a:lnTo>
                <a:lnTo>
                  <a:pt x="307985" y="4247271"/>
                </a:lnTo>
                <a:lnTo>
                  <a:pt x="356336" y="4250525"/>
                </a:lnTo>
                <a:lnTo>
                  <a:pt x="5290411" y="4250525"/>
                </a:lnTo>
                <a:lnTo>
                  <a:pt x="5338758" y="4247271"/>
                </a:lnTo>
                <a:lnTo>
                  <a:pt x="5385116" y="4237795"/>
                </a:lnTo>
                <a:lnTo>
                  <a:pt x="5429063" y="4222521"/>
                </a:lnTo>
                <a:lnTo>
                  <a:pt x="5470177" y="4201873"/>
                </a:lnTo>
                <a:lnTo>
                  <a:pt x="5508035" y="4176276"/>
                </a:lnTo>
                <a:lnTo>
                  <a:pt x="5542216" y="4146154"/>
                </a:lnTo>
                <a:lnTo>
                  <a:pt x="5572297" y="4111932"/>
                </a:lnTo>
                <a:lnTo>
                  <a:pt x="5597856" y="4074035"/>
                </a:lnTo>
                <a:lnTo>
                  <a:pt x="5618470" y="4032888"/>
                </a:lnTo>
                <a:lnTo>
                  <a:pt x="5633717" y="3988914"/>
                </a:lnTo>
                <a:lnTo>
                  <a:pt x="5643175" y="3942539"/>
                </a:lnTo>
                <a:lnTo>
                  <a:pt x="5646421" y="3894188"/>
                </a:lnTo>
                <a:lnTo>
                  <a:pt x="5646421" y="1214296"/>
                </a:lnTo>
                <a:lnTo>
                  <a:pt x="5643175" y="1165944"/>
                </a:lnTo>
                <a:lnTo>
                  <a:pt x="5633717" y="1119569"/>
                </a:lnTo>
                <a:lnTo>
                  <a:pt x="5618470" y="1075595"/>
                </a:lnTo>
                <a:lnTo>
                  <a:pt x="5597856" y="1034448"/>
                </a:lnTo>
                <a:lnTo>
                  <a:pt x="5572297" y="996551"/>
                </a:lnTo>
                <a:lnTo>
                  <a:pt x="5542216" y="962329"/>
                </a:lnTo>
                <a:lnTo>
                  <a:pt x="5508035" y="932207"/>
                </a:lnTo>
                <a:lnTo>
                  <a:pt x="5470177" y="906610"/>
                </a:lnTo>
                <a:lnTo>
                  <a:pt x="5429063" y="885961"/>
                </a:lnTo>
                <a:lnTo>
                  <a:pt x="5385116" y="870687"/>
                </a:lnTo>
                <a:lnTo>
                  <a:pt x="5338758" y="861211"/>
                </a:lnTo>
                <a:lnTo>
                  <a:pt x="5290411" y="857958"/>
                </a:lnTo>
                <a:close/>
              </a:path>
              <a:path extrusionOk="0" h="4250690" w="5646420">
                <a:moveTo>
                  <a:pt x="4197848" y="0"/>
                </a:moveTo>
                <a:lnTo>
                  <a:pt x="4093139" y="857958"/>
                </a:lnTo>
                <a:lnTo>
                  <a:pt x="4302556" y="857958"/>
                </a:lnTo>
                <a:lnTo>
                  <a:pt x="4197848"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13" name="Google Shape;3213;p364"/>
          <p:cNvSpPr txBox="1"/>
          <p:nvPr/>
        </p:nvSpPr>
        <p:spPr>
          <a:xfrm>
            <a:off x="2921469" y="1840214"/>
            <a:ext cx="2092800" cy="893400"/>
          </a:xfrm>
          <a:prstGeom prst="rect">
            <a:avLst/>
          </a:prstGeom>
          <a:noFill/>
          <a:ln>
            <a:noFill/>
          </a:ln>
        </p:spPr>
        <p:txBody>
          <a:bodyPr anchorCtr="0" anchor="t" bIns="0" lIns="0" spcFirstLastPara="1" rIns="0" wrap="square" tIns="27725">
            <a:noAutofit/>
          </a:bodyPr>
          <a:lstStyle/>
          <a:p>
            <a:pPr indent="-381000" lvl="0" marL="381000" marR="0" rtl="0" algn="l">
              <a:lnSpc>
                <a:spcPct val="113506"/>
              </a:lnSpc>
              <a:spcBef>
                <a:spcPts val="0"/>
              </a:spcBef>
              <a:spcAft>
                <a:spcPts val="0"/>
              </a:spcAft>
              <a:buNone/>
            </a:pPr>
            <a:r>
              <a:rPr b="1" lang="en" sz="1500">
                <a:solidFill>
                  <a:srgbClr val="FFFFFF"/>
                </a:solidFill>
                <a:latin typeface="Questrial"/>
                <a:ea typeface="Questrial"/>
                <a:cs typeface="Questrial"/>
                <a:sym typeface="Questrial"/>
              </a:rPr>
              <a:t>column to use for keys  </a:t>
            </a:r>
            <a:r>
              <a:rPr lang="en" sz="1500">
                <a:solidFill>
                  <a:srgbClr val="FFFFFF"/>
                </a:solidFill>
                <a:latin typeface="Questrial"/>
                <a:ea typeface="Questrial"/>
                <a:cs typeface="Questrial"/>
                <a:sym typeface="Questrial"/>
              </a:rPr>
              <a:t>(becomes new  column names)</a:t>
            </a:r>
            <a:endParaRPr sz="1500">
              <a:latin typeface="Questrial"/>
              <a:ea typeface="Questrial"/>
              <a:cs typeface="Questrial"/>
              <a:sym typeface="Questrial"/>
            </a:endParaRPr>
          </a:p>
        </p:txBody>
      </p:sp>
      <p:sp>
        <p:nvSpPr>
          <p:cNvPr id="3214" name="Google Shape;3214;p364"/>
          <p:cNvSpPr/>
          <p:nvPr/>
        </p:nvSpPr>
        <p:spPr>
          <a:xfrm>
            <a:off x="831263" y="1508881"/>
            <a:ext cx="1295105" cy="1202995"/>
          </a:xfrm>
          <a:custGeom>
            <a:rect b="b" l="l" r="r" t="t"/>
            <a:pathLst>
              <a:path extrusionOk="0" h="4296409" w="4246245">
                <a:moveTo>
                  <a:pt x="3889606" y="903768"/>
                </a:moveTo>
                <a:lnTo>
                  <a:pt x="356336" y="903768"/>
                </a:lnTo>
                <a:lnTo>
                  <a:pt x="307985" y="907021"/>
                </a:lnTo>
                <a:lnTo>
                  <a:pt x="261610" y="916497"/>
                </a:lnTo>
                <a:lnTo>
                  <a:pt x="217636" y="931771"/>
                </a:lnTo>
                <a:lnTo>
                  <a:pt x="176489" y="952419"/>
                </a:lnTo>
                <a:lnTo>
                  <a:pt x="138592" y="978017"/>
                </a:lnTo>
                <a:lnTo>
                  <a:pt x="104370" y="1008138"/>
                </a:lnTo>
                <a:lnTo>
                  <a:pt x="74248" y="1042360"/>
                </a:lnTo>
                <a:lnTo>
                  <a:pt x="48651" y="1080257"/>
                </a:lnTo>
                <a:lnTo>
                  <a:pt x="28003" y="1121404"/>
                </a:lnTo>
                <a:lnTo>
                  <a:pt x="12729" y="1165378"/>
                </a:lnTo>
                <a:lnTo>
                  <a:pt x="3253" y="1211753"/>
                </a:lnTo>
                <a:lnTo>
                  <a:pt x="0" y="1260105"/>
                </a:lnTo>
                <a:lnTo>
                  <a:pt x="0" y="3939997"/>
                </a:lnTo>
                <a:lnTo>
                  <a:pt x="3253" y="3988349"/>
                </a:lnTo>
                <a:lnTo>
                  <a:pt x="12729" y="4034724"/>
                </a:lnTo>
                <a:lnTo>
                  <a:pt x="28003" y="4078698"/>
                </a:lnTo>
                <a:lnTo>
                  <a:pt x="48651" y="4119845"/>
                </a:lnTo>
                <a:lnTo>
                  <a:pt x="74248" y="4157742"/>
                </a:lnTo>
                <a:lnTo>
                  <a:pt x="104370" y="4191964"/>
                </a:lnTo>
                <a:lnTo>
                  <a:pt x="138592" y="4222086"/>
                </a:lnTo>
                <a:lnTo>
                  <a:pt x="176489" y="4247683"/>
                </a:lnTo>
                <a:lnTo>
                  <a:pt x="217636" y="4268331"/>
                </a:lnTo>
                <a:lnTo>
                  <a:pt x="261610" y="4283606"/>
                </a:lnTo>
                <a:lnTo>
                  <a:pt x="307985" y="4293082"/>
                </a:lnTo>
                <a:lnTo>
                  <a:pt x="356336" y="4296335"/>
                </a:lnTo>
                <a:lnTo>
                  <a:pt x="3889606" y="4296335"/>
                </a:lnTo>
                <a:lnTo>
                  <a:pt x="3937957" y="4293081"/>
                </a:lnTo>
                <a:lnTo>
                  <a:pt x="3984332" y="4283605"/>
                </a:lnTo>
                <a:lnTo>
                  <a:pt x="4028306" y="4268331"/>
                </a:lnTo>
                <a:lnTo>
                  <a:pt x="4069454" y="4247683"/>
                </a:lnTo>
                <a:lnTo>
                  <a:pt x="4107351" y="4222085"/>
                </a:lnTo>
                <a:lnTo>
                  <a:pt x="4141572" y="4191963"/>
                </a:lnTo>
                <a:lnTo>
                  <a:pt x="4171694" y="4157742"/>
                </a:lnTo>
                <a:lnTo>
                  <a:pt x="4197292" y="4119845"/>
                </a:lnTo>
                <a:lnTo>
                  <a:pt x="4217940" y="4078697"/>
                </a:lnTo>
                <a:lnTo>
                  <a:pt x="4233214" y="4034724"/>
                </a:lnTo>
                <a:lnTo>
                  <a:pt x="4242690" y="3988349"/>
                </a:lnTo>
                <a:lnTo>
                  <a:pt x="4245944" y="3939997"/>
                </a:lnTo>
                <a:lnTo>
                  <a:pt x="4245944" y="1260105"/>
                </a:lnTo>
                <a:lnTo>
                  <a:pt x="4242690" y="1211753"/>
                </a:lnTo>
                <a:lnTo>
                  <a:pt x="4233214" y="1165378"/>
                </a:lnTo>
                <a:lnTo>
                  <a:pt x="4217940" y="1121404"/>
                </a:lnTo>
                <a:lnTo>
                  <a:pt x="4197292" y="1080257"/>
                </a:lnTo>
                <a:lnTo>
                  <a:pt x="4171695" y="1042360"/>
                </a:lnTo>
                <a:lnTo>
                  <a:pt x="4141573" y="1008138"/>
                </a:lnTo>
                <a:lnTo>
                  <a:pt x="4107351" y="978017"/>
                </a:lnTo>
                <a:lnTo>
                  <a:pt x="4069454" y="952419"/>
                </a:lnTo>
                <a:lnTo>
                  <a:pt x="4028306" y="931771"/>
                </a:lnTo>
                <a:lnTo>
                  <a:pt x="3984333" y="916497"/>
                </a:lnTo>
                <a:lnTo>
                  <a:pt x="3937958" y="907021"/>
                </a:lnTo>
                <a:lnTo>
                  <a:pt x="3889606" y="903768"/>
                </a:lnTo>
                <a:close/>
              </a:path>
              <a:path extrusionOk="0" h="4296409" w="4246245">
                <a:moveTo>
                  <a:pt x="1570632" y="0"/>
                </a:moveTo>
                <a:lnTo>
                  <a:pt x="1465923" y="903768"/>
                </a:lnTo>
                <a:lnTo>
                  <a:pt x="1675013" y="903768"/>
                </a:lnTo>
                <a:lnTo>
                  <a:pt x="1570632"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15" name="Google Shape;3215;p364"/>
          <p:cNvSpPr txBox="1"/>
          <p:nvPr/>
        </p:nvSpPr>
        <p:spPr>
          <a:xfrm>
            <a:off x="831263" y="1970238"/>
            <a:ext cx="1237500" cy="763500"/>
          </a:xfrm>
          <a:prstGeom prst="rect">
            <a:avLst/>
          </a:prstGeom>
          <a:noFill/>
          <a:ln>
            <a:noFill/>
          </a:ln>
        </p:spPr>
        <p:txBody>
          <a:bodyPr anchorCtr="0" anchor="t" bIns="0" lIns="0" spcFirstLastPara="1" rIns="0" wrap="square" tIns="27725">
            <a:noAutofit/>
          </a:bodyPr>
          <a:lstStyle/>
          <a:p>
            <a:pPr indent="-279400" lvl="0" marL="279400" marR="0" rtl="0" algn="l">
              <a:lnSpc>
                <a:spcPct val="113506"/>
              </a:lnSpc>
              <a:spcBef>
                <a:spcPts val="0"/>
              </a:spcBef>
              <a:spcAft>
                <a:spcPts val="0"/>
              </a:spcAft>
              <a:buNone/>
            </a:pPr>
            <a:r>
              <a:rPr b="1" lang="en" sz="1500">
                <a:solidFill>
                  <a:srgbClr val="FFFFFF"/>
                </a:solidFill>
                <a:latin typeface="Questrial"/>
                <a:ea typeface="Questrial"/>
                <a:cs typeface="Questrial"/>
                <a:sym typeface="Questrial"/>
              </a:rPr>
              <a:t>data frame to  reshape</a:t>
            </a:r>
            <a:endParaRPr sz="1500">
              <a:latin typeface="Questrial"/>
              <a:ea typeface="Questrial"/>
              <a:cs typeface="Questrial"/>
              <a:sym typeface="Questrial"/>
            </a:endParaRPr>
          </a:p>
        </p:txBody>
      </p:sp>
      <p:sp>
        <p:nvSpPr>
          <p:cNvPr id="3216" name="Google Shape;3216;p364"/>
          <p:cNvSpPr/>
          <p:nvPr/>
        </p:nvSpPr>
        <p:spPr>
          <a:xfrm>
            <a:off x="5014336" y="1447926"/>
            <a:ext cx="2269688" cy="1353939"/>
          </a:xfrm>
          <a:custGeom>
            <a:rect b="b" l="l" r="r" t="t"/>
            <a:pathLst>
              <a:path extrusionOk="0" h="4332605" w="5502275">
                <a:moveTo>
                  <a:pt x="5145790" y="939761"/>
                </a:moveTo>
                <a:lnTo>
                  <a:pt x="356334" y="939761"/>
                </a:lnTo>
                <a:lnTo>
                  <a:pt x="307983" y="943014"/>
                </a:lnTo>
                <a:lnTo>
                  <a:pt x="261609" y="952491"/>
                </a:lnTo>
                <a:lnTo>
                  <a:pt x="217636" y="967765"/>
                </a:lnTo>
                <a:lnTo>
                  <a:pt x="176489" y="988413"/>
                </a:lnTo>
                <a:lnTo>
                  <a:pt x="138592" y="1014010"/>
                </a:lnTo>
                <a:lnTo>
                  <a:pt x="104371" y="1044132"/>
                </a:lnTo>
                <a:lnTo>
                  <a:pt x="74249" y="1078354"/>
                </a:lnTo>
                <a:lnTo>
                  <a:pt x="48651" y="1116251"/>
                </a:lnTo>
                <a:lnTo>
                  <a:pt x="28003" y="1157398"/>
                </a:lnTo>
                <a:lnTo>
                  <a:pt x="12729" y="1201372"/>
                </a:lnTo>
                <a:lnTo>
                  <a:pt x="3253" y="1247747"/>
                </a:lnTo>
                <a:lnTo>
                  <a:pt x="0" y="1296098"/>
                </a:lnTo>
                <a:lnTo>
                  <a:pt x="0" y="3975990"/>
                </a:lnTo>
                <a:lnTo>
                  <a:pt x="3253" y="4024342"/>
                </a:lnTo>
                <a:lnTo>
                  <a:pt x="12729" y="4070717"/>
                </a:lnTo>
                <a:lnTo>
                  <a:pt x="28003" y="4114691"/>
                </a:lnTo>
                <a:lnTo>
                  <a:pt x="48651" y="4155839"/>
                </a:lnTo>
                <a:lnTo>
                  <a:pt x="74249" y="4193736"/>
                </a:lnTo>
                <a:lnTo>
                  <a:pt x="104371" y="4227958"/>
                </a:lnTo>
                <a:lnTo>
                  <a:pt x="138592" y="4258079"/>
                </a:lnTo>
                <a:lnTo>
                  <a:pt x="176489" y="4283677"/>
                </a:lnTo>
                <a:lnTo>
                  <a:pt x="217636" y="4304325"/>
                </a:lnTo>
                <a:lnTo>
                  <a:pt x="261609" y="4319599"/>
                </a:lnTo>
                <a:lnTo>
                  <a:pt x="307983" y="4329075"/>
                </a:lnTo>
                <a:lnTo>
                  <a:pt x="356334" y="4332328"/>
                </a:lnTo>
                <a:lnTo>
                  <a:pt x="5145790" y="4332328"/>
                </a:lnTo>
                <a:lnTo>
                  <a:pt x="5194141" y="4329075"/>
                </a:lnTo>
                <a:lnTo>
                  <a:pt x="5240515" y="4319599"/>
                </a:lnTo>
                <a:lnTo>
                  <a:pt x="5284488" y="4304324"/>
                </a:lnTo>
                <a:lnTo>
                  <a:pt x="5325636" y="4283676"/>
                </a:lnTo>
                <a:lnTo>
                  <a:pt x="5363532" y="4258079"/>
                </a:lnTo>
                <a:lnTo>
                  <a:pt x="5397754" y="4227957"/>
                </a:lnTo>
                <a:lnTo>
                  <a:pt x="5427876" y="4193736"/>
                </a:lnTo>
                <a:lnTo>
                  <a:pt x="5453473" y="4155839"/>
                </a:lnTo>
                <a:lnTo>
                  <a:pt x="5474121" y="4114691"/>
                </a:lnTo>
                <a:lnTo>
                  <a:pt x="5489396" y="4070717"/>
                </a:lnTo>
                <a:lnTo>
                  <a:pt x="5498872" y="4024342"/>
                </a:lnTo>
                <a:lnTo>
                  <a:pt x="5502125" y="3975990"/>
                </a:lnTo>
                <a:lnTo>
                  <a:pt x="5502125" y="1296098"/>
                </a:lnTo>
                <a:lnTo>
                  <a:pt x="5498872" y="1247747"/>
                </a:lnTo>
                <a:lnTo>
                  <a:pt x="5489396" y="1201372"/>
                </a:lnTo>
                <a:lnTo>
                  <a:pt x="5474121" y="1157398"/>
                </a:lnTo>
                <a:lnTo>
                  <a:pt x="5453473" y="1116251"/>
                </a:lnTo>
                <a:lnTo>
                  <a:pt x="5427876" y="1078354"/>
                </a:lnTo>
                <a:lnTo>
                  <a:pt x="5397754" y="1044132"/>
                </a:lnTo>
                <a:lnTo>
                  <a:pt x="5363532" y="1014010"/>
                </a:lnTo>
                <a:lnTo>
                  <a:pt x="5325636" y="988413"/>
                </a:lnTo>
                <a:lnTo>
                  <a:pt x="5284488" y="967765"/>
                </a:lnTo>
                <a:lnTo>
                  <a:pt x="5240515" y="952491"/>
                </a:lnTo>
                <a:lnTo>
                  <a:pt x="5194141" y="943014"/>
                </a:lnTo>
                <a:lnTo>
                  <a:pt x="5145790" y="939761"/>
                </a:lnTo>
                <a:close/>
              </a:path>
              <a:path extrusionOk="0" h="4332605" w="5502275">
                <a:moveTo>
                  <a:pt x="2730607" y="0"/>
                </a:moveTo>
                <a:lnTo>
                  <a:pt x="2626234" y="939761"/>
                </a:lnTo>
                <a:lnTo>
                  <a:pt x="2835316" y="939761"/>
                </a:lnTo>
                <a:lnTo>
                  <a:pt x="2730607" y="0"/>
                </a:lnTo>
                <a:close/>
              </a:path>
            </a:pathLst>
          </a:custGeom>
          <a:solidFill>
            <a:srgbClr val="C0C0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17" name="Google Shape;3217;p364"/>
          <p:cNvSpPr txBox="1"/>
          <p:nvPr/>
        </p:nvSpPr>
        <p:spPr>
          <a:xfrm>
            <a:off x="5058750" y="1891982"/>
            <a:ext cx="2190300" cy="789900"/>
          </a:xfrm>
          <a:prstGeom prst="rect">
            <a:avLst/>
          </a:prstGeom>
          <a:noFill/>
          <a:ln>
            <a:noFill/>
          </a:ln>
        </p:spPr>
        <p:txBody>
          <a:bodyPr anchorCtr="0" anchor="t" bIns="0" lIns="0" spcFirstLastPara="1" rIns="0" wrap="square" tIns="19050">
            <a:noAutofit/>
          </a:bodyPr>
          <a:lstStyle/>
          <a:p>
            <a:pPr indent="-533400" lvl="0" marL="533400" marR="0" rtl="0" algn="l">
              <a:lnSpc>
                <a:spcPct val="95500"/>
              </a:lnSpc>
              <a:spcBef>
                <a:spcPts val="0"/>
              </a:spcBef>
              <a:spcAft>
                <a:spcPts val="0"/>
              </a:spcAft>
              <a:buNone/>
            </a:pPr>
            <a:r>
              <a:rPr b="1" lang="en" sz="1500">
                <a:solidFill>
                  <a:srgbClr val="FFFFFF"/>
                </a:solidFill>
                <a:latin typeface="Questrial"/>
                <a:ea typeface="Questrial"/>
                <a:cs typeface="Questrial"/>
                <a:sym typeface="Questrial"/>
              </a:rPr>
              <a:t>column to use for values </a:t>
            </a:r>
            <a:r>
              <a:rPr lang="en" sz="1500">
                <a:solidFill>
                  <a:srgbClr val="FFFFFF"/>
                </a:solidFill>
                <a:latin typeface="Questrial"/>
                <a:ea typeface="Questrial"/>
                <a:cs typeface="Questrial"/>
                <a:sym typeface="Questrial"/>
              </a:rPr>
              <a:t>(becomes new  column cells)</a:t>
            </a:r>
            <a:endParaRPr sz="1500">
              <a:latin typeface="Questrial"/>
              <a:ea typeface="Questrial"/>
              <a:cs typeface="Questrial"/>
              <a:sym typeface="Questrial"/>
            </a:endParaRPr>
          </a:p>
        </p:txBody>
      </p:sp>
    </p:spTree>
  </p:cSld>
  <p:clrMapOvr>
    <a:masterClrMapping/>
  </p:clrMapOvr>
</p:sld>
</file>

<file path=ppt/slides/slide3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21" name="Shape 3221"/>
        <p:cNvGrpSpPr/>
        <p:nvPr/>
      </p:nvGrpSpPr>
      <p:grpSpPr>
        <a:xfrm>
          <a:off x="0" y="0"/>
          <a:ext cx="0" cy="0"/>
          <a:chOff x="0" y="0"/>
          <a:chExt cx="0" cy="0"/>
        </a:xfrm>
      </p:grpSpPr>
      <p:sp>
        <p:nvSpPr>
          <p:cNvPr id="3222" name="Google Shape;3222;p365"/>
          <p:cNvSpPr/>
          <p:nvPr/>
        </p:nvSpPr>
        <p:spPr>
          <a:xfrm>
            <a:off x="3886678" y="1990674"/>
            <a:ext cx="699487" cy="468058"/>
          </a:xfrm>
          <a:custGeom>
            <a:rect b="b" l="l" r="r" t="t"/>
            <a:pathLst>
              <a:path extrusionOk="0" h="1028700" w="1537334">
                <a:moveTo>
                  <a:pt x="924581" y="0"/>
                </a:moveTo>
                <a:lnTo>
                  <a:pt x="924581" y="265837"/>
                </a:lnTo>
                <a:lnTo>
                  <a:pt x="0" y="265837"/>
                </a:lnTo>
                <a:lnTo>
                  <a:pt x="0" y="762538"/>
                </a:lnTo>
                <a:lnTo>
                  <a:pt x="924581" y="762538"/>
                </a:lnTo>
                <a:lnTo>
                  <a:pt x="924581" y="1028376"/>
                </a:lnTo>
                <a:lnTo>
                  <a:pt x="1537307" y="514188"/>
                </a:lnTo>
                <a:lnTo>
                  <a:pt x="924581" y="0"/>
                </a:lnTo>
                <a:close/>
              </a:path>
            </a:pathLst>
          </a:custGeom>
          <a:solidFill>
            <a:srgbClr val="0365C0">
              <a:alpha val="796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3223" name="Google Shape;3223;p365"/>
          <p:cNvGraphicFramePr/>
          <p:nvPr/>
        </p:nvGraphicFramePr>
        <p:xfrm>
          <a:off x="511255" y="1531871"/>
          <a:ext cx="3000000" cy="3000000"/>
        </p:xfrm>
        <a:graphic>
          <a:graphicData uri="http://schemas.openxmlformats.org/drawingml/2006/table">
            <a:tbl>
              <a:tblPr>
                <a:noFill/>
                <a:tableStyleId>{3BA18E6B-83B5-4CD1-A0F1-E50393D39EDC}</a:tableStyleId>
              </a:tblPr>
              <a:tblGrid>
                <a:gridCol w="188050"/>
                <a:gridCol w="1150950"/>
                <a:gridCol w="731300"/>
                <a:gridCol w="727550"/>
              </a:tblGrid>
              <a:tr h="394875">
                <a:tc>
                  <a:txBody>
                    <a:bodyPr/>
                    <a:lstStyle/>
                    <a:p>
                      <a:pPr indent="0" lvl="0" marL="0" rtl="0" algn="l">
                        <a:spcBef>
                          <a:spcPts val="0"/>
                        </a:spcBef>
                        <a:spcAft>
                          <a:spcPts val="0"/>
                        </a:spcAft>
                        <a:buNone/>
                      </a:pPr>
                      <a:r>
                        <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b="1" lang="en" sz="1400">
                          <a:latin typeface="Questrial"/>
                          <a:ea typeface="Questrial"/>
                          <a:cs typeface="Questrial"/>
                          <a:sym typeface="Questrial"/>
                        </a:rPr>
                        <a:t>city</a:t>
                      </a:r>
                      <a:endParaRPr b="1" sz="1400">
                        <a:latin typeface="Questrial"/>
                        <a:ea typeface="Questrial"/>
                        <a:cs typeface="Questrial"/>
                        <a:sym typeface="Questrial"/>
                      </a:endParaRPr>
                    </a:p>
                  </a:txBody>
                  <a:tcPr marT="41575" marB="41575" marR="41575" marL="41575">
                    <a:solidFill>
                      <a:srgbClr val="C9DAF8"/>
                    </a:solidFill>
                  </a:tcPr>
                </a:tc>
                <a:tc>
                  <a:txBody>
                    <a:bodyPr/>
                    <a:lstStyle/>
                    <a:p>
                      <a:pPr indent="0" lvl="0" marL="0" rtl="0" algn="l">
                        <a:spcBef>
                          <a:spcPts val="0"/>
                        </a:spcBef>
                        <a:spcAft>
                          <a:spcPts val="0"/>
                        </a:spcAft>
                        <a:buNone/>
                      </a:pPr>
                      <a:r>
                        <a:rPr b="1" lang="en" sz="1400">
                          <a:latin typeface="Questrial"/>
                          <a:ea typeface="Questrial"/>
                          <a:cs typeface="Questrial"/>
                          <a:sym typeface="Questrial"/>
                        </a:rPr>
                        <a:t>size</a:t>
                      </a:r>
                      <a:endParaRPr b="1" sz="1400">
                        <a:latin typeface="Questrial"/>
                        <a:ea typeface="Questrial"/>
                        <a:cs typeface="Questrial"/>
                        <a:sym typeface="Questrial"/>
                      </a:endParaRPr>
                    </a:p>
                  </a:txBody>
                  <a:tcPr marT="41575" marB="41575" marR="41575" marL="41575">
                    <a:solidFill>
                      <a:srgbClr val="C9DAF8"/>
                    </a:solidFill>
                  </a:tcPr>
                </a:tc>
                <a:tc>
                  <a:txBody>
                    <a:bodyPr/>
                    <a:lstStyle/>
                    <a:p>
                      <a:pPr indent="0" lvl="0" marL="0" rtl="0" algn="l">
                        <a:spcBef>
                          <a:spcPts val="0"/>
                        </a:spcBef>
                        <a:spcAft>
                          <a:spcPts val="0"/>
                        </a:spcAft>
                        <a:buNone/>
                      </a:pPr>
                      <a:r>
                        <a:rPr b="1" lang="en" sz="1400">
                          <a:latin typeface="Questrial"/>
                          <a:ea typeface="Questrial"/>
                          <a:cs typeface="Questrial"/>
                          <a:sym typeface="Questrial"/>
                        </a:rPr>
                        <a:t>amount</a:t>
                      </a:r>
                      <a:endParaRPr b="1" sz="1400">
                        <a:latin typeface="Questrial"/>
                        <a:ea typeface="Questrial"/>
                        <a:cs typeface="Questrial"/>
                        <a:sym typeface="Questrial"/>
                      </a:endParaRPr>
                    </a:p>
                  </a:txBody>
                  <a:tcPr marT="41575" marB="41575" marR="41575" marL="41575">
                    <a:solidFill>
                      <a:srgbClr val="C9DAF8"/>
                    </a:solidFill>
                  </a:tcPr>
                </a:tc>
              </a:tr>
              <a:tr h="183925">
                <a:tc>
                  <a:txBody>
                    <a:bodyPr/>
                    <a:lstStyle/>
                    <a:p>
                      <a:pPr indent="0" lvl="0" marL="0" rtl="0" algn="l">
                        <a:spcBef>
                          <a:spcPts val="0"/>
                        </a:spcBef>
                        <a:spcAft>
                          <a:spcPts val="0"/>
                        </a:spcAft>
                        <a:buNone/>
                      </a:pPr>
                      <a:r>
                        <a:rPr lang="en" sz="1400">
                          <a:latin typeface="Questrial"/>
                          <a:ea typeface="Questrial"/>
                          <a:cs typeface="Questrial"/>
                          <a:sym typeface="Questrial"/>
                        </a:rPr>
                        <a:t>1</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New York</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large</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23</a:t>
                      </a:r>
                      <a:endParaRPr sz="1400">
                        <a:latin typeface="Questrial"/>
                        <a:ea typeface="Questrial"/>
                        <a:cs typeface="Questrial"/>
                        <a:sym typeface="Questrial"/>
                      </a:endParaRPr>
                    </a:p>
                  </a:txBody>
                  <a:tcPr marT="41575" marB="41575" marR="41575" marL="41575"/>
                </a:tc>
              </a:tr>
              <a:tr h="183925">
                <a:tc>
                  <a:txBody>
                    <a:bodyPr/>
                    <a:lstStyle/>
                    <a:p>
                      <a:pPr indent="0" lvl="0" marL="0" rtl="0" algn="l">
                        <a:spcBef>
                          <a:spcPts val="0"/>
                        </a:spcBef>
                        <a:spcAft>
                          <a:spcPts val="0"/>
                        </a:spcAft>
                        <a:buNone/>
                      </a:pPr>
                      <a:r>
                        <a:rPr lang="en" sz="1400">
                          <a:latin typeface="Questrial"/>
                          <a:ea typeface="Questrial"/>
                          <a:cs typeface="Questrial"/>
                          <a:sym typeface="Questrial"/>
                        </a:rPr>
                        <a:t>2</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New York</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small</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14</a:t>
                      </a:r>
                      <a:endParaRPr sz="1400">
                        <a:latin typeface="Questrial"/>
                        <a:ea typeface="Questrial"/>
                        <a:cs typeface="Questrial"/>
                        <a:sym typeface="Questrial"/>
                      </a:endParaRPr>
                    </a:p>
                  </a:txBody>
                  <a:tcPr marT="41575" marB="41575" marR="41575" marL="41575"/>
                </a:tc>
              </a:tr>
              <a:tr h="183925">
                <a:tc>
                  <a:txBody>
                    <a:bodyPr/>
                    <a:lstStyle/>
                    <a:p>
                      <a:pPr indent="0" lvl="0" marL="0" rtl="0" algn="l">
                        <a:spcBef>
                          <a:spcPts val="0"/>
                        </a:spcBef>
                        <a:spcAft>
                          <a:spcPts val="0"/>
                        </a:spcAft>
                        <a:buNone/>
                      </a:pPr>
                      <a:r>
                        <a:rPr lang="en" sz="1400">
                          <a:latin typeface="Questrial"/>
                          <a:ea typeface="Questrial"/>
                          <a:cs typeface="Questrial"/>
                          <a:sym typeface="Questrial"/>
                        </a:rPr>
                        <a:t>3</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London</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large</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22</a:t>
                      </a:r>
                      <a:endParaRPr sz="1400">
                        <a:latin typeface="Questrial"/>
                        <a:ea typeface="Questrial"/>
                        <a:cs typeface="Questrial"/>
                        <a:sym typeface="Questrial"/>
                      </a:endParaRPr>
                    </a:p>
                  </a:txBody>
                  <a:tcPr marT="41575" marB="41575" marR="41575" marL="41575"/>
                </a:tc>
              </a:tr>
              <a:tr h="183925">
                <a:tc>
                  <a:txBody>
                    <a:bodyPr/>
                    <a:lstStyle/>
                    <a:p>
                      <a:pPr indent="0" lvl="0" marL="0" rtl="0" algn="l">
                        <a:spcBef>
                          <a:spcPts val="0"/>
                        </a:spcBef>
                        <a:spcAft>
                          <a:spcPts val="0"/>
                        </a:spcAft>
                        <a:buNone/>
                      </a:pPr>
                      <a:r>
                        <a:rPr lang="en" sz="1400">
                          <a:latin typeface="Questrial"/>
                          <a:ea typeface="Questrial"/>
                          <a:cs typeface="Questrial"/>
                          <a:sym typeface="Questrial"/>
                        </a:rPr>
                        <a:t>4</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London</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small</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16</a:t>
                      </a:r>
                      <a:endParaRPr sz="1400">
                        <a:latin typeface="Questrial"/>
                        <a:ea typeface="Questrial"/>
                        <a:cs typeface="Questrial"/>
                        <a:sym typeface="Questrial"/>
                      </a:endParaRPr>
                    </a:p>
                  </a:txBody>
                  <a:tcPr marT="41575" marB="41575" marR="41575" marL="41575"/>
                </a:tc>
              </a:tr>
              <a:tr h="183925">
                <a:tc>
                  <a:txBody>
                    <a:bodyPr/>
                    <a:lstStyle/>
                    <a:p>
                      <a:pPr indent="0" lvl="0" marL="0" rtl="0" algn="l">
                        <a:spcBef>
                          <a:spcPts val="0"/>
                        </a:spcBef>
                        <a:spcAft>
                          <a:spcPts val="0"/>
                        </a:spcAft>
                        <a:buNone/>
                      </a:pPr>
                      <a:r>
                        <a:rPr lang="en" sz="1400">
                          <a:latin typeface="Questrial"/>
                          <a:ea typeface="Questrial"/>
                          <a:cs typeface="Questrial"/>
                          <a:sym typeface="Questrial"/>
                        </a:rPr>
                        <a:t>5</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Beijing</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large</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121</a:t>
                      </a:r>
                      <a:endParaRPr sz="1400">
                        <a:latin typeface="Questrial"/>
                        <a:ea typeface="Questrial"/>
                        <a:cs typeface="Questrial"/>
                        <a:sym typeface="Questrial"/>
                      </a:endParaRPr>
                    </a:p>
                  </a:txBody>
                  <a:tcPr marT="41575" marB="41575" marR="41575" marL="41575"/>
                </a:tc>
              </a:tr>
              <a:tr h="183925">
                <a:tc>
                  <a:txBody>
                    <a:bodyPr/>
                    <a:lstStyle/>
                    <a:p>
                      <a:pPr indent="0" lvl="0" marL="0" rtl="0" algn="l">
                        <a:spcBef>
                          <a:spcPts val="0"/>
                        </a:spcBef>
                        <a:spcAft>
                          <a:spcPts val="0"/>
                        </a:spcAft>
                        <a:buNone/>
                      </a:pPr>
                      <a:r>
                        <a:rPr lang="en" sz="1400">
                          <a:latin typeface="Questrial"/>
                          <a:ea typeface="Questrial"/>
                          <a:cs typeface="Questrial"/>
                          <a:sym typeface="Questrial"/>
                        </a:rPr>
                        <a:t>6</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Beijing</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small</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56</a:t>
                      </a:r>
                      <a:endParaRPr sz="1400">
                        <a:latin typeface="Questrial"/>
                        <a:ea typeface="Questrial"/>
                        <a:cs typeface="Questrial"/>
                        <a:sym typeface="Questrial"/>
                      </a:endParaRPr>
                    </a:p>
                  </a:txBody>
                  <a:tcPr marT="41575" marB="41575" marR="41575" marL="41575"/>
                </a:tc>
              </a:tr>
            </a:tbl>
          </a:graphicData>
        </a:graphic>
      </p:graphicFrame>
      <p:graphicFrame>
        <p:nvGraphicFramePr>
          <p:cNvPr id="3224" name="Google Shape;3224;p365"/>
          <p:cNvGraphicFramePr/>
          <p:nvPr/>
        </p:nvGraphicFramePr>
        <p:xfrm>
          <a:off x="5273693" y="1703194"/>
          <a:ext cx="3000000" cy="3000000"/>
        </p:xfrm>
        <a:graphic>
          <a:graphicData uri="http://schemas.openxmlformats.org/drawingml/2006/table">
            <a:tbl>
              <a:tblPr>
                <a:noFill/>
                <a:tableStyleId>{3BA18E6B-83B5-4CD1-A0F1-E50393D39EDC}</a:tableStyleId>
              </a:tblPr>
              <a:tblGrid>
                <a:gridCol w="188050"/>
                <a:gridCol w="1150950"/>
                <a:gridCol w="731300"/>
                <a:gridCol w="727550"/>
              </a:tblGrid>
              <a:tr h="394875">
                <a:tc>
                  <a:txBody>
                    <a:bodyPr/>
                    <a:lstStyle/>
                    <a:p>
                      <a:pPr indent="0" lvl="0" marL="0" rtl="0" algn="l">
                        <a:spcBef>
                          <a:spcPts val="0"/>
                        </a:spcBef>
                        <a:spcAft>
                          <a:spcPts val="0"/>
                        </a:spcAft>
                        <a:buNone/>
                      </a:pPr>
                      <a:r>
                        <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b="1" lang="en" sz="1400">
                          <a:latin typeface="Questrial"/>
                          <a:ea typeface="Questrial"/>
                          <a:cs typeface="Questrial"/>
                          <a:sym typeface="Questrial"/>
                        </a:rPr>
                        <a:t>city</a:t>
                      </a:r>
                      <a:endParaRPr b="1" sz="1400">
                        <a:latin typeface="Questrial"/>
                        <a:ea typeface="Questrial"/>
                        <a:cs typeface="Questrial"/>
                        <a:sym typeface="Questrial"/>
                      </a:endParaRPr>
                    </a:p>
                  </a:txBody>
                  <a:tcPr marT="41575" marB="41575" marR="41575" marL="41575">
                    <a:solidFill>
                      <a:srgbClr val="C9DAF8"/>
                    </a:solidFill>
                  </a:tcPr>
                </a:tc>
                <a:tc>
                  <a:txBody>
                    <a:bodyPr/>
                    <a:lstStyle/>
                    <a:p>
                      <a:pPr indent="0" lvl="0" marL="0" rtl="0" algn="l">
                        <a:spcBef>
                          <a:spcPts val="0"/>
                        </a:spcBef>
                        <a:spcAft>
                          <a:spcPts val="0"/>
                        </a:spcAft>
                        <a:buNone/>
                      </a:pPr>
                      <a:r>
                        <a:rPr b="1" lang="en" sz="1400">
                          <a:latin typeface="Questrial"/>
                          <a:ea typeface="Questrial"/>
                          <a:cs typeface="Questrial"/>
                          <a:sym typeface="Questrial"/>
                        </a:rPr>
                        <a:t>large</a:t>
                      </a:r>
                      <a:endParaRPr b="1" sz="1400">
                        <a:latin typeface="Questrial"/>
                        <a:ea typeface="Questrial"/>
                        <a:cs typeface="Questrial"/>
                        <a:sym typeface="Questrial"/>
                      </a:endParaRPr>
                    </a:p>
                  </a:txBody>
                  <a:tcPr marT="41575" marB="41575" marR="41575" marL="41575">
                    <a:solidFill>
                      <a:srgbClr val="C9DAF8"/>
                    </a:solidFill>
                  </a:tcPr>
                </a:tc>
                <a:tc>
                  <a:txBody>
                    <a:bodyPr/>
                    <a:lstStyle/>
                    <a:p>
                      <a:pPr indent="0" lvl="0" marL="0" rtl="0" algn="l">
                        <a:spcBef>
                          <a:spcPts val="0"/>
                        </a:spcBef>
                        <a:spcAft>
                          <a:spcPts val="0"/>
                        </a:spcAft>
                        <a:buNone/>
                      </a:pPr>
                      <a:r>
                        <a:rPr b="1" lang="en" sz="1400">
                          <a:latin typeface="Questrial"/>
                          <a:ea typeface="Questrial"/>
                          <a:cs typeface="Questrial"/>
                          <a:sym typeface="Questrial"/>
                        </a:rPr>
                        <a:t>small</a:t>
                      </a:r>
                      <a:endParaRPr b="1" sz="1400">
                        <a:latin typeface="Questrial"/>
                        <a:ea typeface="Questrial"/>
                        <a:cs typeface="Questrial"/>
                        <a:sym typeface="Questrial"/>
                      </a:endParaRPr>
                    </a:p>
                  </a:txBody>
                  <a:tcPr marT="41575" marB="41575" marR="41575" marL="41575">
                    <a:solidFill>
                      <a:srgbClr val="C9DAF8"/>
                    </a:solidFill>
                  </a:tcPr>
                </a:tc>
              </a:tr>
              <a:tr h="183925">
                <a:tc>
                  <a:txBody>
                    <a:bodyPr/>
                    <a:lstStyle/>
                    <a:p>
                      <a:pPr indent="0" lvl="0" marL="0" rtl="0" algn="l">
                        <a:spcBef>
                          <a:spcPts val="0"/>
                        </a:spcBef>
                        <a:spcAft>
                          <a:spcPts val="0"/>
                        </a:spcAft>
                        <a:buNone/>
                      </a:pPr>
                      <a:r>
                        <a:rPr lang="en" sz="1400">
                          <a:latin typeface="Questrial"/>
                          <a:ea typeface="Questrial"/>
                          <a:cs typeface="Questrial"/>
                          <a:sym typeface="Questrial"/>
                        </a:rPr>
                        <a:t>1</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Beijing</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121</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56</a:t>
                      </a:r>
                      <a:endParaRPr sz="1400">
                        <a:latin typeface="Questrial"/>
                        <a:ea typeface="Questrial"/>
                        <a:cs typeface="Questrial"/>
                        <a:sym typeface="Questrial"/>
                      </a:endParaRPr>
                    </a:p>
                  </a:txBody>
                  <a:tcPr marT="41575" marB="41575" marR="41575" marL="41575"/>
                </a:tc>
              </a:tr>
              <a:tr h="183925">
                <a:tc>
                  <a:txBody>
                    <a:bodyPr/>
                    <a:lstStyle/>
                    <a:p>
                      <a:pPr indent="0" lvl="0" marL="0" rtl="0" algn="l">
                        <a:spcBef>
                          <a:spcPts val="0"/>
                        </a:spcBef>
                        <a:spcAft>
                          <a:spcPts val="0"/>
                        </a:spcAft>
                        <a:buNone/>
                      </a:pPr>
                      <a:r>
                        <a:rPr lang="en" sz="1400">
                          <a:latin typeface="Questrial"/>
                          <a:ea typeface="Questrial"/>
                          <a:cs typeface="Questrial"/>
                          <a:sym typeface="Questrial"/>
                        </a:rPr>
                        <a:t>2</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London</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22</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16</a:t>
                      </a:r>
                      <a:endParaRPr sz="1400">
                        <a:latin typeface="Questrial"/>
                        <a:ea typeface="Questrial"/>
                        <a:cs typeface="Questrial"/>
                        <a:sym typeface="Questrial"/>
                      </a:endParaRPr>
                    </a:p>
                  </a:txBody>
                  <a:tcPr marT="41575" marB="41575" marR="41575" marL="41575"/>
                </a:tc>
              </a:tr>
              <a:tr h="183925">
                <a:tc>
                  <a:txBody>
                    <a:bodyPr/>
                    <a:lstStyle/>
                    <a:p>
                      <a:pPr indent="0" lvl="0" marL="0" rtl="0" algn="l">
                        <a:spcBef>
                          <a:spcPts val="0"/>
                        </a:spcBef>
                        <a:spcAft>
                          <a:spcPts val="0"/>
                        </a:spcAft>
                        <a:buNone/>
                      </a:pPr>
                      <a:r>
                        <a:rPr lang="en" sz="1400">
                          <a:latin typeface="Questrial"/>
                          <a:ea typeface="Questrial"/>
                          <a:cs typeface="Questrial"/>
                          <a:sym typeface="Questrial"/>
                        </a:rPr>
                        <a:t>3</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New York</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32</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14</a:t>
                      </a:r>
                      <a:endParaRPr sz="1400">
                        <a:latin typeface="Questrial"/>
                        <a:ea typeface="Questrial"/>
                        <a:cs typeface="Questrial"/>
                        <a:sym typeface="Questrial"/>
                      </a:endParaRPr>
                    </a:p>
                  </a:txBody>
                  <a:tcPr marT="41575" marB="41575" marR="41575" marL="41575"/>
                </a:tc>
              </a:tr>
            </a:tbl>
          </a:graphicData>
        </a:graphic>
      </p:graphicFrame>
      <p:sp>
        <p:nvSpPr>
          <p:cNvPr id="3225" name="Google Shape;3225;p365"/>
          <p:cNvSpPr txBox="1"/>
          <p:nvPr/>
        </p:nvSpPr>
        <p:spPr>
          <a:xfrm>
            <a:off x="477472" y="543441"/>
            <a:ext cx="5530800" cy="468000"/>
          </a:xfrm>
          <a:prstGeom prst="rect">
            <a:avLst/>
          </a:prstGeom>
          <a:solidFill>
            <a:srgbClr val="F3F3F3"/>
          </a:solidFill>
          <a:ln cap="flat" cmpd="sng" w="9525">
            <a:solidFill>
              <a:srgbClr val="B7B7B7"/>
            </a:solidFill>
            <a:prstDash val="solid"/>
            <a:round/>
            <a:headEnd len="sm" w="sm" type="none"/>
            <a:tailEnd len="sm" w="sm" type="none"/>
          </a:ln>
        </p:spPr>
        <p:txBody>
          <a:bodyPr anchorCtr="0" anchor="t" bIns="41575" lIns="41575" spcFirstLastPara="1" rIns="41575" wrap="square" tIns="41575">
            <a:noAutofit/>
          </a:bodyPr>
          <a:lstStyle/>
          <a:p>
            <a:pPr indent="0" lvl="0" marL="101600" rtl="0" algn="l">
              <a:spcBef>
                <a:spcPts val="0"/>
              </a:spcBef>
              <a:spcAft>
                <a:spcPts val="0"/>
              </a:spcAft>
              <a:buNone/>
            </a:pPr>
            <a:r>
              <a:rPr lang="en" sz="1800">
                <a:solidFill>
                  <a:schemeClr val="dk1"/>
                </a:solidFill>
                <a:latin typeface="Questrial"/>
                <a:ea typeface="Questrial"/>
                <a:cs typeface="Questrial"/>
                <a:sym typeface="Questrial"/>
              </a:rPr>
              <a:t>pollution %&gt;% spread(size, amount)</a:t>
            </a:r>
            <a:endParaRPr sz="600"/>
          </a:p>
        </p:txBody>
      </p:sp>
    </p:spTree>
  </p:cSld>
  <p:clrMapOvr>
    <a:masterClrMapping/>
  </p:clrMapOvr>
</p:sld>
</file>

<file path=ppt/slides/slide3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29" name="Shape 3229"/>
        <p:cNvGrpSpPr/>
        <p:nvPr/>
      </p:nvGrpSpPr>
      <p:grpSpPr>
        <a:xfrm>
          <a:off x="0" y="0"/>
          <a:ext cx="0" cy="0"/>
          <a:chOff x="0" y="0"/>
          <a:chExt cx="0" cy="0"/>
        </a:xfrm>
      </p:grpSpPr>
      <p:sp>
        <p:nvSpPr>
          <p:cNvPr id="3230" name="Google Shape;3230;p366"/>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231" name="Google Shape;3231;p366"/>
          <p:cNvSpPr txBox="1"/>
          <p:nvPr/>
        </p:nvSpPr>
        <p:spPr>
          <a:xfrm>
            <a:off x="578696" y="1093556"/>
            <a:ext cx="6230700" cy="711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1700">
                <a:latin typeface="Questrial"/>
                <a:ea typeface="Questrial"/>
                <a:cs typeface="Questrial"/>
                <a:sym typeface="Questrial"/>
              </a:rPr>
              <a:t>Use </a:t>
            </a:r>
            <a:r>
              <a:rPr b="1" lang="en" sz="1700">
                <a:latin typeface="Questrial"/>
                <a:ea typeface="Questrial"/>
                <a:cs typeface="Questrial"/>
                <a:sym typeface="Questrial"/>
              </a:rPr>
              <a:t>spread() </a:t>
            </a:r>
            <a:r>
              <a:rPr lang="en" sz="1700">
                <a:latin typeface="Questrial"/>
                <a:ea typeface="Questrial"/>
                <a:cs typeface="Questrial"/>
                <a:sym typeface="Questrial"/>
              </a:rPr>
              <a:t>to reorganize </a:t>
            </a:r>
            <a:r>
              <a:rPr b="1" lang="en" sz="1700">
                <a:latin typeface="Questrial"/>
                <a:ea typeface="Questrial"/>
                <a:cs typeface="Questrial"/>
                <a:sym typeface="Questrial"/>
              </a:rPr>
              <a:t>table2 </a:t>
            </a:r>
            <a:r>
              <a:rPr lang="en" sz="1700">
                <a:latin typeface="Questrial"/>
                <a:ea typeface="Questrial"/>
                <a:cs typeface="Questrial"/>
                <a:sym typeface="Questrial"/>
              </a:rPr>
              <a:t>into four columns:</a:t>
            </a:r>
            <a:endParaRPr sz="1700">
              <a:latin typeface="Questrial"/>
              <a:ea typeface="Questrial"/>
              <a:cs typeface="Questrial"/>
              <a:sym typeface="Questrial"/>
            </a:endParaRPr>
          </a:p>
          <a:p>
            <a:pPr indent="0" lvl="0" marL="0" marR="0" rtl="0" algn="l">
              <a:lnSpc>
                <a:spcPct val="100000"/>
              </a:lnSpc>
              <a:spcBef>
                <a:spcPts val="100"/>
              </a:spcBef>
              <a:spcAft>
                <a:spcPts val="0"/>
              </a:spcAft>
              <a:buNone/>
            </a:pPr>
            <a:r>
              <a:rPr i="1" lang="en" sz="1700">
                <a:latin typeface="Questrial"/>
                <a:ea typeface="Questrial"/>
                <a:cs typeface="Questrial"/>
                <a:sym typeface="Questrial"/>
              </a:rPr>
              <a:t>country, year, cases, </a:t>
            </a:r>
            <a:r>
              <a:rPr lang="en" sz="1700">
                <a:latin typeface="Questrial"/>
                <a:ea typeface="Questrial"/>
                <a:cs typeface="Questrial"/>
                <a:sym typeface="Questrial"/>
              </a:rPr>
              <a:t>and </a:t>
            </a:r>
            <a:r>
              <a:rPr i="1" lang="en" sz="1700">
                <a:latin typeface="Questrial"/>
                <a:ea typeface="Questrial"/>
                <a:cs typeface="Questrial"/>
                <a:sym typeface="Questrial"/>
              </a:rPr>
              <a:t>population.</a:t>
            </a:r>
            <a:endParaRPr sz="1700">
              <a:latin typeface="Questrial"/>
              <a:ea typeface="Questrial"/>
              <a:cs typeface="Questrial"/>
              <a:sym typeface="Questrial"/>
            </a:endParaRPr>
          </a:p>
        </p:txBody>
      </p:sp>
      <p:sp>
        <p:nvSpPr>
          <p:cNvPr id="3232" name="Google Shape;3232;p366"/>
          <p:cNvSpPr/>
          <p:nvPr/>
        </p:nvSpPr>
        <p:spPr>
          <a:xfrm>
            <a:off x="623408" y="2374555"/>
            <a:ext cx="6324600" cy="2052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233" name="Google Shape;3233;p366"/>
          <p:cNvSpPr txBox="1"/>
          <p:nvPr>
            <p:ph idx="4294967295" type="title"/>
          </p:nvPr>
        </p:nvSpPr>
        <p:spPr>
          <a:xfrm>
            <a:off x="505733" y="380879"/>
            <a:ext cx="16626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3" name="Shape 433"/>
        <p:cNvGrpSpPr/>
        <p:nvPr/>
      </p:nvGrpSpPr>
      <p:grpSpPr>
        <a:xfrm>
          <a:off x="0" y="0"/>
          <a:ext cx="0" cy="0"/>
          <a:chOff x="0" y="0"/>
          <a:chExt cx="0" cy="0"/>
        </a:xfrm>
      </p:grpSpPr>
      <p:sp>
        <p:nvSpPr>
          <p:cNvPr id="434" name="Google Shape;434;p88"/>
          <p:cNvSpPr txBox="1"/>
          <p:nvPr/>
        </p:nvSpPr>
        <p:spPr>
          <a:xfrm>
            <a:off x="3521268" y="2275823"/>
            <a:ext cx="860400" cy="306000"/>
          </a:xfrm>
          <a:prstGeom prst="rect">
            <a:avLst/>
          </a:prstGeom>
          <a:noFill/>
          <a:ln>
            <a:noFill/>
          </a:ln>
        </p:spPr>
        <p:txBody>
          <a:bodyPr anchorCtr="0" anchor="t" bIns="0" lIns="0" spcFirstLastPara="1" rIns="0" wrap="square" tIns="19350">
            <a:noAutofit/>
          </a:bodyPr>
          <a:lstStyle/>
          <a:p>
            <a:pPr indent="0" lvl="0" marL="0" marR="152400" rtl="0" algn="l">
              <a:lnSpc>
                <a:spcPct val="118536"/>
              </a:lnSpc>
              <a:spcBef>
                <a:spcPts val="0"/>
              </a:spcBef>
              <a:spcAft>
                <a:spcPts val="0"/>
              </a:spcAft>
              <a:buNone/>
            </a:pPr>
            <a:r>
              <a:rPr lang="en" sz="1600">
                <a:solidFill>
                  <a:srgbClr val="FF4013"/>
                </a:solidFill>
                <a:latin typeface="Questrial"/>
                <a:ea typeface="Questrial"/>
                <a:cs typeface="Questrial"/>
                <a:sym typeface="Questrial"/>
              </a:rPr>
              <a:t>Output</a:t>
            </a:r>
            <a:endParaRPr sz="1600">
              <a:latin typeface="Helvetica Neue"/>
              <a:ea typeface="Helvetica Neue"/>
              <a:cs typeface="Helvetica Neue"/>
              <a:sym typeface="Helvetica Neue"/>
            </a:endParaRPr>
          </a:p>
        </p:txBody>
      </p:sp>
      <p:sp>
        <p:nvSpPr>
          <p:cNvPr id="435" name="Google Shape;435;p88"/>
          <p:cNvSpPr/>
          <p:nvPr/>
        </p:nvSpPr>
        <p:spPr>
          <a:xfrm>
            <a:off x="4211117" y="2413086"/>
            <a:ext cx="482400" cy="16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6" name="Google Shape;436;p88"/>
          <p:cNvSpPr/>
          <p:nvPr/>
        </p:nvSpPr>
        <p:spPr>
          <a:xfrm>
            <a:off x="4213605" y="2640336"/>
            <a:ext cx="474600" cy="169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7" name="Google Shape;437;p88"/>
          <p:cNvSpPr/>
          <p:nvPr/>
        </p:nvSpPr>
        <p:spPr>
          <a:xfrm>
            <a:off x="4533021" y="782905"/>
            <a:ext cx="4611000" cy="43602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8" name="Google Shape;438;p88"/>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Output</a:t>
            </a:r>
            <a:endParaRPr b="1" sz="3000">
              <a:solidFill>
                <a:srgbClr val="000000"/>
              </a:solidFill>
              <a:latin typeface="Questrial"/>
              <a:ea typeface="Questrial"/>
              <a:cs typeface="Questrial"/>
              <a:sym typeface="Questrial"/>
            </a:endParaRPr>
          </a:p>
        </p:txBody>
      </p:sp>
      <p:sp>
        <p:nvSpPr>
          <p:cNvPr id="439" name="Google Shape;439;p88"/>
          <p:cNvSpPr txBox="1"/>
          <p:nvPr/>
        </p:nvSpPr>
        <p:spPr>
          <a:xfrm>
            <a:off x="550006" y="1136194"/>
            <a:ext cx="3509400" cy="10011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600">
                <a:latin typeface="Questrial"/>
                <a:ea typeface="Questrial"/>
                <a:cs typeface="Questrial"/>
                <a:sym typeface="Questrial"/>
              </a:rPr>
              <a:t>When you hit enter,  </a:t>
            </a:r>
            <a:endParaRPr sz="1600">
              <a:latin typeface="Questrial"/>
              <a:ea typeface="Questrial"/>
              <a:cs typeface="Questrial"/>
              <a:sym typeface="Questrial"/>
            </a:endParaRPr>
          </a:p>
          <a:p>
            <a:pPr indent="0" lvl="0" marL="0" marR="0" rtl="0" algn="l">
              <a:lnSpc>
                <a:spcPct val="115000"/>
              </a:lnSpc>
              <a:spcBef>
                <a:spcPts val="500"/>
              </a:spcBef>
              <a:spcAft>
                <a:spcPts val="500"/>
              </a:spcAft>
              <a:buNone/>
            </a:pPr>
            <a:r>
              <a:rPr lang="en" sz="1600">
                <a:latin typeface="Questrial"/>
                <a:ea typeface="Questrial"/>
                <a:cs typeface="Questrial"/>
                <a:sym typeface="Questrial"/>
              </a:rPr>
              <a:t>RStudio will run  your command and  display any output  below it.</a:t>
            </a:r>
            <a:endParaRPr sz="1600">
              <a:latin typeface="Questrial"/>
              <a:ea typeface="Questrial"/>
              <a:cs typeface="Questrial"/>
              <a:sym typeface="Questrial"/>
            </a:endParaRPr>
          </a:p>
        </p:txBody>
      </p:sp>
      <p:sp>
        <p:nvSpPr>
          <p:cNvPr id="440" name="Google Shape;440;p88"/>
          <p:cNvSpPr txBox="1"/>
          <p:nvPr/>
        </p:nvSpPr>
        <p:spPr>
          <a:xfrm>
            <a:off x="2973582" y="2545622"/>
            <a:ext cx="1239900" cy="3957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1600">
                <a:solidFill>
                  <a:srgbClr val="FF4013"/>
                </a:solidFill>
                <a:latin typeface="Questrial"/>
                <a:ea typeface="Questrial"/>
                <a:cs typeface="Questrial"/>
                <a:sym typeface="Questrial"/>
              </a:rPr>
              <a:t>New prompt</a:t>
            </a:r>
            <a:endParaRPr sz="1600">
              <a:solidFill>
                <a:srgbClr val="FF4013"/>
              </a:solidFill>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t/>
            </a:r>
            <a:endParaRPr sz="1600">
              <a:solidFill>
                <a:srgbClr val="FF4013"/>
              </a:solidFill>
              <a:latin typeface="Questrial"/>
              <a:ea typeface="Questrial"/>
              <a:cs typeface="Questrial"/>
              <a:sym typeface="Questrial"/>
            </a:endParaRPr>
          </a:p>
        </p:txBody>
      </p:sp>
    </p:spTree>
  </p:cSld>
  <p:clrMapOvr>
    <a:masterClrMapping/>
  </p:clrMapOvr>
</p:sld>
</file>

<file path=ppt/slides/slide3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37" name="Shape 3237"/>
        <p:cNvGrpSpPr/>
        <p:nvPr/>
      </p:nvGrpSpPr>
      <p:grpSpPr>
        <a:xfrm>
          <a:off x="0" y="0"/>
          <a:ext cx="0" cy="0"/>
          <a:chOff x="0" y="0"/>
          <a:chExt cx="0" cy="0"/>
        </a:xfrm>
      </p:grpSpPr>
      <p:sp>
        <p:nvSpPr>
          <p:cNvPr id="3238" name="Google Shape;3238;p367"/>
          <p:cNvSpPr txBox="1"/>
          <p:nvPr/>
        </p:nvSpPr>
        <p:spPr>
          <a:xfrm>
            <a:off x="731548" y="283349"/>
            <a:ext cx="7681200" cy="8121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56025">
            <a:noAutofit/>
          </a:bodyPr>
          <a:lstStyle/>
          <a:p>
            <a:pPr indent="0" lvl="0" marL="88900" marR="0" rtl="0" algn="l">
              <a:lnSpc>
                <a:spcPct val="100000"/>
              </a:lnSpc>
              <a:spcBef>
                <a:spcPts val="0"/>
              </a:spcBef>
              <a:spcAft>
                <a:spcPts val="0"/>
              </a:spcAft>
              <a:buNone/>
            </a:pPr>
            <a:r>
              <a:rPr lang="en" sz="1900">
                <a:latin typeface="Questrial"/>
                <a:ea typeface="Questrial"/>
                <a:cs typeface="Questrial"/>
                <a:sym typeface="Questrial"/>
              </a:rPr>
              <a:t>table2 %&gt;%</a:t>
            </a:r>
            <a:endParaRPr sz="1900">
              <a:latin typeface="Questrial"/>
              <a:ea typeface="Questrial"/>
              <a:cs typeface="Questrial"/>
              <a:sym typeface="Questrial"/>
            </a:endParaRPr>
          </a:p>
          <a:p>
            <a:pPr indent="0" lvl="0" marL="355600" marR="0" rtl="0" algn="l">
              <a:lnSpc>
                <a:spcPct val="100000"/>
              </a:lnSpc>
              <a:spcBef>
                <a:spcPts val="800"/>
              </a:spcBef>
              <a:spcAft>
                <a:spcPts val="0"/>
              </a:spcAft>
              <a:buNone/>
            </a:pPr>
            <a:r>
              <a:rPr lang="en" sz="1900">
                <a:latin typeface="Questrial"/>
                <a:ea typeface="Questrial"/>
                <a:cs typeface="Questrial"/>
                <a:sym typeface="Questrial"/>
              </a:rPr>
              <a:t>spread(key = type, value = count)</a:t>
            </a:r>
            <a:endParaRPr sz="1900">
              <a:latin typeface="Questrial"/>
              <a:ea typeface="Questrial"/>
              <a:cs typeface="Questrial"/>
              <a:sym typeface="Questrial"/>
            </a:endParaRPr>
          </a:p>
        </p:txBody>
      </p:sp>
      <p:sp>
        <p:nvSpPr>
          <p:cNvPr id="3239" name="Google Shape;3239;p367"/>
          <p:cNvSpPr/>
          <p:nvPr/>
        </p:nvSpPr>
        <p:spPr>
          <a:xfrm>
            <a:off x="1017827" y="1345921"/>
            <a:ext cx="7169100" cy="2820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3" name="Shape 3243"/>
        <p:cNvGrpSpPr/>
        <p:nvPr/>
      </p:nvGrpSpPr>
      <p:grpSpPr>
        <a:xfrm>
          <a:off x="0" y="0"/>
          <a:ext cx="0" cy="0"/>
          <a:chOff x="0" y="0"/>
          <a:chExt cx="0" cy="0"/>
        </a:xfrm>
      </p:grpSpPr>
      <p:sp>
        <p:nvSpPr>
          <p:cNvPr id="3244" name="Google Shape;3244;p368"/>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WorldPhones </a:t>
            </a:r>
            <a:endParaRPr/>
          </a:p>
          <a:p>
            <a:pPr indent="0" lvl="0" marL="0" rtl="0" algn="l">
              <a:spcBef>
                <a:spcPts val="0"/>
              </a:spcBef>
              <a:spcAft>
                <a:spcPts val="0"/>
              </a:spcAft>
              <a:buNone/>
            </a:pPr>
            <a:r>
              <a:rPr b="0" lang="en"/>
              <a:t>(Untidy data)</a:t>
            </a:r>
            <a:endParaRPr b="0"/>
          </a:p>
        </p:txBody>
      </p:sp>
    </p:spTree>
  </p:cSld>
  <p:clrMapOvr>
    <a:masterClrMapping/>
  </p:clrMapOvr>
</p:sld>
</file>

<file path=ppt/slides/slide3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48" name="Shape 3248"/>
        <p:cNvGrpSpPr/>
        <p:nvPr/>
      </p:nvGrpSpPr>
      <p:grpSpPr>
        <a:xfrm>
          <a:off x="0" y="0"/>
          <a:ext cx="0" cy="0"/>
          <a:chOff x="0" y="0"/>
          <a:chExt cx="0" cy="0"/>
        </a:xfrm>
      </p:grpSpPr>
      <p:sp>
        <p:nvSpPr>
          <p:cNvPr id="3249" name="Google Shape;3249;p369"/>
          <p:cNvSpPr/>
          <p:nvPr/>
        </p:nvSpPr>
        <p:spPr>
          <a:xfrm>
            <a:off x="2705317" y="2601775"/>
            <a:ext cx="6270000" cy="2211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50" name="Google Shape;3250;p369"/>
          <p:cNvSpPr txBox="1"/>
          <p:nvPr/>
        </p:nvSpPr>
        <p:spPr>
          <a:xfrm>
            <a:off x="3667450" y="2648150"/>
            <a:ext cx="5410500" cy="2631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1500">
                <a:latin typeface="Questrial"/>
                <a:ea typeface="Questrial"/>
                <a:cs typeface="Questrial"/>
                <a:sym typeface="Questrial"/>
              </a:rPr>
              <a:t>N.Amer    Europe Asia    S.Amer    Oceania  Africa    Mid.Amer</a:t>
            </a:r>
            <a:endParaRPr sz="1500">
              <a:latin typeface="Questrial"/>
              <a:ea typeface="Questrial"/>
              <a:cs typeface="Questrial"/>
              <a:sym typeface="Questrial"/>
            </a:endParaRPr>
          </a:p>
        </p:txBody>
      </p:sp>
      <p:graphicFrame>
        <p:nvGraphicFramePr>
          <p:cNvPr id="3251" name="Google Shape;3251;p369"/>
          <p:cNvGraphicFramePr/>
          <p:nvPr/>
        </p:nvGraphicFramePr>
        <p:xfrm>
          <a:off x="3261406" y="2913231"/>
          <a:ext cx="3000000" cy="3000000"/>
        </p:xfrm>
        <a:graphic>
          <a:graphicData uri="http://schemas.openxmlformats.org/drawingml/2006/table">
            <a:tbl>
              <a:tblPr bandRow="1" firstRow="1">
                <a:noFill/>
                <a:tableStyleId>{86380251-1022-4E59-A97C-39B196FD709A}</a:tableStyleId>
              </a:tblPr>
              <a:tblGrid>
                <a:gridCol w="538925"/>
                <a:gridCol w="699225"/>
                <a:gridCol w="1252900"/>
                <a:gridCol w="670350"/>
                <a:gridCol w="670350"/>
                <a:gridCol w="670350"/>
                <a:gridCol w="655625"/>
              </a:tblGrid>
              <a:tr h="230950">
                <a:tc>
                  <a:txBody>
                    <a:bodyPr/>
                    <a:lstStyle/>
                    <a:p>
                      <a:pPr indent="0" lvl="0" marL="12700" marR="0" rtl="0" algn="l">
                        <a:lnSpc>
                          <a:spcPct val="97638"/>
                        </a:lnSpc>
                        <a:spcBef>
                          <a:spcPts val="0"/>
                        </a:spcBef>
                        <a:spcAft>
                          <a:spcPts val="0"/>
                        </a:spcAft>
                        <a:buNone/>
                      </a:pPr>
                      <a:r>
                        <a:rPr lang="en" sz="1500" u="none" cap="none" strike="noStrike">
                          <a:latin typeface="Questrial"/>
                          <a:ea typeface="Questrial"/>
                          <a:cs typeface="Questrial"/>
                          <a:sym typeface="Questrial"/>
                        </a:rPr>
                        <a:t>1951</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97638"/>
                        </a:lnSpc>
                        <a:spcBef>
                          <a:spcPts val="0"/>
                        </a:spcBef>
                        <a:spcAft>
                          <a:spcPts val="0"/>
                        </a:spcAft>
                        <a:buNone/>
                      </a:pPr>
                      <a:r>
                        <a:rPr lang="en" sz="1500" u="none" cap="none" strike="noStrike">
                          <a:latin typeface="Questrial"/>
                          <a:ea typeface="Questrial"/>
                          <a:cs typeface="Questrial"/>
                          <a:sym typeface="Questrial"/>
                        </a:rPr>
                        <a:t>45939</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97638"/>
                        </a:lnSpc>
                        <a:spcBef>
                          <a:spcPts val="0"/>
                        </a:spcBef>
                        <a:spcAft>
                          <a:spcPts val="0"/>
                        </a:spcAft>
                        <a:buNone/>
                      </a:pPr>
                      <a:r>
                        <a:rPr lang="en" sz="1500" u="none" cap="none" strike="noStrike">
                          <a:latin typeface="Questrial"/>
                          <a:ea typeface="Questrial"/>
                          <a:cs typeface="Questrial"/>
                          <a:sym typeface="Questrial"/>
                        </a:rPr>
                        <a:t>21574 2876</a:t>
                      </a:r>
                      <a:endParaRPr sz="1500" u="none" cap="none" strike="noStrike">
                        <a:latin typeface="Questrial"/>
                        <a:ea typeface="Questrial"/>
                        <a:cs typeface="Questrial"/>
                        <a:sym typeface="Questrial"/>
                      </a:endParaRPr>
                    </a:p>
                  </a:txBody>
                  <a:tcPr marT="0" marB="0" marR="0" marL="0"/>
                </a:tc>
                <a:tc>
                  <a:txBody>
                    <a:bodyPr/>
                    <a:lstStyle/>
                    <a:p>
                      <a:pPr indent="0" lvl="0" marL="88900" marR="0" rtl="0" algn="l">
                        <a:lnSpc>
                          <a:spcPct val="97638"/>
                        </a:lnSpc>
                        <a:spcBef>
                          <a:spcPts val="0"/>
                        </a:spcBef>
                        <a:spcAft>
                          <a:spcPts val="0"/>
                        </a:spcAft>
                        <a:buNone/>
                      </a:pPr>
                      <a:r>
                        <a:rPr lang="en" sz="1500" u="none" cap="none" strike="noStrike">
                          <a:latin typeface="Questrial"/>
                          <a:ea typeface="Questrial"/>
                          <a:cs typeface="Questrial"/>
                          <a:sym typeface="Questrial"/>
                        </a:rPr>
                        <a:t>1815</a:t>
                      </a:r>
                      <a:endParaRPr sz="1500" u="none" cap="none" strike="noStrike">
                        <a:latin typeface="Questrial"/>
                        <a:ea typeface="Questrial"/>
                        <a:cs typeface="Questrial"/>
                        <a:sym typeface="Questrial"/>
                      </a:endParaRPr>
                    </a:p>
                  </a:txBody>
                  <a:tcPr marT="0" marB="0" marR="0" marL="0"/>
                </a:tc>
                <a:tc>
                  <a:txBody>
                    <a:bodyPr/>
                    <a:lstStyle/>
                    <a:p>
                      <a:pPr indent="0" lvl="0" marL="0" marR="88900" rtl="0" algn="r">
                        <a:lnSpc>
                          <a:spcPct val="97638"/>
                        </a:lnSpc>
                        <a:spcBef>
                          <a:spcPts val="0"/>
                        </a:spcBef>
                        <a:spcAft>
                          <a:spcPts val="0"/>
                        </a:spcAft>
                        <a:buNone/>
                      </a:pPr>
                      <a:r>
                        <a:rPr lang="en" sz="1500" u="none" cap="none" strike="noStrike">
                          <a:latin typeface="Questrial"/>
                          <a:ea typeface="Questrial"/>
                          <a:cs typeface="Questrial"/>
                          <a:sym typeface="Questrial"/>
                        </a:rPr>
                        <a:t>1646</a:t>
                      </a:r>
                      <a:endParaRPr sz="1500" u="none" cap="none" strike="noStrike">
                        <a:latin typeface="Questrial"/>
                        <a:ea typeface="Questrial"/>
                        <a:cs typeface="Questrial"/>
                        <a:sym typeface="Questrial"/>
                      </a:endParaRPr>
                    </a:p>
                  </a:txBody>
                  <a:tcPr marT="0" marB="0" marR="0" marL="0"/>
                </a:tc>
                <a:tc>
                  <a:txBody>
                    <a:bodyPr/>
                    <a:lstStyle/>
                    <a:p>
                      <a:pPr indent="0" lvl="0" marL="0" marR="25400" rtl="0" algn="ctr">
                        <a:lnSpc>
                          <a:spcPct val="97638"/>
                        </a:lnSpc>
                        <a:spcBef>
                          <a:spcPts val="0"/>
                        </a:spcBef>
                        <a:spcAft>
                          <a:spcPts val="0"/>
                        </a:spcAft>
                        <a:buNone/>
                      </a:pPr>
                      <a:r>
                        <a:rPr lang="en" sz="1500" u="none" cap="none" strike="noStrike">
                          <a:latin typeface="Questrial"/>
                          <a:ea typeface="Questrial"/>
                          <a:cs typeface="Questrial"/>
                          <a:sym typeface="Questrial"/>
                        </a:rPr>
                        <a:t>89</a:t>
                      </a:r>
                      <a:endParaRPr sz="1500" u="none" cap="none" strike="noStrike">
                        <a:latin typeface="Questrial"/>
                        <a:ea typeface="Questrial"/>
                        <a:cs typeface="Questrial"/>
                        <a:sym typeface="Questrial"/>
                      </a:endParaRPr>
                    </a:p>
                  </a:txBody>
                  <a:tcPr marT="0" marB="0" marR="0" marL="0"/>
                </a:tc>
                <a:tc>
                  <a:txBody>
                    <a:bodyPr/>
                    <a:lstStyle/>
                    <a:p>
                      <a:pPr indent="0" lvl="0" marL="114300" marR="0" rtl="0" algn="l">
                        <a:lnSpc>
                          <a:spcPct val="97638"/>
                        </a:lnSpc>
                        <a:spcBef>
                          <a:spcPts val="0"/>
                        </a:spcBef>
                        <a:spcAft>
                          <a:spcPts val="0"/>
                        </a:spcAft>
                        <a:buNone/>
                      </a:pPr>
                      <a:r>
                        <a:rPr lang="en" sz="1500" u="none" cap="none" strike="noStrike">
                          <a:latin typeface="Questrial"/>
                          <a:ea typeface="Questrial"/>
                          <a:cs typeface="Questrial"/>
                          <a:sym typeface="Questrial"/>
                        </a:rPr>
                        <a:t>555</a:t>
                      </a:r>
                      <a:endParaRPr sz="1500" u="none" cap="none" strike="noStrike">
                        <a:latin typeface="Questrial"/>
                        <a:ea typeface="Questrial"/>
                        <a:cs typeface="Questrial"/>
                        <a:sym typeface="Questrial"/>
                      </a:endParaRPr>
                    </a:p>
                  </a:txBody>
                  <a:tcPr marT="0" marB="0" marR="0" marL="0"/>
                </a:tc>
              </a:tr>
              <a:tr h="252400">
                <a:tc>
                  <a:txBody>
                    <a:bodyPr/>
                    <a:lstStyle/>
                    <a:p>
                      <a:pPr indent="0" lvl="0" marL="12700" marR="0" rtl="0" algn="l">
                        <a:lnSpc>
                          <a:spcPct val="107916"/>
                        </a:lnSpc>
                        <a:spcBef>
                          <a:spcPts val="0"/>
                        </a:spcBef>
                        <a:spcAft>
                          <a:spcPts val="0"/>
                        </a:spcAft>
                        <a:buNone/>
                      </a:pPr>
                      <a:r>
                        <a:rPr lang="en" sz="1500" u="none" cap="none" strike="noStrike">
                          <a:latin typeface="Questrial"/>
                          <a:ea typeface="Questrial"/>
                          <a:cs typeface="Questrial"/>
                          <a:sym typeface="Questrial"/>
                        </a:rPr>
                        <a:t>1956</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60423</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29990 4708</a:t>
                      </a:r>
                      <a:endParaRPr sz="1500" u="none" cap="none" strike="noStrike">
                        <a:latin typeface="Questrial"/>
                        <a:ea typeface="Questrial"/>
                        <a:cs typeface="Questrial"/>
                        <a:sym typeface="Questrial"/>
                      </a:endParaRPr>
                    </a:p>
                  </a:txBody>
                  <a:tcPr marT="0" marB="0" marR="0" marL="0"/>
                </a:tc>
                <a:tc>
                  <a:txBody>
                    <a:bodyPr/>
                    <a:lstStyle/>
                    <a:p>
                      <a:pPr indent="0" lvl="0" marL="88900" marR="0" rtl="0" algn="l">
                        <a:lnSpc>
                          <a:spcPct val="107916"/>
                        </a:lnSpc>
                        <a:spcBef>
                          <a:spcPts val="0"/>
                        </a:spcBef>
                        <a:spcAft>
                          <a:spcPts val="0"/>
                        </a:spcAft>
                        <a:buNone/>
                      </a:pPr>
                      <a:r>
                        <a:rPr lang="en" sz="1500" u="none" cap="none" strike="noStrike">
                          <a:latin typeface="Questrial"/>
                          <a:ea typeface="Questrial"/>
                          <a:cs typeface="Questrial"/>
                          <a:sym typeface="Questrial"/>
                        </a:rPr>
                        <a:t>2568</a:t>
                      </a:r>
                      <a:endParaRPr sz="1500" u="none" cap="none" strike="noStrike">
                        <a:latin typeface="Questrial"/>
                        <a:ea typeface="Questrial"/>
                        <a:cs typeface="Questrial"/>
                        <a:sym typeface="Questrial"/>
                      </a:endParaRPr>
                    </a:p>
                  </a:txBody>
                  <a:tcPr marT="0" marB="0" marR="0" marL="0"/>
                </a:tc>
                <a:tc>
                  <a:txBody>
                    <a:bodyPr/>
                    <a:lstStyle/>
                    <a:p>
                      <a:pPr indent="0" lvl="0" marL="0" marR="88900" rtl="0" algn="r">
                        <a:lnSpc>
                          <a:spcPct val="107916"/>
                        </a:lnSpc>
                        <a:spcBef>
                          <a:spcPts val="0"/>
                        </a:spcBef>
                        <a:spcAft>
                          <a:spcPts val="0"/>
                        </a:spcAft>
                        <a:buNone/>
                      </a:pPr>
                      <a:r>
                        <a:rPr lang="en" sz="1500" u="none" cap="none" strike="noStrike">
                          <a:latin typeface="Questrial"/>
                          <a:ea typeface="Questrial"/>
                          <a:cs typeface="Questrial"/>
                          <a:sym typeface="Questrial"/>
                        </a:rPr>
                        <a:t>2366</a:t>
                      </a:r>
                      <a:endParaRPr sz="1500" u="none" cap="none" strike="noStrike">
                        <a:latin typeface="Questrial"/>
                        <a:ea typeface="Questrial"/>
                        <a:cs typeface="Questrial"/>
                        <a:sym typeface="Questrial"/>
                      </a:endParaRPr>
                    </a:p>
                  </a:txBody>
                  <a:tcPr marT="0" marB="0" marR="0" marL="0"/>
                </a:tc>
                <a:tc>
                  <a:txBody>
                    <a:bodyPr/>
                    <a:lstStyle/>
                    <a:p>
                      <a:pPr indent="0" lvl="0" marL="0" marR="38100" rtl="0" algn="ctr">
                        <a:lnSpc>
                          <a:spcPct val="107916"/>
                        </a:lnSpc>
                        <a:spcBef>
                          <a:spcPts val="0"/>
                        </a:spcBef>
                        <a:spcAft>
                          <a:spcPts val="0"/>
                        </a:spcAft>
                        <a:buNone/>
                      </a:pPr>
                      <a:r>
                        <a:rPr lang="en" sz="1500" u="none" cap="none" strike="noStrike">
                          <a:latin typeface="Questrial"/>
                          <a:ea typeface="Questrial"/>
                          <a:cs typeface="Questrial"/>
                          <a:sym typeface="Questrial"/>
                        </a:rPr>
                        <a:t>1411</a:t>
                      </a:r>
                      <a:endParaRPr sz="1500" u="none" cap="none" strike="noStrike">
                        <a:latin typeface="Questrial"/>
                        <a:ea typeface="Questrial"/>
                        <a:cs typeface="Questrial"/>
                        <a:sym typeface="Questrial"/>
                      </a:endParaRPr>
                    </a:p>
                  </a:txBody>
                  <a:tcPr marT="0" marB="0" marR="0" marL="0"/>
                </a:tc>
                <a:tc>
                  <a:txBody>
                    <a:bodyPr/>
                    <a:lstStyle/>
                    <a:p>
                      <a:pPr indent="0" lvl="0" marL="215900" marR="0" rtl="0" algn="l">
                        <a:lnSpc>
                          <a:spcPct val="107916"/>
                        </a:lnSpc>
                        <a:spcBef>
                          <a:spcPts val="0"/>
                        </a:spcBef>
                        <a:spcAft>
                          <a:spcPts val="0"/>
                        </a:spcAft>
                        <a:buNone/>
                      </a:pPr>
                      <a:r>
                        <a:rPr lang="en" sz="1500" u="none" cap="none" strike="noStrike">
                          <a:latin typeface="Questrial"/>
                          <a:ea typeface="Questrial"/>
                          <a:cs typeface="Questrial"/>
                          <a:sym typeface="Questrial"/>
                        </a:rPr>
                        <a:t>733</a:t>
                      </a:r>
                      <a:endParaRPr sz="1500" u="none" cap="none" strike="noStrike">
                        <a:latin typeface="Questrial"/>
                        <a:ea typeface="Questrial"/>
                        <a:cs typeface="Questrial"/>
                        <a:sym typeface="Questrial"/>
                      </a:endParaRPr>
                    </a:p>
                  </a:txBody>
                  <a:tcPr marT="0" marB="0" marR="0" marL="0"/>
                </a:tc>
              </a:tr>
              <a:tr h="252400">
                <a:tc>
                  <a:txBody>
                    <a:bodyPr/>
                    <a:lstStyle/>
                    <a:p>
                      <a:pPr indent="0" lvl="0" marL="12700" marR="0" rtl="0" algn="l">
                        <a:lnSpc>
                          <a:spcPct val="107916"/>
                        </a:lnSpc>
                        <a:spcBef>
                          <a:spcPts val="0"/>
                        </a:spcBef>
                        <a:spcAft>
                          <a:spcPts val="0"/>
                        </a:spcAft>
                        <a:buNone/>
                      </a:pPr>
                      <a:r>
                        <a:rPr lang="en" sz="1500" u="none" cap="none" strike="noStrike">
                          <a:latin typeface="Questrial"/>
                          <a:ea typeface="Questrial"/>
                          <a:cs typeface="Questrial"/>
                          <a:sym typeface="Questrial"/>
                        </a:rPr>
                        <a:t>1957</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64721</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32510 5230</a:t>
                      </a:r>
                      <a:endParaRPr sz="1500" u="none" cap="none" strike="noStrike">
                        <a:latin typeface="Questrial"/>
                        <a:ea typeface="Questrial"/>
                        <a:cs typeface="Questrial"/>
                        <a:sym typeface="Questrial"/>
                      </a:endParaRPr>
                    </a:p>
                  </a:txBody>
                  <a:tcPr marT="0" marB="0" marR="0" marL="0"/>
                </a:tc>
                <a:tc>
                  <a:txBody>
                    <a:bodyPr/>
                    <a:lstStyle/>
                    <a:p>
                      <a:pPr indent="0" lvl="0" marL="88900" marR="0" rtl="0" algn="l">
                        <a:lnSpc>
                          <a:spcPct val="107916"/>
                        </a:lnSpc>
                        <a:spcBef>
                          <a:spcPts val="0"/>
                        </a:spcBef>
                        <a:spcAft>
                          <a:spcPts val="0"/>
                        </a:spcAft>
                        <a:buNone/>
                      </a:pPr>
                      <a:r>
                        <a:rPr lang="en" sz="1500" u="none" cap="none" strike="noStrike">
                          <a:latin typeface="Questrial"/>
                          <a:ea typeface="Questrial"/>
                          <a:cs typeface="Questrial"/>
                          <a:sym typeface="Questrial"/>
                        </a:rPr>
                        <a:t>2695</a:t>
                      </a:r>
                      <a:endParaRPr sz="1500" u="none" cap="none" strike="noStrike">
                        <a:latin typeface="Questrial"/>
                        <a:ea typeface="Questrial"/>
                        <a:cs typeface="Questrial"/>
                        <a:sym typeface="Questrial"/>
                      </a:endParaRPr>
                    </a:p>
                  </a:txBody>
                  <a:tcPr marT="0" marB="0" marR="0" marL="0"/>
                </a:tc>
                <a:tc>
                  <a:txBody>
                    <a:bodyPr/>
                    <a:lstStyle/>
                    <a:p>
                      <a:pPr indent="0" lvl="0" marL="0" marR="88900" rtl="0" algn="r">
                        <a:lnSpc>
                          <a:spcPct val="107916"/>
                        </a:lnSpc>
                        <a:spcBef>
                          <a:spcPts val="0"/>
                        </a:spcBef>
                        <a:spcAft>
                          <a:spcPts val="0"/>
                        </a:spcAft>
                        <a:buNone/>
                      </a:pPr>
                      <a:r>
                        <a:rPr lang="en" sz="1500" u="none" cap="none" strike="noStrike">
                          <a:latin typeface="Questrial"/>
                          <a:ea typeface="Questrial"/>
                          <a:cs typeface="Questrial"/>
                          <a:sym typeface="Questrial"/>
                        </a:rPr>
                        <a:t>2526</a:t>
                      </a:r>
                      <a:endParaRPr sz="1500" u="none" cap="none" strike="noStrike">
                        <a:latin typeface="Questrial"/>
                        <a:ea typeface="Questrial"/>
                        <a:cs typeface="Questrial"/>
                        <a:sym typeface="Questrial"/>
                      </a:endParaRPr>
                    </a:p>
                  </a:txBody>
                  <a:tcPr marT="0" marB="0" marR="0" marL="0"/>
                </a:tc>
                <a:tc>
                  <a:txBody>
                    <a:bodyPr/>
                    <a:lstStyle/>
                    <a:p>
                      <a:pPr indent="0" lvl="0" marL="0" marR="25400" rtl="0" algn="ctr">
                        <a:lnSpc>
                          <a:spcPct val="107916"/>
                        </a:lnSpc>
                        <a:spcBef>
                          <a:spcPts val="0"/>
                        </a:spcBef>
                        <a:spcAft>
                          <a:spcPts val="0"/>
                        </a:spcAft>
                        <a:buNone/>
                      </a:pPr>
                      <a:r>
                        <a:rPr lang="en" sz="1500" u="none" cap="none" strike="noStrike">
                          <a:latin typeface="Questrial"/>
                          <a:ea typeface="Questrial"/>
                          <a:cs typeface="Questrial"/>
                          <a:sym typeface="Questrial"/>
                        </a:rPr>
                        <a:t>1546</a:t>
                      </a:r>
                      <a:endParaRPr sz="1500" u="none" cap="none" strike="noStrike">
                        <a:latin typeface="Questrial"/>
                        <a:ea typeface="Questrial"/>
                        <a:cs typeface="Questrial"/>
                        <a:sym typeface="Questrial"/>
                      </a:endParaRPr>
                    </a:p>
                  </a:txBody>
                  <a:tcPr marT="0" marB="0" marR="0" marL="0"/>
                </a:tc>
                <a:tc>
                  <a:txBody>
                    <a:bodyPr/>
                    <a:lstStyle/>
                    <a:p>
                      <a:pPr indent="0" lvl="0" marL="228600" marR="0" rtl="0" algn="l">
                        <a:lnSpc>
                          <a:spcPct val="107916"/>
                        </a:lnSpc>
                        <a:spcBef>
                          <a:spcPts val="0"/>
                        </a:spcBef>
                        <a:spcAft>
                          <a:spcPts val="0"/>
                        </a:spcAft>
                        <a:buNone/>
                      </a:pPr>
                      <a:r>
                        <a:rPr lang="en" sz="1500" u="none" cap="none" strike="noStrike">
                          <a:latin typeface="Questrial"/>
                          <a:ea typeface="Questrial"/>
                          <a:cs typeface="Questrial"/>
                          <a:sym typeface="Questrial"/>
                        </a:rPr>
                        <a:t>773</a:t>
                      </a:r>
                      <a:endParaRPr sz="1500" u="none" cap="none" strike="noStrike">
                        <a:latin typeface="Questrial"/>
                        <a:ea typeface="Questrial"/>
                        <a:cs typeface="Questrial"/>
                        <a:sym typeface="Questrial"/>
                      </a:endParaRPr>
                    </a:p>
                  </a:txBody>
                  <a:tcPr marT="0" marB="0" marR="0" marL="0"/>
                </a:tc>
              </a:tr>
              <a:tr h="252400">
                <a:tc>
                  <a:txBody>
                    <a:bodyPr/>
                    <a:lstStyle/>
                    <a:p>
                      <a:pPr indent="0" lvl="0" marL="12700" marR="0" rtl="0" algn="l">
                        <a:lnSpc>
                          <a:spcPct val="107916"/>
                        </a:lnSpc>
                        <a:spcBef>
                          <a:spcPts val="0"/>
                        </a:spcBef>
                        <a:spcAft>
                          <a:spcPts val="0"/>
                        </a:spcAft>
                        <a:buNone/>
                      </a:pPr>
                      <a:r>
                        <a:rPr lang="en" sz="1500" u="none" cap="none" strike="noStrike">
                          <a:latin typeface="Questrial"/>
                          <a:ea typeface="Questrial"/>
                          <a:cs typeface="Questrial"/>
                          <a:sym typeface="Questrial"/>
                        </a:rPr>
                        <a:t>1958</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68484</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35218 6662</a:t>
                      </a:r>
                      <a:endParaRPr sz="1500" u="none" cap="none" strike="noStrike">
                        <a:latin typeface="Questrial"/>
                        <a:ea typeface="Questrial"/>
                        <a:cs typeface="Questrial"/>
                        <a:sym typeface="Questrial"/>
                      </a:endParaRPr>
                    </a:p>
                  </a:txBody>
                  <a:tcPr marT="0" marB="0" marR="0" marL="0"/>
                </a:tc>
                <a:tc>
                  <a:txBody>
                    <a:bodyPr/>
                    <a:lstStyle/>
                    <a:p>
                      <a:pPr indent="0" lvl="0" marL="88900" marR="0" rtl="0" algn="l">
                        <a:lnSpc>
                          <a:spcPct val="107916"/>
                        </a:lnSpc>
                        <a:spcBef>
                          <a:spcPts val="0"/>
                        </a:spcBef>
                        <a:spcAft>
                          <a:spcPts val="0"/>
                        </a:spcAft>
                        <a:buNone/>
                      </a:pPr>
                      <a:r>
                        <a:rPr lang="en" sz="1500" u="none" cap="none" strike="noStrike">
                          <a:latin typeface="Questrial"/>
                          <a:ea typeface="Questrial"/>
                          <a:cs typeface="Questrial"/>
                          <a:sym typeface="Questrial"/>
                        </a:rPr>
                        <a:t>2845</a:t>
                      </a:r>
                      <a:endParaRPr sz="1500" u="none" cap="none" strike="noStrike">
                        <a:latin typeface="Questrial"/>
                        <a:ea typeface="Questrial"/>
                        <a:cs typeface="Questrial"/>
                        <a:sym typeface="Questrial"/>
                      </a:endParaRPr>
                    </a:p>
                  </a:txBody>
                  <a:tcPr marT="0" marB="0" marR="0" marL="0"/>
                </a:tc>
                <a:tc>
                  <a:txBody>
                    <a:bodyPr/>
                    <a:lstStyle/>
                    <a:p>
                      <a:pPr indent="0" lvl="0" marL="0" marR="88900" rtl="0" algn="r">
                        <a:lnSpc>
                          <a:spcPct val="107916"/>
                        </a:lnSpc>
                        <a:spcBef>
                          <a:spcPts val="0"/>
                        </a:spcBef>
                        <a:spcAft>
                          <a:spcPts val="0"/>
                        </a:spcAft>
                        <a:buNone/>
                      </a:pPr>
                      <a:r>
                        <a:rPr lang="en" sz="1500" u="none" cap="none" strike="noStrike">
                          <a:latin typeface="Questrial"/>
                          <a:ea typeface="Questrial"/>
                          <a:cs typeface="Questrial"/>
                          <a:sym typeface="Questrial"/>
                        </a:rPr>
                        <a:t>2691</a:t>
                      </a:r>
                      <a:endParaRPr sz="1500" u="none" cap="none" strike="noStrike">
                        <a:latin typeface="Questrial"/>
                        <a:ea typeface="Questrial"/>
                        <a:cs typeface="Questrial"/>
                        <a:sym typeface="Questrial"/>
                      </a:endParaRPr>
                    </a:p>
                  </a:txBody>
                  <a:tcPr marT="0" marB="0" marR="0" marL="0"/>
                </a:tc>
                <a:tc>
                  <a:txBody>
                    <a:bodyPr/>
                    <a:lstStyle/>
                    <a:p>
                      <a:pPr indent="0" lvl="0" marL="0" marR="25400" rtl="0" algn="ctr">
                        <a:lnSpc>
                          <a:spcPct val="107916"/>
                        </a:lnSpc>
                        <a:spcBef>
                          <a:spcPts val="0"/>
                        </a:spcBef>
                        <a:spcAft>
                          <a:spcPts val="0"/>
                        </a:spcAft>
                        <a:buNone/>
                      </a:pPr>
                      <a:r>
                        <a:rPr lang="en" sz="1500" u="none" cap="none" strike="noStrike">
                          <a:latin typeface="Questrial"/>
                          <a:ea typeface="Questrial"/>
                          <a:cs typeface="Questrial"/>
                          <a:sym typeface="Questrial"/>
                        </a:rPr>
                        <a:t>1663</a:t>
                      </a:r>
                      <a:endParaRPr sz="1500" u="none" cap="none" strike="noStrike">
                        <a:latin typeface="Questrial"/>
                        <a:ea typeface="Questrial"/>
                        <a:cs typeface="Questrial"/>
                        <a:sym typeface="Questrial"/>
                      </a:endParaRPr>
                    </a:p>
                  </a:txBody>
                  <a:tcPr marT="0" marB="0" marR="0" marL="0"/>
                </a:tc>
                <a:tc>
                  <a:txBody>
                    <a:bodyPr/>
                    <a:lstStyle/>
                    <a:p>
                      <a:pPr indent="0" lvl="0" marL="228600" marR="0" rtl="0" algn="l">
                        <a:lnSpc>
                          <a:spcPct val="107916"/>
                        </a:lnSpc>
                        <a:spcBef>
                          <a:spcPts val="0"/>
                        </a:spcBef>
                        <a:spcAft>
                          <a:spcPts val="0"/>
                        </a:spcAft>
                        <a:buNone/>
                      </a:pPr>
                      <a:r>
                        <a:rPr lang="en" sz="1500" u="none" cap="none" strike="noStrike">
                          <a:latin typeface="Questrial"/>
                          <a:ea typeface="Questrial"/>
                          <a:cs typeface="Questrial"/>
                          <a:sym typeface="Questrial"/>
                        </a:rPr>
                        <a:t>836</a:t>
                      </a:r>
                      <a:endParaRPr sz="1500" u="none" cap="none" strike="noStrike">
                        <a:latin typeface="Questrial"/>
                        <a:ea typeface="Questrial"/>
                        <a:cs typeface="Questrial"/>
                        <a:sym typeface="Questrial"/>
                      </a:endParaRPr>
                    </a:p>
                  </a:txBody>
                  <a:tcPr marT="0" marB="0" marR="0" marL="0"/>
                </a:tc>
              </a:tr>
              <a:tr h="252400">
                <a:tc>
                  <a:txBody>
                    <a:bodyPr/>
                    <a:lstStyle/>
                    <a:p>
                      <a:pPr indent="0" lvl="0" marL="12700" marR="0" rtl="0" algn="l">
                        <a:lnSpc>
                          <a:spcPct val="107916"/>
                        </a:lnSpc>
                        <a:spcBef>
                          <a:spcPts val="0"/>
                        </a:spcBef>
                        <a:spcAft>
                          <a:spcPts val="0"/>
                        </a:spcAft>
                        <a:buNone/>
                      </a:pPr>
                      <a:r>
                        <a:rPr lang="en" sz="1500" u="none" cap="none" strike="noStrike">
                          <a:latin typeface="Questrial"/>
                          <a:ea typeface="Questrial"/>
                          <a:cs typeface="Questrial"/>
                          <a:sym typeface="Questrial"/>
                        </a:rPr>
                        <a:t>1959</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71799</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37598 6856</a:t>
                      </a:r>
                      <a:endParaRPr sz="1500" u="none" cap="none" strike="noStrike">
                        <a:latin typeface="Questrial"/>
                        <a:ea typeface="Questrial"/>
                        <a:cs typeface="Questrial"/>
                        <a:sym typeface="Questrial"/>
                      </a:endParaRPr>
                    </a:p>
                  </a:txBody>
                  <a:tcPr marT="0" marB="0" marR="0" marL="0"/>
                </a:tc>
                <a:tc>
                  <a:txBody>
                    <a:bodyPr/>
                    <a:lstStyle/>
                    <a:p>
                      <a:pPr indent="0" lvl="0" marL="88900" marR="0" rtl="0" algn="l">
                        <a:lnSpc>
                          <a:spcPct val="107916"/>
                        </a:lnSpc>
                        <a:spcBef>
                          <a:spcPts val="0"/>
                        </a:spcBef>
                        <a:spcAft>
                          <a:spcPts val="0"/>
                        </a:spcAft>
                        <a:buNone/>
                      </a:pPr>
                      <a:r>
                        <a:rPr lang="en" sz="1500" u="none" cap="none" strike="noStrike">
                          <a:latin typeface="Questrial"/>
                          <a:ea typeface="Questrial"/>
                          <a:cs typeface="Questrial"/>
                          <a:sym typeface="Questrial"/>
                        </a:rPr>
                        <a:t>3000</a:t>
                      </a:r>
                      <a:endParaRPr sz="1500" u="none" cap="none" strike="noStrike">
                        <a:latin typeface="Questrial"/>
                        <a:ea typeface="Questrial"/>
                        <a:cs typeface="Questrial"/>
                        <a:sym typeface="Questrial"/>
                      </a:endParaRPr>
                    </a:p>
                  </a:txBody>
                  <a:tcPr marT="0" marB="0" marR="0" marL="0"/>
                </a:tc>
                <a:tc>
                  <a:txBody>
                    <a:bodyPr/>
                    <a:lstStyle/>
                    <a:p>
                      <a:pPr indent="0" lvl="0" marL="0" marR="88900" rtl="0" algn="r">
                        <a:lnSpc>
                          <a:spcPct val="107916"/>
                        </a:lnSpc>
                        <a:spcBef>
                          <a:spcPts val="0"/>
                        </a:spcBef>
                        <a:spcAft>
                          <a:spcPts val="0"/>
                        </a:spcAft>
                        <a:buNone/>
                      </a:pPr>
                      <a:r>
                        <a:rPr lang="en" sz="1500" u="none" cap="none" strike="noStrike">
                          <a:latin typeface="Questrial"/>
                          <a:ea typeface="Questrial"/>
                          <a:cs typeface="Questrial"/>
                          <a:sym typeface="Questrial"/>
                        </a:rPr>
                        <a:t>2868</a:t>
                      </a:r>
                      <a:endParaRPr sz="1500" u="none" cap="none" strike="noStrike">
                        <a:latin typeface="Questrial"/>
                        <a:ea typeface="Questrial"/>
                        <a:cs typeface="Questrial"/>
                        <a:sym typeface="Questrial"/>
                      </a:endParaRPr>
                    </a:p>
                  </a:txBody>
                  <a:tcPr marT="0" marB="0" marR="0" marL="0"/>
                </a:tc>
                <a:tc>
                  <a:txBody>
                    <a:bodyPr/>
                    <a:lstStyle/>
                    <a:p>
                      <a:pPr indent="0" lvl="0" marL="0" marR="25400" rtl="0" algn="ctr">
                        <a:lnSpc>
                          <a:spcPct val="107916"/>
                        </a:lnSpc>
                        <a:spcBef>
                          <a:spcPts val="0"/>
                        </a:spcBef>
                        <a:spcAft>
                          <a:spcPts val="0"/>
                        </a:spcAft>
                        <a:buNone/>
                      </a:pPr>
                      <a:r>
                        <a:rPr lang="en" sz="1500" u="none" cap="none" strike="noStrike">
                          <a:latin typeface="Questrial"/>
                          <a:ea typeface="Questrial"/>
                          <a:cs typeface="Questrial"/>
                          <a:sym typeface="Questrial"/>
                        </a:rPr>
                        <a:t>1769</a:t>
                      </a:r>
                      <a:endParaRPr sz="1500" u="none" cap="none" strike="noStrike">
                        <a:latin typeface="Questrial"/>
                        <a:ea typeface="Questrial"/>
                        <a:cs typeface="Questrial"/>
                        <a:sym typeface="Questrial"/>
                      </a:endParaRPr>
                    </a:p>
                  </a:txBody>
                  <a:tcPr marT="0" marB="0" marR="0" marL="0"/>
                </a:tc>
                <a:tc>
                  <a:txBody>
                    <a:bodyPr/>
                    <a:lstStyle/>
                    <a:p>
                      <a:pPr indent="0" lvl="0" marL="228600" marR="0" rtl="0" algn="l">
                        <a:lnSpc>
                          <a:spcPct val="107916"/>
                        </a:lnSpc>
                        <a:spcBef>
                          <a:spcPts val="0"/>
                        </a:spcBef>
                        <a:spcAft>
                          <a:spcPts val="0"/>
                        </a:spcAft>
                        <a:buNone/>
                      </a:pPr>
                      <a:r>
                        <a:rPr lang="en" sz="1500" u="none" cap="none" strike="noStrike">
                          <a:latin typeface="Questrial"/>
                          <a:ea typeface="Questrial"/>
                          <a:cs typeface="Questrial"/>
                          <a:sym typeface="Questrial"/>
                        </a:rPr>
                        <a:t>911</a:t>
                      </a:r>
                      <a:endParaRPr sz="1500" u="none" cap="none" strike="noStrike">
                        <a:latin typeface="Questrial"/>
                        <a:ea typeface="Questrial"/>
                        <a:cs typeface="Questrial"/>
                        <a:sym typeface="Questrial"/>
                      </a:endParaRPr>
                    </a:p>
                  </a:txBody>
                  <a:tcPr marT="0" marB="0" marR="0" marL="0"/>
                </a:tc>
              </a:tr>
              <a:tr h="252400">
                <a:tc>
                  <a:txBody>
                    <a:bodyPr/>
                    <a:lstStyle/>
                    <a:p>
                      <a:pPr indent="0" lvl="0" marL="12700" marR="0" rtl="0" algn="l">
                        <a:lnSpc>
                          <a:spcPct val="107916"/>
                        </a:lnSpc>
                        <a:spcBef>
                          <a:spcPts val="0"/>
                        </a:spcBef>
                        <a:spcAft>
                          <a:spcPts val="0"/>
                        </a:spcAft>
                        <a:buNone/>
                      </a:pPr>
                      <a:r>
                        <a:rPr lang="en" sz="1500" u="none" cap="none" strike="noStrike">
                          <a:latin typeface="Questrial"/>
                          <a:ea typeface="Questrial"/>
                          <a:cs typeface="Questrial"/>
                          <a:sym typeface="Questrial"/>
                        </a:rPr>
                        <a:t>1960</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76036</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40341 8220</a:t>
                      </a:r>
                      <a:endParaRPr sz="1500" u="none" cap="none" strike="noStrike">
                        <a:latin typeface="Questrial"/>
                        <a:ea typeface="Questrial"/>
                        <a:cs typeface="Questrial"/>
                        <a:sym typeface="Questrial"/>
                      </a:endParaRPr>
                    </a:p>
                  </a:txBody>
                  <a:tcPr marT="0" marB="0" marR="0" marL="0"/>
                </a:tc>
                <a:tc>
                  <a:txBody>
                    <a:bodyPr/>
                    <a:lstStyle/>
                    <a:p>
                      <a:pPr indent="0" lvl="0" marL="88900" marR="0" rtl="0" algn="l">
                        <a:lnSpc>
                          <a:spcPct val="107916"/>
                        </a:lnSpc>
                        <a:spcBef>
                          <a:spcPts val="0"/>
                        </a:spcBef>
                        <a:spcAft>
                          <a:spcPts val="0"/>
                        </a:spcAft>
                        <a:buNone/>
                      </a:pPr>
                      <a:r>
                        <a:rPr lang="en" sz="1500" u="none" cap="none" strike="noStrike">
                          <a:latin typeface="Questrial"/>
                          <a:ea typeface="Questrial"/>
                          <a:cs typeface="Questrial"/>
                          <a:sym typeface="Questrial"/>
                        </a:rPr>
                        <a:t>3145</a:t>
                      </a:r>
                      <a:endParaRPr sz="1500" u="none" cap="none" strike="noStrike">
                        <a:latin typeface="Questrial"/>
                        <a:ea typeface="Questrial"/>
                        <a:cs typeface="Questrial"/>
                        <a:sym typeface="Questrial"/>
                      </a:endParaRPr>
                    </a:p>
                  </a:txBody>
                  <a:tcPr marT="0" marB="0" marR="0" marL="0"/>
                </a:tc>
                <a:tc>
                  <a:txBody>
                    <a:bodyPr/>
                    <a:lstStyle/>
                    <a:p>
                      <a:pPr indent="0" lvl="0" marL="0" marR="88900" rtl="0" algn="r">
                        <a:lnSpc>
                          <a:spcPct val="107916"/>
                        </a:lnSpc>
                        <a:spcBef>
                          <a:spcPts val="0"/>
                        </a:spcBef>
                        <a:spcAft>
                          <a:spcPts val="0"/>
                        </a:spcAft>
                        <a:buNone/>
                      </a:pPr>
                      <a:r>
                        <a:rPr lang="en" sz="1500" u="none" cap="none" strike="noStrike">
                          <a:latin typeface="Questrial"/>
                          <a:ea typeface="Questrial"/>
                          <a:cs typeface="Questrial"/>
                          <a:sym typeface="Questrial"/>
                        </a:rPr>
                        <a:t>3054</a:t>
                      </a:r>
                      <a:endParaRPr sz="1500" u="none" cap="none" strike="noStrike">
                        <a:latin typeface="Questrial"/>
                        <a:ea typeface="Questrial"/>
                        <a:cs typeface="Questrial"/>
                        <a:sym typeface="Questrial"/>
                      </a:endParaRPr>
                    </a:p>
                  </a:txBody>
                  <a:tcPr marT="0" marB="0" marR="0" marL="0"/>
                </a:tc>
                <a:tc>
                  <a:txBody>
                    <a:bodyPr/>
                    <a:lstStyle/>
                    <a:p>
                      <a:pPr indent="0" lvl="0" marL="0" marR="25400" rtl="0" algn="ctr">
                        <a:lnSpc>
                          <a:spcPct val="107916"/>
                        </a:lnSpc>
                        <a:spcBef>
                          <a:spcPts val="0"/>
                        </a:spcBef>
                        <a:spcAft>
                          <a:spcPts val="0"/>
                        </a:spcAft>
                        <a:buNone/>
                      </a:pPr>
                      <a:r>
                        <a:rPr lang="en" sz="1500" u="none" cap="none" strike="noStrike">
                          <a:latin typeface="Questrial"/>
                          <a:ea typeface="Questrial"/>
                          <a:cs typeface="Questrial"/>
                          <a:sym typeface="Questrial"/>
                        </a:rPr>
                        <a:t>1905</a:t>
                      </a:r>
                      <a:endParaRPr sz="1500" u="none" cap="none" strike="noStrike">
                        <a:latin typeface="Questrial"/>
                        <a:ea typeface="Questrial"/>
                        <a:cs typeface="Questrial"/>
                        <a:sym typeface="Questrial"/>
                      </a:endParaRPr>
                    </a:p>
                  </a:txBody>
                  <a:tcPr marT="0" marB="0" marR="0" marL="0"/>
                </a:tc>
                <a:tc>
                  <a:txBody>
                    <a:bodyPr/>
                    <a:lstStyle/>
                    <a:p>
                      <a:pPr indent="0" lvl="0" marL="0" marR="12700" rtl="0" algn="r">
                        <a:lnSpc>
                          <a:spcPct val="107916"/>
                        </a:lnSpc>
                        <a:spcBef>
                          <a:spcPts val="0"/>
                        </a:spcBef>
                        <a:spcAft>
                          <a:spcPts val="0"/>
                        </a:spcAft>
                        <a:buNone/>
                      </a:pPr>
                      <a:r>
                        <a:rPr lang="en" sz="1500" u="none" cap="none" strike="noStrike">
                          <a:latin typeface="Questrial"/>
                          <a:ea typeface="Questrial"/>
                          <a:cs typeface="Questrial"/>
                          <a:sym typeface="Questrial"/>
                        </a:rPr>
                        <a:t>1008</a:t>
                      </a:r>
                      <a:endParaRPr sz="1500" u="none" cap="none" strike="noStrike">
                        <a:latin typeface="Questrial"/>
                        <a:ea typeface="Questrial"/>
                        <a:cs typeface="Questrial"/>
                        <a:sym typeface="Questrial"/>
                      </a:endParaRPr>
                    </a:p>
                  </a:txBody>
                  <a:tcPr marT="0" marB="0" marR="0" marL="0"/>
                </a:tc>
              </a:tr>
              <a:tr h="230950">
                <a:tc>
                  <a:txBody>
                    <a:bodyPr/>
                    <a:lstStyle/>
                    <a:p>
                      <a:pPr indent="0" lvl="0" marL="12700" marR="0" rtl="0" algn="l">
                        <a:lnSpc>
                          <a:spcPct val="107916"/>
                        </a:lnSpc>
                        <a:spcBef>
                          <a:spcPts val="0"/>
                        </a:spcBef>
                        <a:spcAft>
                          <a:spcPts val="0"/>
                        </a:spcAft>
                        <a:buNone/>
                      </a:pPr>
                      <a:r>
                        <a:rPr lang="en" sz="1500" u="none" cap="none" strike="noStrike">
                          <a:latin typeface="Questrial"/>
                          <a:ea typeface="Questrial"/>
                          <a:cs typeface="Questrial"/>
                          <a:sym typeface="Questrial"/>
                        </a:rPr>
                        <a:t>1961</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79831</a:t>
                      </a:r>
                      <a:endParaRPr sz="1500" u="none" cap="none" strike="noStrike">
                        <a:latin typeface="Questrial"/>
                        <a:ea typeface="Questrial"/>
                        <a:cs typeface="Questrial"/>
                        <a:sym typeface="Questrial"/>
                      </a:endParaRPr>
                    </a:p>
                  </a:txBody>
                  <a:tcPr marT="0" marB="0" marR="0" marL="0"/>
                </a:tc>
                <a:tc>
                  <a:txBody>
                    <a:bodyPr/>
                    <a:lstStyle/>
                    <a:p>
                      <a:pPr indent="0" lvl="0" marL="63500" marR="0" rtl="0" algn="l">
                        <a:lnSpc>
                          <a:spcPct val="107916"/>
                        </a:lnSpc>
                        <a:spcBef>
                          <a:spcPts val="0"/>
                        </a:spcBef>
                        <a:spcAft>
                          <a:spcPts val="0"/>
                        </a:spcAft>
                        <a:buNone/>
                      </a:pPr>
                      <a:r>
                        <a:rPr lang="en" sz="1500" u="none" cap="none" strike="noStrike">
                          <a:latin typeface="Questrial"/>
                          <a:ea typeface="Questrial"/>
                          <a:cs typeface="Questrial"/>
                          <a:sym typeface="Questrial"/>
                        </a:rPr>
                        <a:t>43173 9053</a:t>
                      </a:r>
                      <a:endParaRPr sz="1500" u="none" cap="none" strike="noStrike">
                        <a:latin typeface="Questrial"/>
                        <a:ea typeface="Questrial"/>
                        <a:cs typeface="Questrial"/>
                        <a:sym typeface="Questrial"/>
                      </a:endParaRPr>
                    </a:p>
                  </a:txBody>
                  <a:tcPr marT="0" marB="0" marR="0" marL="0"/>
                </a:tc>
                <a:tc>
                  <a:txBody>
                    <a:bodyPr/>
                    <a:lstStyle/>
                    <a:p>
                      <a:pPr indent="0" lvl="0" marL="88900" marR="0" rtl="0" algn="l">
                        <a:lnSpc>
                          <a:spcPct val="107916"/>
                        </a:lnSpc>
                        <a:spcBef>
                          <a:spcPts val="0"/>
                        </a:spcBef>
                        <a:spcAft>
                          <a:spcPts val="0"/>
                        </a:spcAft>
                        <a:buNone/>
                      </a:pPr>
                      <a:r>
                        <a:rPr lang="en" sz="1500" u="none" cap="none" strike="noStrike">
                          <a:latin typeface="Questrial"/>
                          <a:ea typeface="Questrial"/>
                          <a:cs typeface="Questrial"/>
                          <a:sym typeface="Questrial"/>
                        </a:rPr>
                        <a:t>3338</a:t>
                      </a:r>
                      <a:endParaRPr sz="1500" u="none" cap="none" strike="noStrike">
                        <a:latin typeface="Questrial"/>
                        <a:ea typeface="Questrial"/>
                        <a:cs typeface="Questrial"/>
                        <a:sym typeface="Questrial"/>
                      </a:endParaRPr>
                    </a:p>
                  </a:txBody>
                  <a:tcPr marT="0" marB="0" marR="0" marL="0"/>
                </a:tc>
                <a:tc>
                  <a:txBody>
                    <a:bodyPr/>
                    <a:lstStyle/>
                    <a:p>
                      <a:pPr indent="0" lvl="0" marL="0" marR="88900" rtl="0" algn="r">
                        <a:lnSpc>
                          <a:spcPct val="107916"/>
                        </a:lnSpc>
                        <a:spcBef>
                          <a:spcPts val="0"/>
                        </a:spcBef>
                        <a:spcAft>
                          <a:spcPts val="0"/>
                        </a:spcAft>
                        <a:buNone/>
                      </a:pPr>
                      <a:r>
                        <a:rPr lang="en" sz="1500" u="none" cap="none" strike="noStrike">
                          <a:latin typeface="Questrial"/>
                          <a:ea typeface="Questrial"/>
                          <a:cs typeface="Questrial"/>
                          <a:sym typeface="Questrial"/>
                        </a:rPr>
                        <a:t>3224</a:t>
                      </a:r>
                      <a:endParaRPr sz="1500" u="none" cap="none" strike="noStrike">
                        <a:latin typeface="Questrial"/>
                        <a:ea typeface="Questrial"/>
                        <a:cs typeface="Questrial"/>
                        <a:sym typeface="Questrial"/>
                      </a:endParaRPr>
                    </a:p>
                  </a:txBody>
                  <a:tcPr marT="0" marB="0" marR="0" marL="0"/>
                </a:tc>
                <a:tc>
                  <a:txBody>
                    <a:bodyPr/>
                    <a:lstStyle/>
                    <a:p>
                      <a:pPr indent="0" lvl="0" marL="0" marR="25400" rtl="0" algn="ctr">
                        <a:lnSpc>
                          <a:spcPct val="107916"/>
                        </a:lnSpc>
                        <a:spcBef>
                          <a:spcPts val="0"/>
                        </a:spcBef>
                        <a:spcAft>
                          <a:spcPts val="0"/>
                        </a:spcAft>
                        <a:buNone/>
                      </a:pPr>
                      <a:r>
                        <a:rPr lang="en" sz="1500" u="none" cap="none" strike="noStrike">
                          <a:latin typeface="Questrial"/>
                          <a:ea typeface="Questrial"/>
                          <a:cs typeface="Questrial"/>
                          <a:sym typeface="Questrial"/>
                        </a:rPr>
                        <a:t>2005</a:t>
                      </a:r>
                      <a:endParaRPr sz="1500" u="none" cap="none" strike="noStrike">
                        <a:latin typeface="Questrial"/>
                        <a:ea typeface="Questrial"/>
                        <a:cs typeface="Questrial"/>
                        <a:sym typeface="Questrial"/>
                      </a:endParaRPr>
                    </a:p>
                  </a:txBody>
                  <a:tcPr marT="0" marB="0" marR="0" marL="0"/>
                </a:tc>
                <a:tc>
                  <a:txBody>
                    <a:bodyPr/>
                    <a:lstStyle/>
                    <a:p>
                      <a:pPr indent="0" lvl="0" marL="0" marR="12700" rtl="0" algn="r">
                        <a:lnSpc>
                          <a:spcPct val="107916"/>
                        </a:lnSpc>
                        <a:spcBef>
                          <a:spcPts val="0"/>
                        </a:spcBef>
                        <a:spcAft>
                          <a:spcPts val="0"/>
                        </a:spcAft>
                        <a:buNone/>
                      </a:pPr>
                      <a:r>
                        <a:rPr lang="en" sz="1500" u="none" cap="none" strike="noStrike">
                          <a:latin typeface="Questrial"/>
                          <a:ea typeface="Questrial"/>
                          <a:cs typeface="Questrial"/>
                          <a:sym typeface="Questrial"/>
                        </a:rPr>
                        <a:t>1076</a:t>
                      </a:r>
                      <a:endParaRPr sz="1500" u="none" cap="none" strike="noStrike">
                        <a:latin typeface="Questrial"/>
                        <a:ea typeface="Questrial"/>
                        <a:cs typeface="Questrial"/>
                        <a:sym typeface="Questrial"/>
                      </a:endParaRPr>
                    </a:p>
                  </a:txBody>
                  <a:tcPr marT="0" marB="0" marR="0" marL="0"/>
                </a:tc>
              </a:tr>
            </a:tbl>
          </a:graphicData>
        </a:graphic>
      </p:graphicFrame>
      <p:sp>
        <p:nvSpPr>
          <p:cNvPr id="3252" name="Google Shape;3252;p369"/>
          <p:cNvSpPr txBox="1"/>
          <p:nvPr>
            <p:ph idx="4294967295" type="title"/>
          </p:nvPr>
        </p:nvSpPr>
        <p:spPr>
          <a:xfrm>
            <a:off x="482899" y="413323"/>
            <a:ext cx="2568000" cy="297300"/>
          </a:xfrm>
          <a:prstGeom prst="rect">
            <a:avLst/>
          </a:prstGeom>
          <a:noFill/>
          <a:ln>
            <a:noFill/>
          </a:ln>
        </p:spPr>
        <p:txBody>
          <a:bodyPr anchorCtr="0" anchor="t" bIns="0" lIns="0" spcFirstLastPara="1" rIns="0" wrap="square" tIns="692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WorldPhones</a:t>
            </a:r>
            <a:endParaRPr b="1" sz="3000">
              <a:latin typeface="Questrial"/>
              <a:ea typeface="Questrial"/>
              <a:cs typeface="Questrial"/>
              <a:sym typeface="Questrial"/>
            </a:endParaRPr>
          </a:p>
        </p:txBody>
      </p:sp>
      <p:sp>
        <p:nvSpPr>
          <p:cNvPr id="3253" name="Google Shape;3253;p369"/>
          <p:cNvSpPr txBox="1"/>
          <p:nvPr/>
        </p:nvSpPr>
        <p:spPr>
          <a:xfrm>
            <a:off x="418947" y="1174978"/>
            <a:ext cx="4184100" cy="754800"/>
          </a:xfrm>
          <a:prstGeom prst="rect">
            <a:avLst/>
          </a:prstGeom>
          <a:noFill/>
          <a:ln>
            <a:noFill/>
          </a:ln>
        </p:spPr>
        <p:txBody>
          <a:bodyPr anchorCtr="0" anchor="t" bIns="0" lIns="0" spcFirstLastPara="1" rIns="0" wrap="square" tIns="5475">
            <a:noAutofit/>
          </a:bodyPr>
          <a:lstStyle/>
          <a:p>
            <a:pPr indent="-222250" lvl="0" marL="203200" marR="0" rtl="0" algn="l">
              <a:lnSpc>
                <a:spcPct val="112799"/>
              </a:lnSpc>
              <a:spcBef>
                <a:spcPts val="0"/>
              </a:spcBef>
              <a:spcAft>
                <a:spcPts val="0"/>
              </a:spcAft>
              <a:buSzPts val="1900"/>
              <a:buFont typeface="Questrial"/>
              <a:buChar char="●"/>
            </a:pPr>
            <a:r>
              <a:rPr lang="en" sz="1900">
                <a:latin typeface="Questrial"/>
                <a:ea typeface="Questrial"/>
                <a:cs typeface="Questrial"/>
                <a:sym typeface="Questrial"/>
              </a:rPr>
              <a:t>check class(WorldPhones) </a:t>
            </a:r>
            <a:endParaRPr sz="1900">
              <a:latin typeface="Questrial"/>
              <a:ea typeface="Questrial"/>
              <a:cs typeface="Questrial"/>
              <a:sym typeface="Questrial"/>
            </a:endParaRPr>
          </a:p>
          <a:p>
            <a:pPr indent="-222250" lvl="0" marL="203200" marR="0" rtl="0" algn="l">
              <a:lnSpc>
                <a:spcPct val="112799"/>
              </a:lnSpc>
              <a:spcBef>
                <a:spcPts val="0"/>
              </a:spcBef>
              <a:spcAft>
                <a:spcPts val="0"/>
              </a:spcAft>
              <a:buSzPts val="1900"/>
              <a:buFont typeface="Questrial"/>
              <a:buChar char="●"/>
            </a:pPr>
            <a:r>
              <a:rPr lang="en" sz="1900">
                <a:latin typeface="Questrial"/>
                <a:ea typeface="Questrial"/>
                <a:cs typeface="Questrial"/>
                <a:sym typeface="Questrial"/>
              </a:rPr>
              <a:t>Coerce WorldPhones it to a data frame before we analyze it.</a:t>
            </a:r>
            <a:endParaRPr sz="1900">
              <a:latin typeface="Questrial"/>
              <a:ea typeface="Questrial"/>
              <a:cs typeface="Questrial"/>
              <a:sym typeface="Questrial"/>
            </a:endParaRPr>
          </a:p>
        </p:txBody>
      </p:sp>
    </p:spTree>
  </p:cSld>
  <p:clrMapOvr>
    <a:masterClrMapping/>
  </p:clrMapOvr>
</p:sld>
</file>

<file path=ppt/slides/slide3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57" name="Shape 3257"/>
        <p:cNvGrpSpPr/>
        <p:nvPr/>
      </p:nvGrpSpPr>
      <p:grpSpPr>
        <a:xfrm>
          <a:off x="0" y="0"/>
          <a:ext cx="0" cy="0"/>
          <a:chOff x="0" y="0"/>
          <a:chExt cx="0" cy="0"/>
        </a:xfrm>
      </p:grpSpPr>
      <p:sp>
        <p:nvSpPr>
          <p:cNvPr id="3258" name="Google Shape;3258;p370"/>
          <p:cNvSpPr/>
          <p:nvPr/>
        </p:nvSpPr>
        <p:spPr>
          <a:xfrm>
            <a:off x="422685" y="175886"/>
            <a:ext cx="8287525" cy="3049892"/>
          </a:xfrm>
          <a:custGeom>
            <a:rect b="b" l="l" r="r" t="t"/>
            <a:pathLst>
              <a:path extrusionOk="0" h="6703059" w="18214340">
                <a:moveTo>
                  <a:pt x="0" y="0"/>
                </a:moveTo>
                <a:lnTo>
                  <a:pt x="18213751" y="0"/>
                </a:lnTo>
                <a:lnTo>
                  <a:pt x="18213751" y="6702972"/>
                </a:lnTo>
                <a:lnTo>
                  <a:pt x="0" y="6702972"/>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59" name="Google Shape;3259;p370"/>
          <p:cNvSpPr/>
          <p:nvPr/>
        </p:nvSpPr>
        <p:spPr>
          <a:xfrm>
            <a:off x="422685" y="175886"/>
            <a:ext cx="8287525" cy="3049892"/>
          </a:xfrm>
          <a:custGeom>
            <a:rect b="b" l="l" r="r" t="t"/>
            <a:pathLst>
              <a:path extrusionOk="0" h="6703059" w="18214340">
                <a:moveTo>
                  <a:pt x="0" y="0"/>
                </a:moveTo>
                <a:lnTo>
                  <a:pt x="18213749" y="0"/>
                </a:lnTo>
                <a:lnTo>
                  <a:pt x="18213749" y="6702969"/>
                </a:lnTo>
                <a:lnTo>
                  <a:pt x="0" y="6702969"/>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60" name="Google Shape;3260;p370"/>
          <p:cNvSpPr txBox="1"/>
          <p:nvPr>
            <p:ph idx="4294967295" type="title"/>
          </p:nvPr>
        </p:nvSpPr>
        <p:spPr>
          <a:xfrm>
            <a:off x="546673" y="198083"/>
            <a:ext cx="4000200" cy="554400"/>
          </a:xfrm>
          <a:prstGeom prst="rect">
            <a:avLst/>
          </a:prstGeom>
          <a:noFill/>
          <a:ln>
            <a:noFill/>
          </a:ln>
        </p:spPr>
        <p:txBody>
          <a:bodyPr anchorCtr="0" anchor="t" bIns="0" lIns="0" spcFirstLastPara="1" rIns="0" wrap="square" tIns="5475">
            <a:noAutofit/>
          </a:bodyPr>
          <a:lstStyle/>
          <a:p>
            <a:pPr indent="0" lvl="0" marL="0" marR="0" rtl="0" algn="l">
              <a:lnSpc>
                <a:spcPct val="139900"/>
              </a:lnSpc>
              <a:spcBef>
                <a:spcPts val="0"/>
              </a:spcBef>
              <a:spcAft>
                <a:spcPts val="0"/>
              </a:spcAft>
              <a:buNone/>
            </a:pPr>
            <a:r>
              <a:rPr lang="en" sz="1300">
                <a:solidFill>
                  <a:srgbClr val="000000"/>
                </a:solidFill>
                <a:latin typeface="Questrial"/>
                <a:ea typeface="Questrial"/>
                <a:cs typeface="Questrial"/>
                <a:sym typeface="Questrial"/>
              </a:rPr>
              <a:t>WorldPhones &lt;- as.data.frame(WorldPhones)  WorldPhones</a:t>
            </a:r>
            <a:endParaRPr sz="1300">
              <a:latin typeface="Questrial"/>
              <a:ea typeface="Questrial"/>
              <a:cs typeface="Questrial"/>
              <a:sym typeface="Questrial"/>
            </a:endParaRPr>
          </a:p>
        </p:txBody>
      </p:sp>
      <p:graphicFrame>
        <p:nvGraphicFramePr>
          <p:cNvPr id="3261" name="Google Shape;3261;p370"/>
          <p:cNvGraphicFramePr/>
          <p:nvPr/>
        </p:nvGraphicFramePr>
        <p:xfrm>
          <a:off x="538009" y="823664"/>
          <a:ext cx="3000000" cy="3000000"/>
        </p:xfrm>
        <a:graphic>
          <a:graphicData uri="http://schemas.openxmlformats.org/drawingml/2006/table">
            <a:tbl>
              <a:tblPr bandRow="1" firstRow="1">
                <a:noFill/>
                <a:tableStyleId>{86380251-1022-4E59-A97C-39B196FD709A}</a:tableStyleId>
              </a:tblPr>
              <a:tblGrid>
                <a:gridCol w="452275"/>
                <a:gridCol w="681025"/>
                <a:gridCol w="681025"/>
                <a:gridCol w="486650"/>
                <a:gridCol w="681325"/>
                <a:gridCol w="778650"/>
                <a:gridCol w="681325"/>
                <a:gridCol w="841900"/>
              </a:tblGrid>
              <a:tr h="237050">
                <a:tc>
                  <a:txBody>
                    <a:bodyPr/>
                    <a:lstStyle/>
                    <a:p>
                      <a:pPr indent="0" lvl="0" marL="0" marR="0" rtl="0" algn="l">
                        <a:lnSpc>
                          <a:spcPct val="100000"/>
                        </a:lnSpc>
                        <a:spcBef>
                          <a:spcPts val="0"/>
                        </a:spcBef>
                        <a:spcAft>
                          <a:spcPts val="0"/>
                        </a:spcAft>
                        <a:buNone/>
                      </a:pPr>
                      <a:r>
                        <a:t/>
                      </a:r>
                      <a:endParaRPr sz="1300" u="none" cap="none" strike="noStrike">
                        <a:latin typeface="Questrial"/>
                        <a:ea typeface="Questrial"/>
                        <a:cs typeface="Questrial"/>
                        <a:sym typeface="Questrial"/>
                      </a:endParaRPr>
                    </a:p>
                  </a:txBody>
                  <a:tcPr marT="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N.Amer</a:t>
                      </a:r>
                      <a:endParaRPr sz="13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Europe</a:t>
                      </a:r>
                      <a:endParaRPr sz="13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Asia</a:t>
                      </a:r>
                      <a:endParaRPr sz="13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S.Amer</a:t>
                      </a:r>
                      <a:endParaRPr sz="13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Oceania</a:t>
                      </a:r>
                      <a:endParaRPr sz="13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Africa</a:t>
                      </a:r>
                      <a:endParaRPr sz="1300" u="none" cap="none" strike="noStrike">
                        <a:latin typeface="Questrial"/>
                        <a:ea typeface="Questrial"/>
                        <a:cs typeface="Questrial"/>
                        <a:sym typeface="Questrial"/>
                      </a:endParaRPr>
                    </a:p>
                  </a:txBody>
                  <a:tcPr marT="275"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Mid.Amer</a:t>
                      </a:r>
                      <a:endParaRPr sz="1300" u="none" cap="none" strike="noStrike">
                        <a:latin typeface="Questrial"/>
                        <a:ea typeface="Questrial"/>
                        <a:cs typeface="Questrial"/>
                        <a:sym typeface="Questrial"/>
                      </a:endParaRPr>
                    </a:p>
                  </a:txBody>
                  <a:tcPr marT="275" marB="0" marR="0" marL="0">
                    <a:solidFill>
                      <a:srgbClr val="F0F2F4"/>
                    </a:solidFill>
                  </a:tcPr>
                </a:tc>
              </a:tr>
              <a:tr h="271450">
                <a:tc>
                  <a:txBody>
                    <a:bodyPr/>
                    <a:lstStyle/>
                    <a:p>
                      <a:pPr indent="0" lvl="0" marL="12700" marR="0" rtl="0" algn="l">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1951</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45939</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21574</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2876</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1815</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1646</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89</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555</a:t>
                      </a:r>
                      <a:endParaRPr sz="1300" u="none" cap="none" strike="noStrike">
                        <a:latin typeface="Questrial"/>
                        <a:ea typeface="Questrial"/>
                        <a:cs typeface="Questrial"/>
                        <a:sym typeface="Questrial"/>
                      </a:endParaRPr>
                    </a:p>
                  </a:txBody>
                  <a:tcPr marT="34650" marB="0" marR="0" marL="0">
                    <a:solidFill>
                      <a:srgbClr val="F0F2F4"/>
                    </a:solidFill>
                  </a:tcPr>
                </a:tc>
              </a:tr>
              <a:tr h="271450">
                <a:tc>
                  <a:txBody>
                    <a:bodyPr/>
                    <a:lstStyle/>
                    <a:p>
                      <a:pPr indent="0" lvl="0" marL="12700" marR="0" rtl="0" algn="l">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1956</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60423</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29990</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4708</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2568</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2366</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1411</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733</a:t>
                      </a:r>
                      <a:endParaRPr sz="1300" u="none" cap="none" strike="noStrike">
                        <a:latin typeface="Questrial"/>
                        <a:ea typeface="Questrial"/>
                        <a:cs typeface="Questrial"/>
                        <a:sym typeface="Questrial"/>
                      </a:endParaRPr>
                    </a:p>
                  </a:txBody>
                  <a:tcPr marT="34650" marB="0" marR="0" marL="0">
                    <a:solidFill>
                      <a:srgbClr val="F0F2F4"/>
                    </a:solidFill>
                  </a:tcPr>
                </a:tc>
              </a:tr>
              <a:tr h="271450">
                <a:tc>
                  <a:txBody>
                    <a:bodyPr/>
                    <a:lstStyle/>
                    <a:p>
                      <a:pPr indent="0" lvl="0" marL="12700" marR="0" rtl="0" algn="l">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1957</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64721</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32510</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5230</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2695</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2526</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1546</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773</a:t>
                      </a:r>
                      <a:endParaRPr sz="1300" u="none" cap="none" strike="noStrike">
                        <a:latin typeface="Questrial"/>
                        <a:ea typeface="Questrial"/>
                        <a:cs typeface="Questrial"/>
                        <a:sym typeface="Questrial"/>
                      </a:endParaRPr>
                    </a:p>
                  </a:txBody>
                  <a:tcPr marT="34650" marB="0" marR="0" marL="0">
                    <a:solidFill>
                      <a:srgbClr val="F0F2F4"/>
                    </a:solidFill>
                  </a:tcPr>
                </a:tc>
              </a:tr>
              <a:tr h="271450">
                <a:tc>
                  <a:txBody>
                    <a:bodyPr/>
                    <a:lstStyle/>
                    <a:p>
                      <a:pPr indent="0" lvl="0" marL="12700" marR="0" rtl="0" algn="l">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1958</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68484</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35218</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6662</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2845</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2691</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1663</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836</a:t>
                      </a:r>
                      <a:endParaRPr sz="1300" u="none" cap="none" strike="noStrike">
                        <a:latin typeface="Questrial"/>
                        <a:ea typeface="Questrial"/>
                        <a:cs typeface="Questrial"/>
                        <a:sym typeface="Questrial"/>
                      </a:endParaRPr>
                    </a:p>
                  </a:txBody>
                  <a:tcPr marT="34650" marB="0" marR="0" marL="0">
                    <a:solidFill>
                      <a:srgbClr val="F0F2F4"/>
                    </a:solidFill>
                  </a:tcPr>
                </a:tc>
              </a:tr>
              <a:tr h="273825">
                <a:tc>
                  <a:txBody>
                    <a:bodyPr/>
                    <a:lstStyle/>
                    <a:p>
                      <a:pPr indent="0" lvl="0" marL="12700" marR="0" rtl="0" algn="l">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1959</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71799</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37598</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6856</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3000</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2868</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1769</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911</a:t>
                      </a:r>
                      <a:endParaRPr sz="1300" u="none" cap="none" strike="noStrike">
                        <a:latin typeface="Questrial"/>
                        <a:ea typeface="Questrial"/>
                        <a:cs typeface="Questrial"/>
                        <a:sym typeface="Questrial"/>
                      </a:endParaRPr>
                    </a:p>
                  </a:txBody>
                  <a:tcPr marT="34650" marB="0" marR="0" marL="0">
                    <a:solidFill>
                      <a:srgbClr val="F0F2F4"/>
                    </a:solidFill>
                  </a:tcPr>
                </a:tc>
              </a:tr>
              <a:tr h="273825">
                <a:tc>
                  <a:txBody>
                    <a:bodyPr/>
                    <a:lstStyle/>
                    <a:p>
                      <a:pPr indent="0" lvl="0" marL="12700" marR="0" rtl="0" algn="l">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1960</a:t>
                      </a:r>
                      <a:endParaRPr sz="13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76036</a:t>
                      </a:r>
                      <a:endParaRPr sz="13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40341</a:t>
                      </a:r>
                      <a:endParaRPr sz="13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8220</a:t>
                      </a:r>
                      <a:endParaRPr sz="13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3145</a:t>
                      </a:r>
                      <a:endParaRPr sz="13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3054</a:t>
                      </a:r>
                      <a:endParaRPr sz="13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1905</a:t>
                      </a:r>
                      <a:endParaRPr sz="1300" u="none" cap="none" strike="noStrike">
                        <a:latin typeface="Questrial"/>
                        <a:ea typeface="Questrial"/>
                        <a:cs typeface="Questrial"/>
                        <a:sym typeface="Questrial"/>
                      </a:endParaRPr>
                    </a:p>
                  </a:txBody>
                  <a:tcPr marT="36975"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1008</a:t>
                      </a:r>
                      <a:endParaRPr sz="1300" u="none" cap="none" strike="noStrike">
                        <a:latin typeface="Questrial"/>
                        <a:ea typeface="Questrial"/>
                        <a:cs typeface="Questrial"/>
                        <a:sym typeface="Questrial"/>
                      </a:endParaRPr>
                    </a:p>
                  </a:txBody>
                  <a:tcPr marT="36975" marB="0" marR="0" marL="0">
                    <a:solidFill>
                      <a:srgbClr val="F0F2F4"/>
                    </a:solidFill>
                  </a:tcPr>
                </a:tc>
              </a:tr>
              <a:tr h="237050">
                <a:tc>
                  <a:txBody>
                    <a:bodyPr/>
                    <a:lstStyle/>
                    <a:p>
                      <a:pPr indent="0" lvl="0" marL="12700" marR="0" rtl="0" algn="l">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1961</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79831</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43173</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0" rtl="0" algn="ct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9053</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3338</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3224</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2005</a:t>
                      </a:r>
                      <a:endParaRPr sz="1300" u="none" cap="none" strike="noStrike">
                        <a:latin typeface="Questrial"/>
                        <a:ea typeface="Questrial"/>
                        <a:cs typeface="Questrial"/>
                        <a:sym typeface="Questrial"/>
                      </a:endParaRPr>
                    </a:p>
                  </a:txBody>
                  <a:tcPr marT="34650" marB="0" marR="0" marL="0">
                    <a:solidFill>
                      <a:srgbClr val="F0F2F4"/>
                    </a:solidFill>
                  </a:tcPr>
                </a:tc>
                <a:tc>
                  <a:txBody>
                    <a:bodyPr/>
                    <a:lstStyle/>
                    <a:p>
                      <a:pPr indent="0" lvl="0" marL="0" marR="12700" rtl="0" algn="r">
                        <a:lnSpc>
                          <a:spcPct val="100000"/>
                        </a:lnSpc>
                        <a:spcBef>
                          <a:spcPts val="0"/>
                        </a:spcBef>
                        <a:spcAft>
                          <a:spcPts val="0"/>
                        </a:spcAft>
                        <a:buNone/>
                      </a:pPr>
                      <a:r>
                        <a:rPr lang="en" sz="1300" u="none" cap="none" strike="noStrike">
                          <a:solidFill>
                            <a:srgbClr val="53585F"/>
                          </a:solidFill>
                          <a:latin typeface="Questrial"/>
                          <a:ea typeface="Questrial"/>
                          <a:cs typeface="Questrial"/>
                          <a:sym typeface="Questrial"/>
                        </a:rPr>
                        <a:t>1076</a:t>
                      </a:r>
                      <a:endParaRPr sz="1300" u="none" cap="none" strike="noStrike">
                        <a:latin typeface="Questrial"/>
                        <a:ea typeface="Questrial"/>
                        <a:cs typeface="Questrial"/>
                        <a:sym typeface="Questrial"/>
                      </a:endParaRPr>
                    </a:p>
                  </a:txBody>
                  <a:tcPr marT="34650" marB="0" marR="0" marL="0">
                    <a:solidFill>
                      <a:srgbClr val="F0F2F4"/>
                    </a:solidFill>
                  </a:tcPr>
                </a:tc>
              </a:tr>
            </a:tbl>
          </a:graphicData>
        </a:graphic>
      </p:graphicFrame>
      <p:sp>
        <p:nvSpPr>
          <p:cNvPr id="3262" name="Google Shape;3262;p370"/>
          <p:cNvSpPr/>
          <p:nvPr/>
        </p:nvSpPr>
        <p:spPr>
          <a:xfrm>
            <a:off x="373729" y="955997"/>
            <a:ext cx="677100" cy="2137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63" name="Google Shape;3263;p370"/>
          <p:cNvSpPr/>
          <p:nvPr/>
        </p:nvSpPr>
        <p:spPr>
          <a:xfrm>
            <a:off x="1147106" y="2991769"/>
            <a:ext cx="648637" cy="480482"/>
          </a:xfrm>
          <a:custGeom>
            <a:rect b="b" l="l" r="r" t="t"/>
            <a:pathLst>
              <a:path extrusionOk="0" h="1056004" w="1425575">
                <a:moveTo>
                  <a:pt x="1425451" y="1055585"/>
                </a:moveTo>
                <a:lnTo>
                  <a:pt x="1398534" y="1011928"/>
                </a:lnTo>
                <a:lnTo>
                  <a:pt x="1370946" y="968993"/>
                </a:lnTo>
                <a:lnTo>
                  <a:pt x="1342696" y="926792"/>
                </a:lnTo>
                <a:lnTo>
                  <a:pt x="1313795" y="885337"/>
                </a:lnTo>
                <a:lnTo>
                  <a:pt x="1284251" y="844638"/>
                </a:lnTo>
                <a:lnTo>
                  <a:pt x="1254074" y="804709"/>
                </a:lnTo>
                <a:lnTo>
                  <a:pt x="1223273" y="765561"/>
                </a:lnTo>
                <a:lnTo>
                  <a:pt x="1191858" y="727205"/>
                </a:lnTo>
                <a:lnTo>
                  <a:pt x="1159839" y="689653"/>
                </a:lnTo>
                <a:lnTo>
                  <a:pt x="1127224" y="652918"/>
                </a:lnTo>
                <a:lnTo>
                  <a:pt x="1094023" y="617010"/>
                </a:lnTo>
                <a:lnTo>
                  <a:pt x="1060246" y="581942"/>
                </a:lnTo>
                <a:lnTo>
                  <a:pt x="1025902" y="547725"/>
                </a:lnTo>
                <a:lnTo>
                  <a:pt x="991001" y="514371"/>
                </a:lnTo>
                <a:lnTo>
                  <a:pt x="951272" y="478056"/>
                </a:lnTo>
                <a:lnTo>
                  <a:pt x="910969" y="442925"/>
                </a:lnTo>
                <a:lnTo>
                  <a:pt x="870109" y="408986"/>
                </a:lnTo>
                <a:lnTo>
                  <a:pt x="828709" y="376248"/>
                </a:lnTo>
                <a:lnTo>
                  <a:pt x="786785" y="344718"/>
                </a:lnTo>
                <a:lnTo>
                  <a:pt x="744354" y="314405"/>
                </a:lnTo>
                <a:lnTo>
                  <a:pt x="701434" y="285317"/>
                </a:lnTo>
                <a:lnTo>
                  <a:pt x="658041" y="257462"/>
                </a:lnTo>
                <a:lnTo>
                  <a:pt x="614192" y="230850"/>
                </a:lnTo>
                <a:lnTo>
                  <a:pt x="569904" y="205487"/>
                </a:lnTo>
                <a:lnTo>
                  <a:pt x="525194" y="181382"/>
                </a:lnTo>
                <a:lnTo>
                  <a:pt x="480079" y="158543"/>
                </a:lnTo>
                <a:lnTo>
                  <a:pt x="434575" y="136980"/>
                </a:lnTo>
                <a:lnTo>
                  <a:pt x="388700" y="116699"/>
                </a:lnTo>
                <a:lnTo>
                  <a:pt x="342470" y="97709"/>
                </a:lnTo>
                <a:lnTo>
                  <a:pt x="295902" y="80019"/>
                </a:lnTo>
                <a:lnTo>
                  <a:pt x="249014" y="63637"/>
                </a:lnTo>
                <a:lnTo>
                  <a:pt x="201821" y="48570"/>
                </a:lnTo>
                <a:lnTo>
                  <a:pt x="154342" y="34828"/>
                </a:lnTo>
                <a:lnTo>
                  <a:pt x="106592" y="22418"/>
                </a:lnTo>
                <a:lnTo>
                  <a:pt x="58589" y="11350"/>
                </a:lnTo>
                <a:lnTo>
                  <a:pt x="10349" y="1630"/>
                </a:lnTo>
                <a:lnTo>
                  <a:pt x="0" y="0"/>
                </a:lnTo>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64" name="Google Shape;3264;p370"/>
          <p:cNvSpPr/>
          <p:nvPr/>
        </p:nvSpPr>
        <p:spPr>
          <a:xfrm>
            <a:off x="1106646" y="2969929"/>
            <a:ext cx="48828" cy="45361"/>
          </a:xfrm>
          <a:custGeom>
            <a:rect b="b" l="l" r="r" t="t"/>
            <a:pathLst>
              <a:path extrusionOk="0" h="99695" w="107314">
                <a:moveTo>
                  <a:pt x="107117" y="0"/>
                </a:moveTo>
                <a:lnTo>
                  <a:pt x="0" y="34008"/>
                </a:lnTo>
                <a:lnTo>
                  <a:pt x="91476" y="99296"/>
                </a:lnTo>
                <a:lnTo>
                  <a:pt x="10711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65" name="Google Shape;3265;p370"/>
          <p:cNvSpPr txBox="1"/>
          <p:nvPr/>
        </p:nvSpPr>
        <p:spPr>
          <a:xfrm>
            <a:off x="1532511" y="3465843"/>
            <a:ext cx="17127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2200">
                <a:latin typeface="Questrial"/>
                <a:ea typeface="Questrial"/>
                <a:cs typeface="Questrial"/>
                <a:sym typeface="Questrial"/>
              </a:rPr>
              <a:t>Uh oh, not tidy</a:t>
            </a:r>
            <a:endParaRPr sz="2200">
              <a:latin typeface="Questrial"/>
              <a:ea typeface="Questrial"/>
              <a:cs typeface="Questrial"/>
              <a:sym typeface="Questrial"/>
            </a:endParaRPr>
          </a:p>
        </p:txBody>
      </p:sp>
    </p:spTree>
  </p:cSld>
  <p:clrMapOvr>
    <a:masterClrMapping/>
  </p:clrMapOvr>
</p:sld>
</file>

<file path=ppt/slides/slide3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69" name="Shape 3269"/>
        <p:cNvGrpSpPr/>
        <p:nvPr/>
      </p:nvGrpSpPr>
      <p:grpSpPr>
        <a:xfrm>
          <a:off x="0" y="0"/>
          <a:ext cx="0" cy="0"/>
          <a:chOff x="0" y="0"/>
          <a:chExt cx="0" cy="0"/>
        </a:xfrm>
      </p:grpSpPr>
      <p:sp>
        <p:nvSpPr>
          <p:cNvPr id="3270" name="Google Shape;3270;p371"/>
          <p:cNvSpPr/>
          <p:nvPr/>
        </p:nvSpPr>
        <p:spPr>
          <a:xfrm>
            <a:off x="422685" y="175886"/>
            <a:ext cx="8287525" cy="3479524"/>
          </a:xfrm>
          <a:custGeom>
            <a:rect b="b" l="l" r="r" t="t"/>
            <a:pathLst>
              <a:path extrusionOk="0" h="7647305" w="18214340">
                <a:moveTo>
                  <a:pt x="0" y="0"/>
                </a:moveTo>
                <a:lnTo>
                  <a:pt x="18213751" y="0"/>
                </a:lnTo>
                <a:lnTo>
                  <a:pt x="18213751" y="7646802"/>
                </a:lnTo>
                <a:lnTo>
                  <a:pt x="0" y="7646802"/>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271" name="Google Shape;3271;p371"/>
          <p:cNvSpPr/>
          <p:nvPr/>
        </p:nvSpPr>
        <p:spPr>
          <a:xfrm>
            <a:off x="422685" y="175886"/>
            <a:ext cx="8287525" cy="3479524"/>
          </a:xfrm>
          <a:custGeom>
            <a:rect b="b" l="l" r="r" t="t"/>
            <a:pathLst>
              <a:path extrusionOk="0" h="7647305" w="18214340">
                <a:moveTo>
                  <a:pt x="0" y="0"/>
                </a:moveTo>
                <a:lnTo>
                  <a:pt x="18213749" y="0"/>
                </a:lnTo>
                <a:lnTo>
                  <a:pt x="18213749" y="7646798"/>
                </a:lnTo>
                <a:lnTo>
                  <a:pt x="0" y="764679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3272" name="Google Shape;3272;p371"/>
          <p:cNvGraphicFramePr/>
          <p:nvPr/>
        </p:nvGraphicFramePr>
        <p:xfrm>
          <a:off x="557059" y="282967"/>
          <a:ext cx="3000000" cy="3000000"/>
        </p:xfrm>
        <a:graphic>
          <a:graphicData uri="http://schemas.openxmlformats.org/drawingml/2006/table">
            <a:tbl>
              <a:tblPr bandRow="1" firstRow="1">
                <a:noFill/>
                <a:tableStyleId>{86380251-1022-4E59-A97C-39B196FD709A}</a:tableStyleId>
              </a:tblPr>
              <a:tblGrid>
                <a:gridCol w="1118025"/>
                <a:gridCol w="287650"/>
                <a:gridCol w="3037500"/>
              </a:tblGrid>
              <a:tr h="233300">
                <a:tc>
                  <a:txBody>
                    <a:bodyPr/>
                    <a:lstStyle/>
                    <a:p>
                      <a:pPr indent="0" lvl="0" marL="12700" marR="0" rtl="0" algn="l">
                        <a:lnSpc>
                          <a:spcPct val="100000"/>
                        </a:lnSpc>
                        <a:spcBef>
                          <a:spcPts val="0"/>
                        </a:spcBef>
                        <a:spcAft>
                          <a:spcPts val="0"/>
                        </a:spcAft>
                        <a:buNone/>
                      </a:pPr>
                      <a:r>
                        <a:rPr lang="en" sz="1300" u="none" cap="none" strike="noStrike">
                          <a:latin typeface="Questrial"/>
                          <a:ea typeface="Questrial"/>
                          <a:cs typeface="Questrial"/>
                          <a:sym typeface="Questrial"/>
                        </a:rPr>
                        <a:t>WorldPhones</a:t>
                      </a:r>
                      <a:endParaRPr sz="1300" u="none" cap="none" strike="noStrike">
                        <a:latin typeface="Questrial"/>
                        <a:ea typeface="Questrial"/>
                        <a:cs typeface="Questrial"/>
                        <a:sym typeface="Questrial"/>
                      </a:endParaRPr>
                    </a:p>
                  </a:txBody>
                  <a:tcPr marT="8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latin typeface="Questrial"/>
                          <a:ea typeface="Questrial"/>
                          <a:cs typeface="Questrial"/>
                          <a:sym typeface="Questrial"/>
                        </a:rPr>
                        <a:t>&lt;-</a:t>
                      </a:r>
                      <a:endParaRPr sz="1300" u="none" cap="none" strike="noStrike">
                        <a:latin typeface="Questrial"/>
                        <a:ea typeface="Questrial"/>
                        <a:cs typeface="Questrial"/>
                        <a:sym typeface="Questrial"/>
                      </a:endParaRPr>
                    </a:p>
                  </a:txBody>
                  <a:tcPr marT="875"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latin typeface="Questrial"/>
                          <a:ea typeface="Questrial"/>
                          <a:cs typeface="Questrial"/>
                          <a:sym typeface="Questrial"/>
                        </a:rPr>
                        <a:t>as.data.frame(WorldPhones)</a:t>
                      </a:r>
                      <a:endParaRPr sz="1300" u="none" cap="none" strike="noStrike">
                        <a:latin typeface="Questrial"/>
                        <a:ea typeface="Questrial"/>
                        <a:cs typeface="Questrial"/>
                        <a:sym typeface="Questrial"/>
                      </a:endParaRPr>
                    </a:p>
                  </a:txBody>
                  <a:tcPr marT="875" marB="0" marR="0" marL="0">
                    <a:solidFill>
                      <a:srgbClr val="F0F2F4"/>
                    </a:solidFill>
                  </a:tcPr>
                </a:tc>
              </a:tr>
              <a:tr h="266675">
                <a:tc>
                  <a:txBody>
                    <a:bodyPr/>
                    <a:lstStyle/>
                    <a:p>
                      <a:pPr indent="0" lvl="0" marL="12700" marR="0" rtl="0" algn="l">
                        <a:lnSpc>
                          <a:spcPct val="100000"/>
                        </a:lnSpc>
                        <a:spcBef>
                          <a:spcPts val="0"/>
                        </a:spcBef>
                        <a:spcAft>
                          <a:spcPts val="0"/>
                        </a:spcAft>
                        <a:buNone/>
                      </a:pPr>
                      <a:r>
                        <a:rPr lang="en" sz="1300" u="none" cap="none" strike="noStrike">
                          <a:latin typeface="Questrial"/>
                          <a:ea typeface="Questrial"/>
                          <a:cs typeface="Questrial"/>
                          <a:sym typeface="Questrial"/>
                        </a:rPr>
                        <a:t>WorldPhones</a:t>
                      </a:r>
                      <a:endParaRPr sz="1300" u="none" cap="none" strike="noStrike">
                        <a:latin typeface="Questrial"/>
                        <a:ea typeface="Questrial"/>
                        <a:cs typeface="Questrial"/>
                        <a:sym typeface="Questrial"/>
                      </a:endParaRPr>
                    </a:p>
                  </a:txBody>
                  <a:tcPr marT="34375" marB="0" marR="0" marL="0">
                    <a:solidFill>
                      <a:srgbClr val="F0F2F4"/>
                    </a:solidFill>
                  </a:tcPr>
                </a:tc>
                <a:tc>
                  <a:txBody>
                    <a:bodyPr/>
                    <a:lstStyle/>
                    <a:p>
                      <a:pPr indent="0" lvl="0" marL="0" marR="0" rtl="0" algn="l">
                        <a:lnSpc>
                          <a:spcPct val="100000"/>
                        </a:lnSpc>
                        <a:spcBef>
                          <a:spcPts val="0"/>
                        </a:spcBef>
                        <a:spcAft>
                          <a:spcPts val="0"/>
                        </a:spcAft>
                        <a:buNone/>
                      </a:pPr>
                      <a:r>
                        <a:t/>
                      </a:r>
                      <a:endParaRPr sz="1300" u="none" cap="none" strike="noStrike">
                        <a:latin typeface="Questrial"/>
                        <a:ea typeface="Questrial"/>
                        <a:cs typeface="Questrial"/>
                        <a:sym typeface="Questrial"/>
                      </a:endParaRPr>
                    </a:p>
                  </a:txBody>
                  <a:tcPr marT="0" marB="0" marR="0" marL="0">
                    <a:solidFill>
                      <a:srgbClr val="F0F2F4"/>
                    </a:solidFill>
                  </a:tcPr>
                </a:tc>
                <a:tc>
                  <a:txBody>
                    <a:bodyPr/>
                    <a:lstStyle/>
                    <a:p>
                      <a:pPr indent="0" lvl="0" marL="0" marR="0" rtl="0" algn="l">
                        <a:lnSpc>
                          <a:spcPct val="100000"/>
                        </a:lnSpc>
                        <a:spcBef>
                          <a:spcPts val="0"/>
                        </a:spcBef>
                        <a:spcAft>
                          <a:spcPts val="0"/>
                        </a:spcAft>
                        <a:buNone/>
                      </a:pPr>
                      <a:r>
                        <a:t/>
                      </a:r>
                      <a:endParaRPr sz="1300" u="none" cap="none" strike="noStrike">
                        <a:latin typeface="Questrial"/>
                        <a:ea typeface="Questrial"/>
                        <a:cs typeface="Questrial"/>
                        <a:sym typeface="Questrial"/>
                      </a:endParaRPr>
                    </a:p>
                  </a:txBody>
                  <a:tcPr marT="0" marB="0" marR="0" marL="0">
                    <a:solidFill>
                      <a:srgbClr val="F0F2F4"/>
                    </a:solidFill>
                  </a:tcPr>
                </a:tc>
              </a:tr>
              <a:tr h="266675">
                <a:tc>
                  <a:txBody>
                    <a:bodyPr/>
                    <a:lstStyle/>
                    <a:p>
                      <a:pPr indent="0" lvl="0" marL="12700" marR="0" rtl="0" algn="l">
                        <a:lnSpc>
                          <a:spcPct val="100000"/>
                        </a:lnSpc>
                        <a:spcBef>
                          <a:spcPts val="0"/>
                        </a:spcBef>
                        <a:spcAft>
                          <a:spcPts val="0"/>
                        </a:spcAft>
                        <a:buNone/>
                      </a:pPr>
                      <a:r>
                        <a:rPr lang="en" sz="1300" u="none" cap="none" strike="noStrike">
                          <a:latin typeface="Questrial"/>
                          <a:ea typeface="Questrial"/>
                          <a:cs typeface="Questrial"/>
                          <a:sym typeface="Questrial"/>
                        </a:rPr>
                        <a:t>WorldPhones</a:t>
                      </a:r>
                      <a:endParaRPr sz="1300" u="none" cap="none" strike="noStrike">
                        <a:latin typeface="Questrial"/>
                        <a:ea typeface="Questrial"/>
                        <a:cs typeface="Questrial"/>
                        <a:sym typeface="Questrial"/>
                      </a:endParaRPr>
                    </a:p>
                  </a:txBody>
                  <a:tcPr marT="34375" marB="0" marR="0" marL="0">
                    <a:solidFill>
                      <a:srgbClr val="F0F2F4"/>
                    </a:solidFill>
                  </a:tcPr>
                </a:tc>
                <a:tc>
                  <a:txBody>
                    <a:bodyPr/>
                    <a:lstStyle/>
                    <a:p>
                      <a:pPr indent="0" lvl="0" marL="0" marR="50800" rtl="0" algn="r">
                        <a:lnSpc>
                          <a:spcPct val="100000"/>
                        </a:lnSpc>
                        <a:spcBef>
                          <a:spcPts val="0"/>
                        </a:spcBef>
                        <a:spcAft>
                          <a:spcPts val="0"/>
                        </a:spcAft>
                        <a:buNone/>
                      </a:pPr>
                      <a:r>
                        <a:rPr lang="en" sz="1300" u="none" cap="none" strike="noStrike">
                          <a:latin typeface="Questrial"/>
                          <a:ea typeface="Questrial"/>
                          <a:cs typeface="Questrial"/>
                          <a:sym typeface="Questrial"/>
                        </a:rPr>
                        <a:t>&lt;-</a:t>
                      </a:r>
                      <a:endParaRPr sz="1300" u="none" cap="none" strike="noStrike">
                        <a:latin typeface="Questrial"/>
                        <a:ea typeface="Questrial"/>
                        <a:cs typeface="Questrial"/>
                        <a:sym typeface="Questrial"/>
                      </a:endParaRPr>
                    </a:p>
                  </a:txBody>
                  <a:tcPr marT="34375" marB="0" marR="0" marL="0">
                    <a:solidFill>
                      <a:srgbClr val="F0F2F4"/>
                    </a:solidFill>
                  </a:tcPr>
                </a:tc>
                <a:tc>
                  <a:txBody>
                    <a:bodyPr/>
                    <a:lstStyle/>
                    <a:p>
                      <a:pPr indent="0" lvl="0" marL="50800" marR="0" rtl="0" algn="l">
                        <a:lnSpc>
                          <a:spcPct val="100000"/>
                        </a:lnSpc>
                        <a:spcBef>
                          <a:spcPts val="0"/>
                        </a:spcBef>
                        <a:spcAft>
                          <a:spcPts val="0"/>
                        </a:spcAft>
                        <a:buNone/>
                      </a:pPr>
                      <a:r>
                        <a:rPr lang="en" sz="1300" u="none" cap="none" strike="noStrike">
                          <a:latin typeface="Questrial"/>
                          <a:ea typeface="Questrial"/>
                          <a:cs typeface="Questrial"/>
                          <a:sym typeface="Questrial"/>
                        </a:rPr>
                        <a:t>rownames_to_column(WorldPhones)</a:t>
                      </a:r>
                      <a:endParaRPr sz="1300" u="none" cap="none" strike="noStrike">
                        <a:latin typeface="Questrial"/>
                        <a:ea typeface="Questrial"/>
                        <a:cs typeface="Questrial"/>
                        <a:sym typeface="Questrial"/>
                      </a:endParaRPr>
                    </a:p>
                  </a:txBody>
                  <a:tcPr marT="34375" marB="0" marR="0" marL="0">
                    <a:solidFill>
                      <a:srgbClr val="F0F2F4"/>
                    </a:solidFill>
                  </a:tcPr>
                </a:tc>
              </a:tr>
              <a:tr h="233300">
                <a:tc>
                  <a:txBody>
                    <a:bodyPr/>
                    <a:lstStyle/>
                    <a:p>
                      <a:pPr indent="0" lvl="0" marL="12700" marR="0" rtl="0" algn="l">
                        <a:lnSpc>
                          <a:spcPct val="100000"/>
                        </a:lnSpc>
                        <a:spcBef>
                          <a:spcPts val="0"/>
                        </a:spcBef>
                        <a:spcAft>
                          <a:spcPts val="0"/>
                        </a:spcAft>
                        <a:buNone/>
                      </a:pPr>
                      <a:r>
                        <a:rPr lang="en" sz="1300" u="none" cap="none" strike="noStrike">
                          <a:latin typeface="Questrial"/>
                          <a:ea typeface="Questrial"/>
                          <a:cs typeface="Questrial"/>
                          <a:sym typeface="Questrial"/>
                        </a:rPr>
                        <a:t>WorldPhones</a:t>
                      </a:r>
                      <a:endParaRPr sz="1300" u="none" cap="none" strike="noStrike">
                        <a:latin typeface="Questrial"/>
                        <a:ea typeface="Questrial"/>
                        <a:cs typeface="Questrial"/>
                        <a:sym typeface="Questrial"/>
                      </a:endParaRPr>
                    </a:p>
                  </a:txBody>
                  <a:tcPr marT="34375" marB="0" marR="0" marL="0">
                    <a:solidFill>
                      <a:srgbClr val="F0F2F4"/>
                    </a:solidFill>
                  </a:tcPr>
                </a:tc>
                <a:tc>
                  <a:txBody>
                    <a:bodyPr/>
                    <a:lstStyle/>
                    <a:p>
                      <a:pPr indent="0" lvl="0" marL="0" marR="0" rtl="0" algn="l">
                        <a:lnSpc>
                          <a:spcPct val="100000"/>
                        </a:lnSpc>
                        <a:spcBef>
                          <a:spcPts val="0"/>
                        </a:spcBef>
                        <a:spcAft>
                          <a:spcPts val="0"/>
                        </a:spcAft>
                        <a:buNone/>
                      </a:pPr>
                      <a:r>
                        <a:t/>
                      </a:r>
                      <a:endParaRPr sz="1300" u="none" cap="none" strike="noStrike">
                        <a:latin typeface="Questrial"/>
                        <a:ea typeface="Questrial"/>
                        <a:cs typeface="Questrial"/>
                        <a:sym typeface="Questrial"/>
                      </a:endParaRPr>
                    </a:p>
                  </a:txBody>
                  <a:tcPr marT="0" marB="0" marR="0" marL="0">
                    <a:solidFill>
                      <a:srgbClr val="F0F2F4"/>
                    </a:solidFill>
                  </a:tcPr>
                </a:tc>
                <a:tc>
                  <a:txBody>
                    <a:bodyPr/>
                    <a:lstStyle/>
                    <a:p>
                      <a:pPr indent="0" lvl="0" marL="0" marR="0" rtl="0" algn="l">
                        <a:lnSpc>
                          <a:spcPct val="100000"/>
                        </a:lnSpc>
                        <a:spcBef>
                          <a:spcPts val="0"/>
                        </a:spcBef>
                        <a:spcAft>
                          <a:spcPts val="0"/>
                        </a:spcAft>
                        <a:buNone/>
                      </a:pPr>
                      <a:r>
                        <a:t/>
                      </a:r>
                      <a:endParaRPr sz="1300" u="none" cap="none" strike="noStrike">
                        <a:latin typeface="Questrial"/>
                        <a:ea typeface="Questrial"/>
                        <a:cs typeface="Questrial"/>
                        <a:sym typeface="Questrial"/>
                      </a:endParaRPr>
                    </a:p>
                  </a:txBody>
                  <a:tcPr marT="0" marB="0" marR="0" marL="0">
                    <a:solidFill>
                      <a:srgbClr val="F0F2F4"/>
                    </a:solidFill>
                  </a:tcPr>
                </a:tc>
              </a:tr>
            </a:tbl>
          </a:graphicData>
        </a:graphic>
      </p:graphicFrame>
      <p:sp>
        <p:nvSpPr>
          <p:cNvPr id="3273" name="Google Shape;3273;p371"/>
          <p:cNvSpPr txBox="1"/>
          <p:nvPr>
            <p:ph idx="4294967295" type="title"/>
          </p:nvPr>
        </p:nvSpPr>
        <p:spPr>
          <a:xfrm>
            <a:off x="757665" y="1343917"/>
            <a:ext cx="5481600" cy="203700"/>
          </a:xfrm>
          <a:prstGeom prst="rect">
            <a:avLst/>
          </a:prstGeom>
          <a:noFill/>
          <a:ln>
            <a:noFill/>
          </a:ln>
        </p:spPr>
        <p:txBody>
          <a:bodyPr anchorCtr="0" anchor="t" bIns="0" lIns="0" spcFirstLastPara="1" rIns="0" wrap="square" tIns="6650">
            <a:noAutofit/>
          </a:bodyPr>
          <a:lstStyle/>
          <a:p>
            <a:pPr indent="0" lvl="0" marL="0" rtl="0" algn="l">
              <a:lnSpc>
                <a:spcPct val="100000"/>
              </a:lnSpc>
              <a:spcBef>
                <a:spcPts val="0"/>
              </a:spcBef>
              <a:spcAft>
                <a:spcPts val="0"/>
              </a:spcAft>
              <a:buNone/>
            </a:pPr>
            <a:r>
              <a:rPr lang="en" sz="1300">
                <a:solidFill>
                  <a:srgbClr val="53585F"/>
                </a:solidFill>
                <a:latin typeface="Questrial"/>
                <a:ea typeface="Questrial"/>
                <a:cs typeface="Questrial"/>
                <a:sym typeface="Questrial"/>
              </a:rPr>
              <a:t>rowname N.Amer Europe Asia S.Amer Oceania Africa Mid.Amer</a:t>
            </a:r>
            <a:endParaRPr sz="1300">
              <a:latin typeface="Questrial"/>
              <a:ea typeface="Questrial"/>
              <a:cs typeface="Questrial"/>
              <a:sym typeface="Questrial"/>
            </a:endParaRPr>
          </a:p>
        </p:txBody>
      </p:sp>
      <p:sp>
        <p:nvSpPr>
          <p:cNvPr id="3274" name="Google Shape;3274;p371"/>
          <p:cNvSpPr txBox="1"/>
          <p:nvPr/>
        </p:nvSpPr>
        <p:spPr>
          <a:xfrm>
            <a:off x="565723" y="1535813"/>
            <a:ext cx="107700" cy="1873800"/>
          </a:xfrm>
          <a:prstGeom prst="rect">
            <a:avLst/>
          </a:prstGeom>
          <a:noFill/>
          <a:ln>
            <a:noFill/>
          </a:ln>
        </p:spPr>
        <p:txBody>
          <a:bodyPr anchorCtr="0" anchor="t" bIns="0" lIns="0" spcFirstLastPara="1" rIns="0" wrap="square" tIns="81425">
            <a:noAutofit/>
          </a:bodyPr>
          <a:lstStyle/>
          <a:p>
            <a:pPr indent="0" lvl="0" marL="0" marR="0" rtl="0" algn="l">
              <a:lnSpc>
                <a:spcPct val="100000"/>
              </a:lnSpc>
              <a:spcBef>
                <a:spcPts val="0"/>
              </a:spcBef>
              <a:spcAft>
                <a:spcPts val="0"/>
              </a:spcAft>
              <a:buNone/>
            </a:pPr>
            <a:r>
              <a:rPr lang="en" sz="1300">
                <a:solidFill>
                  <a:srgbClr val="53585F"/>
                </a:solidFill>
                <a:latin typeface="Questrial"/>
                <a:ea typeface="Questrial"/>
                <a:cs typeface="Questrial"/>
                <a:sym typeface="Questrial"/>
              </a:rPr>
              <a:t>1</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2</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3</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4</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5</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6</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7</a:t>
            </a:r>
            <a:endParaRPr sz="1300">
              <a:latin typeface="Questrial"/>
              <a:ea typeface="Questrial"/>
              <a:cs typeface="Questrial"/>
              <a:sym typeface="Questrial"/>
            </a:endParaRPr>
          </a:p>
        </p:txBody>
      </p:sp>
      <p:sp>
        <p:nvSpPr>
          <p:cNvPr id="3275" name="Google Shape;3275;p371"/>
          <p:cNvSpPr txBox="1"/>
          <p:nvPr/>
        </p:nvSpPr>
        <p:spPr>
          <a:xfrm>
            <a:off x="1045562" y="1535813"/>
            <a:ext cx="2890500" cy="1873800"/>
          </a:xfrm>
          <a:prstGeom prst="rect">
            <a:avLst/>
          </a:prstGeom>
          <a:noFill/>
          <a:ln>
            <a:noFill/>
          </a:ln>
        </p:spPr>
        <p:txBody>
          <a:bodyPr anchorCtr="0" anchor="t" bIns="0" lIns="0" spcFirstLastPara="1" rIns="0" wrap="square" tIns="81425">
            <a:noAutofit/>
          </a:bodyPr>
          <a:lstStyle/>
          <a:p>
            <a:pPr indent="0" lvl="0" marL="0" marR="0" rtl="0" algn="l">
              <a:lnSpc>
                <a:spcPct val="100000"/>
              </a:lnSpc>
              <a:spcBef>
                <a:spcPts val="0"/>
              </a:spcBef>
              <a:spcAft>
                <a:spcPts val="0"/>
              </a:spcAft>
              <a:buNone/>
            </a:pPr>
            <a:r>
              <a:rPr lang="en" sz="1300">
                <a:solidFill>
                  <a:srgbClr val="53585F"/>
                </a:solidFill>
                <a:latin typeface="Questrial"/>
                <a:ea typeface="Questrial"/>
                <a:cs typeface="Questrial"/>
                <a:sym typeface="Questrial"/>
              </a:rPr>
              <a:t>1951	45939	21574 2876	1815</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1956	60423	29990 4708	2568</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1957	64721	32510 5230	2695</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1958	68484	35218 6662	2845</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1959	71799	37598 6856	3000</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1960	76036	40341 8220	3145</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1961	79831	43173 9053	3338</a:t>
            </a:r>
            <a:endParaRPr sz="1300">
              <a:latin typeface="Questrial"/>
              <a:ea typeface="Questrial"/>
              <a:cs typeface="Questrial"/>
              <a:sym typeface="Questrial"/>
            </a:endParaRPr>
          </a:p>
        </p:txBody>
      </p:sp>
      <p:sp>
        <p:nvSpPr>
          <p:cNvPr id="3276" name="Google Shape;3276;p371"/>
          <p:cNvSpPr txBox="1"/>
          <p:nvPr/>
        </p:nvSpPr>
        <p:spPr>
          <a:xfrm>
            <a:off x="4308227" y="1535813"/>
            <a:ext cx="1067100" cy="1873800"/>
          </a:xfrm>
          <a:prstGeom prst="rect">
            <a:avLst/>
          </a:prstGeom>
          <a:noFill/>
          <a:ln>
            <a:noFill/>
          </a:ln>
        </p:spPr>
        <p:txBody>
          <a:bodyPr anchorCtr="0" anchor="t" bIns="0" lIns="0" spcFirstLastPara="1" rIns="0" wrap="square" tIns="81425">
            <a:noAutofit/>
          </a:bodyPr>
          <a:lstStyle/>
          <a:p>
            <a:pPr indent="0" lvl="0" marL="0" marR="0" rtl="0" algn="l">
              <a:lnSpc>
                <a:spcPct val="100000"/>
              </a:lnSpc>
              <a:spcBef>
                <a:spcPts val="0"/>
              </a:spcBef>
              <a:spcAft>
                <a:spcPts val="0"/>
              </a:spcAft>
              <a:buNone/>
            </a:pPr>
            <a:r>
              <a:rPr lang="en" sz="1300">
                <a:solidFill>
                  <a:srgbClr val="53585F"/>
                </a:solidFill>
                <a:latin typeface="Questrial"/>
                <a:ea typeface="Questrial"/>
                <a:cs typeface="Questrial"/>
                <a:sym typeface="Questrial"/>
              </a:rPr>
              <a:t>1646	89</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2366	1411</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2526	1546</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2691	1663</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2868	1769</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3054	1905</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3224	2005</a:t>
            </a:r>
            <a:endParaRPr sz="1300">
              <a:latin typeface="Questrial"/>
              <a:ea typeface="Questrial"/>
              <a:cs typeface="Questrial"/>
              <a:sym typeface="Questrial"/>
            </a:endParaRPr>
          </a:p>
        </p:txBody>
      </p:sp>
      <p:sp>
        <p:nvSpPr>
          <p:cNvPr id="3277" name="Google Shape;3277;p371"/>
          <p:cNvSpPr txBox="1"/>
          <p:nvPr/>
        </p:nvSpPr>
        <p:spPr>
          <a:xfrm>
            <a:off x="5843636" y="1535813"/>
            <a:ext cx="395700" cy="1873800"/>
          </a:xfrm>
          <a:prstGeom prst="rect">
            <a:avLst/>
          </a:prstGeom>
          <a:noFill/>
          <a:ln>
            <a:noFill/>
          </a:ln>
        </p:spPr>
        <p:txBody>
          <a:bodyPr anchorCtr="0" anchor="t" bIns="0" lIns="0" spcFirstLastPara="1" rIns="0" wrap="square" tIns="81425">
            <a:noAutofit/>
          </a:bodyPr>
          <a:lstStyle/>
          <a:p>
            <a:pPr indent="0" lvl="0" marL="101600" marR="0" rtl="0" algn="l">
              <a:lnSpc>
                <a:spcPct val="100000"/>
              </a:lnSpc>
              <a:spcBef>
                <a:spcPts val="0"/>
              </a:spcBef>
              <a:spcAft>
                <a:spcPts val="0"/>
              </a:spcAft>
              <a:buNone/>
            </a:pPr>
            <a:r>
              <a:rPr lang="en" sz="1300">
                <a:solidFill>
                  <a:srgbClr val="53585F"/>
                </a:solidFill>
                <a:latin typeface="Questrial"/>
                <a:ea typeface="Questrial"/>
                <a:cs typeface="Questrial"/>
                <a:sym typeface="Questrial"/>
              </a:rPr>
              <a:t>555</a:t>
            </a:r>
            <a:endParaRPr sz="1300">
              <a:latin typeface="Questrial"/>
              <a:ea typeface="Questrial"/>
              <a:cs typeface="Questrial"/>
              <a:sym typeface="Questrial"/>
            </a:endParaRPr>
          </a:p>
          <a:p>
            <a:pPr indent="0" lvl="0" marL="10160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733</a:t>
            </a:r>
            <a:endParaRPr sz="1300">
              <a:latin typeface="Questrial"/>
              <a:ea typeface="Questrial"/>
              <a:cs typeface="Questrial"/>
              <a:sym typeface="Questrial"/>
            </a:endParaRPr>
          </a:p>
          <a:p>
            <a:pPr indent="0" lvl="0" marL="10160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773</a:t>
            </a:r>
            <a:endParaRPr sz="1300">
              <a:latin typeface="Questrial"/>
              <a:ea typeface="Questrial"/>
              <a:cs typeface="Questrial"/>
              <a:sym typeface="Questrial"/>
            </a:endParaRPr>
          </a:p>
          <a:p>
            <a:pPr indent="0" lvl="0" marL="10160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836</a:t>
            </a:r>
            <a:endParaRPr sz="1300">
              <a:latin typeface="Questrial"/>
              <a:ea typeface="Questrial"/>
              <a:cs typeface="Questrial"/>
              <a:sym typeface="Questrial"/>
            </a:endParaRPr>
          </a:p>
          <a:p>
            <a:pPr indent="0" lvl="0" marL="10160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911</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1008</a:t>
            </a:r>
            <a:endParaRPr sz="1300">
              <a:latin typeface="Questrial"/>
              <a:ea typeface="Questrial"/>
              <a:cs typeface="Questrial"/>
              <a:sym typeface="Questrial"/>
            </a:endParaRPr>
          </a:p>
          <a:p>
            <a:pPr indent="0" lvl="0" marL="0" marR="0" rtl="0" algn="l">
              <a:lnSpc>
                <a:spcPct val="100000"/>
              </a:lnSpc>
              <a:spcBef>
                <a:spcPts val="600"/>
              </a:spcBef>
              <a:spcAft>
                <a:spcPts val="0"/>
              </a:spcAft>
              <a:buNone/>
            </a:pPr>
            <a:r>
              <a:rPr lang="en" sz="1300">
                <a:solidFill>
                  <a:srgbClr val="53585F"/>
                </a:solidFill>
                <a:latin typeface="Questrial"/>
                <a:ea typeface="Questrial"/>
                <a:cs typeface="Questrial"/>
                <a:sym typeface="Questrial"/>
              </a:rPr>
              <a:t>1076</a:t>
            </a:r>
            <a:endParaRPr sz="1300">
              <a:latin typeface="Questrial"/>
              <a:ea typeface="Questrial"/>
              <a:cs typeface="Questrial"/>
              <a:sym typeface="Questrial"/>
            </a:endParaRPr>
          </a:p>
        </p:txBody>
      </p:sp>
      <p:sp>
        <p:nvSpPr>
          <p:cNvPr id="3278" name="Google Shape;3278;p371"/>
          <p:cNvSpPr txBox="1"/>
          <p:nvPr/>
        </p:nvSpPr>
        <p:spPr>
          <a:xfrm>
            <a:off x="1651579" y="3684897"/>
            <a:ext cx="25965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2200">
                <a:latin typeface="Questrial"/>
                <a:ea typeface="Questrial"/>
                <a:cs typeface="Questrial"/>
                <a:sym typeface="Questrial"/>
              </a:rPr>
              <a:t>Much better!</a:t>
            </a:r>
            <a:endParaRPr sz="2200">
              <a:latin typeface="Questrial"/>
              <a:ea typeface="Questrial"/>
              <a:cs typeface="Questrial"/>
              <a:sym typeface="Questrial"/>
            </a:endParaRPr>
          </a:p>
        </p:txBody>
      </p:sp>
    </p:spTree>
  </p:cSld>
  <p:clrMapOvr>
    <a:masterClrMapping/>
  </p:clrMapOvr>
</p:sld>
</file>

<file path=ppt/slides/slide3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82" name="Shape 3282"/>
        <p:cNvGrpSpPr/>
        <p:nvPr/>
      </p:nvGrpSpPr>
      <p:grpSpPr>
        <a:xfrm>
          <a:off x="0" y="0"/>
          <a:ext cx="0" cy="0"/>
          <a:chOff x="0" y="0"/>
          <a:chExt cx="0" cy="0"/>
        </a:xfrm>
      </p:grpSpPr>
      <p:sp>
        <p:nvSpPr>
          <p:cNvPr id="3283" name="Google Shape;3283;p372"/>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284" name="Google Shape;3284;p372"/>
          <p:cNvSpPr txBox="1"/>
          <p:nvPr>
            <p:ph idx="4294967295" type="title"/>
          </p:nvPr>
        </p:nvSpPr>
        <p:spPr>
          <a:xfrm>
            <a:off x="604065" y="430719"/>
            <a:ext cx="31908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3285" name="Google Shape;3285;p372"/>
          <p:cNvSpPr txBox="1"/>
          <p:nvPr/>
        </p:nvSpPr>
        <p:spPr>
          <a:xfrm>
            <a:off x="648524" y="1244044"/>
            <a:ext cx="6771300" cy="711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Use the appropriate function to reorganize </a:t>
            </a:r>
            <a:r>
              <a:rPr b="1" lang="en" sz="2300">
                <a:latin typeface="Questrial"/>
                <a:ea typeface="Questrial"/>
                <a:cs typeface="Questrial"/>
                <a:sym typeface="Questrial"/>
              </a:rPr>
              <a:t>WorldPhones</a:t>
            </a:r>
            <a:r>
              <a:rPr lang="en" sz="2300">
                <a:latin typeface="Questrial"/>
                <a:ea typeface="Questrial"/>
                <a:cs typeface="Questrial"/>
                <a:sym typeface="Questrial"/>
              </a:rPr>
              <a:t> into four columns: </a:t>
            </a:r>
            <a:r>
              <a:rPr i="1" lang="en" sz="2300">
                <a:latin typeface="Questrial"/>
                <a:ea typeface="Questrial"/>
                <a:cs typeface="Questrial"/>
                <a:sym typeface="Questrial"/>
              </a:rPr>
              <a:t>year, area, and n.</a:t>
            </a:r>
            <a:endParaRPr sz="2300">
              <a:latin typeface="Questrial"/>
              <a:ea typeface="Questrial"/>
              <a:cs typeface="Questrial"/>
              <a:sym typeface="Questrial"/>
            </a:endParaRPr>
          </a:p>
        </p:txBody>
      </p:sp>
      <p:sp>
        <p:nvSpPr>
          <p:cNvPr id="3286" name="Google Shape;3286;p372"/>
          <p:cNvSpPr/>
          <p:nvPr/>
        </p:nvSpPr>
        <p:spPr>
          <a:xfrm>
            <a:off x="708105" y="2769627"/>
            <a:ext cx="6872400" cy="2057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90" name="Shape 3290"/>
        <p:cNvGrpSpPr/>
        <p:nvPr/>
      </p:nvGrpSpPr>
      <p:grpSpPr>
        <a:xfrm>
          <a:off x="0" y="0"/>
          <a:ext cx="0" cy="0"/>
          <a:chOff x="0" y="0"/>
          <a:chExt cx="0" cy="0"/>
        </a:xfrm>
      </p:grpSpPr>
      <p:sp>
        <p:nvSpPr>
          <p:cNvPr id="3291" name="Google Shape;3291;p373"/>
          <p:cNvSpPr txBox="1"/>
          <p:nvPr/>
        </p:nvSpPr>
        <p:spPr>
          <a:xfrm>
            <a:off x="731548" y="283349"/>
            <a:ext cx="7681200" cy="8121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56025">
            <a:noAutofit/>
          </a:bodyPr>
          <a:lstStyle/>
          <a:p>
            <a:pPr indent="0" lvl="0" marL="88900" marR="0" rtl="0" algn="l">
              <a:lnSpc>
                <a:spcPct val="100000"/>
              </a:lnSpc>
              <a:spcBef>
                <a:spcPts val="0"/>
              </a:spcBef>
              <a:spcAft>
                <a:spcPts val="0"/>
              </a:spcAft>
              <a:buNone/>
            </a:pPr>
            <a:r>
              <a:rPr lang="en" sz="1800">
                <a:latin typeface="Questrial"/>
                <a:ea typeface="Questrial"/>
                <a:cs typeface="Questrial"/>
                <a:sym typeface="Questrial"/>
              </a:rPr>
              <a:t>WorldPhones &lt;- WorldPhones %&gt;%</a:t>
            </a:r>
            <a:endParaRPr sz="1800">
              <a:latin typeface="Questrial"/>
              <a:ea typeface="Questrial"/>
              <a:cs typeface="Questrial"/>
              <a:sym typeface="Questrial"/>
            </a:endParaRPr>
          </a:p>
          <a:p>
            <a:pPr indent="0" lvl="0" marL="635000" marR="0" rtl="0" algn="l">
              <a:lnSpc>
                <a:spcPct val="100000"/>
              </a:lnSpc>
              <a:spcBef>
                <a:spcPts val="800"/>
              </a:spcBef>
              <a:spcAft>
                <a:spcPts val="0"/>
              </a:spcAft>
              <a:buNone/>
            </a:pPr>
            <a:r>
              <a:rPr lang="en" sz="1800">
                <a:latin typeface="Questrial"/>
                <a:ea typeface="Questrial"/>
                <a:cs typeface="Questrial"/>
                <a:sym typeface="Questrial"/>
              </a:rPr>
              <a:t>gather(key = "Area", value = "n", -rowname)</a:t>
            </a:r>
            <a:endParaRPr sz="1800">
              <a:latin typeface="Questrial"/>
              <a:ea typeface="Questrial"/>
              <a:cs typeface="Questrial"/>
              <a:sym typeface="Questrial"/>
            </a:endParaRPr>
          </a:p>
        </p:txBody>
      </p:sp>
      <p:sp>
        <p:nvSpPr>
          <p:cNvPr id="3292" name="Google Shape;3292;p373"/>
          <p:cNvSpPr/>
          <p:nvPr/>
        </p:nvSpPr>
        <p:spPr>
          <a:xfrm>
            <a:off x="2743200" y="1233401"/>
            <a:ext cx="3657600" cy="3552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296" name="Shape 3296"/>
        <p:cNvGrpSpPr/>
        <p:nvPr/>
      </p:nvGrpSpPr>
      <p:grpSpPr>
        <a:xfrm>
          <a:off x="0" y="0"/>
          <a:ext cx="0" cy="0"/>
          <a:chOff x="0" y="0"/>
          <a:chExt cx="0" cy="0"/>
        </a:xfrm>
      </p:grpSpPr>
      <p:sp>
        <p:nvSpPr>
          <p:cNvPr id="3297" name="Google Shape;3297;p374"/>
          <p:cNvSpPr txBox="1"/>
          <p:nvPr>
            <p:ph type="title"/>
          </p:nvPr>
        </p:nvSpPr>
        <p:spPr>
          <a:xfrm>
            <a:off x="509583" y="257554"/>
            <a:ext cx="5589900" cy="685800"/>
          </a:xfrm>
          <a:prstGeom prst="rect">
            <a:avLst/>
          </a:prstGeom>
          <a:noFill/>
          <a:ln>
            <a:noFill/>
          </a:ln>
        </p:spPr>
        <p:txBody>
          <a:bodyPr anchorCtr="0" anchor="t" bIns="0" lIns="0" spcFirstLastPara="1" rIns="0" wrap="square" tIns="722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Renaming variables</a:t>
            </a:r>
            <a:endParaRPr b="1" sz="3000">
              <a:latin typeface="Questrial"/>
              <a:ea typeface="Questrial"/>
              <a:cs typeface="Questrial"/>
              <a:sym typeface="Questrial"/>
            </a:endParaRPr>
          </a:p>
        </p:txBody>
      </p:sp>
      <p:sp>
        <p:nvSpPr>
          <p:cNvPr id="3298" name="Google Shape;3298;p374"/>
          <p:cNvSpPr/>
          <p:nvPr/>
        </p:nvSpPr>
        <p:spPr>
          <a:xfrm>
            <a:off x="509587" y="1233401"/>
            <a:ext cx="3652800" cy="3552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299" name="Google Shape;3299;p374"/>
          <p:cNvSpPr/>
          <p:nvPr/>
        </p:nvSpPr>
        <p:spPr>
          <a:xfrm>
            <a:off x="5205412" y="1233401"/>
            <a:ext cx="3228900" cy="3552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00" name="Google Shape;3300;p374"/>
          <p:cNvSpPr/>
          <p:nvPr/>
        </p:nvSpPr>
        <p:spPr>
          <a:xfrm>
            <a:off x="2240146" y="1459422"/>
            <a:ext cx="3600872" cy="0"/>
          </a:xfrm>
          <a:custGeom>
            <a:rect b="b" l="l" r="r" t="t"/>
            <a:pathLst>
              <a:path extrusionOk="0" h="120000" w="7914005">
                <a:moveTo>
                  <a:pt x="0" y="0"/>
                </a:moveTo>
                <a:lnTo>
                  <a:pt x="7871572" y="0"/>
                </a:lnTo>
                <a:lnTo>
                  <a:pt x="7913456" y="0"/>
                </a:lnTo>
              </a:path>
            </a:pathLst>
          </a:custGeom>
          <a:noFill/>
          <a:ln cap="flat" cmpd="sng" w="83750">
            <a:solidFill>
              <a:srgbClr val="FF401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01" name="Google Shape;3301;p374"/>
          <p:cNvSpPr/>
          <p:nvPr/>
        </p:nvSpPr>
        <p:spPr>
          <a:xfrm>
            <a:off x="5820394" y="1385132"/>
            <a:ext cx="148796" cy="148796"/>
          </a:xfrm>
          <a:custGeom>
            <a:rect b="b" l="l" r="r" t="t"/>
            <a:pathLst>
              <a:path extrusionOk="0" h="327025" w="327025">
                <a:moveTo>
                  <a:pt x="0" y="0"/>
                </a:moveTo>
                <a:lnTo>
                  <a:pt x="0" y="326691"/>
                </a:lnTo>
                <a:lnTo>
                  <a:pt x="326691" y="163345"/>
                </a:lnTo>
                <a:lnTo>
                  <a:pt x="0" y="0"/>
                </a:lnTo>
                <a:close/>
              </a:path>
            </a:pathLst>
          </a:custGeom>
          <a:solidFill>
            <a:srgbClr val="FF40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05" name="Shape 3305"/>
        <p:cNvGrpSpPr/>
        <p:nvPr/>
      </p:nvGrpSpPr>
      <p:grpSpPr>
        <a:xfrm>
          <a:off x="0" y="0"/>
          <a:ext cx="0" cy="0"/>
          <a:chOff x="0" y="0"/>
          <a:chExt cx="0" cy="0"/>
        </a:xfrm>
      </p:grpSpPr>
      <p:sp>
        <p:nvSpPr>
          <p:cNvPr id="3306" name="Google Shape;3306;p375"/>
          <p:cNvSpPr txBox="1"/>
          <p:nvPr/>
        </p:nvSpPr>
        <p:spPr>
          <a:xfrm>
            <a:off x="731548" y="283349"/>
            <a:ext cx="7681200" cy="8121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56025">
            <a:noAutofit/>
          </a:bodyPr>
          <a:lstStyle/>
          <a:p>
            <a:pPr indent="0" lvl="0" marL="88900" marR="0" rtl="0" algn="l">
              <a:lnSpc>
                <a:spcPct val="100000"/>
              </a:lnSpc>
              <a:spcBef>
                <a:spcPts val="0"/>
              </a:spcBef>
              <a:spcAft>
                <a:spcPts val="0"/>
              </a:spcAft>
              <a:buNone/>
            </a:pPr>
            <a:r>
              <a:rPr lang="en" sz="1800">
                <a:latin typeface="Questrial"/>
                <a:ea typeface="Questrial"/>
                <a:cs typeface="Questrial"/>
                <a:sym typeface="Questrial"/>
              </a:rPr>
              <a:t>WorldPhones &lt;- WorldPhones %&gt;%</a:t>
            </a:r>
            <a:endParaRPr sz="1800">
              <a:latin typeface="Questrial"/>
              <a:ea typeface="Questrial"/>
              <a:cs typeface="Questrial"/>
              <a:sym typeface="Questrial"/>
            </a:endParaRPr>
          </a:p>
          <a:p>
            <a:pPr indent="0" lvl="0" marL="635000" marR="0" rtl="0" algn="l">
              <a:lnSpc>
                <a:spcPct val="100000"/>
              </a:lnSpc>
              <a:spcBef>
                <a:spcPts val="800"/>
              </a:spcBef>
              <a:spcAft>
                <a:spcPts val="0"/>
              </a:spcAft>
              <a:buNone/>
            </a:pPr>
            <a:r>
              <a:rPr lang="en" sz="1800">
                <a:solidFill>
                  <a:srgbClr val="0096FF"/>
                </a:solidFill>
                <a:latin typeface="Questrial"/>
                <a:ea typeface="Questrial"/>
                <a:cs typeface="Questrial"/>
                <a:sym typeface="Questrial"/>
              </a:rPr>
              <a:t>rename</a:t>
            </a:r>
            <a:r>
              <a:rPr lang="en" sz="1800">
                <a:latin typeface="Questrial"/>
                <a:ea typeface="Questrial"/>
                <a:cs typeface="Questrial"/>
                <a:sym typeface="Questrial"/>
              </a:rPr>
              <a:t>("year" = "rowname")</a:t>
            </a:r>
            <a:endParaRPr sz="1800">
              <a:latin typeface="Questrial"/>
              <a:ea typeface="Questrial"/>
              <a:cs typeface="Questrial"/>
              <a:sym typeface="Questrial"/>
            </a:endParaRPr>
          </a:p>
        </p:txBody>
      </p:sp>
      <p:sp>
        <p:nvSpPr>
          <p:cNvPr id="3307" name="Google Shape;3307;p375"/>
          <p:cNvSpPr/>
          <p:nvPr/>
        </p:nvSpPr>
        <p:spPr>
          <a:xfrm>
            <a:off x="2905125" y="1257211"/>
            <a:ext cx="3333600" cy="3666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11" name="Shape 3311"/>
        <p:cNvGrpSpPr/>
        <p:nvPr/>
      </p:nvGrpSpPr>
      <p:grpSpPr>
        <a:xfrm>
          <a:off x="0" y="0"/>
          <a:ext cx="0" cy="0"/>
          <a:chOff x="0" y="0"/>
          <a:chExt cx="0" cy="0"/>
        </a:xfrm>
      </p:grpSpPr>
      <p:sp>
        <p:nvSpPr>
          <p:cNvPr id="3312" name="Google Shape;3312;p376"/>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who</a:t>
            </a:r>
            <a:endParaRPr/>
          </a:p>
          <a:p>
            <a:pPr indent="0" lvl="0" marL="0" rtl="0" algn="l">
              <a:spcBef>
                <a:spcPts val="0"/>
              </a:spcBef>
              <a:spcAft>
                <a:spcPts val="0"/>
              </a:spcAft>
              <a:buNone/>
            </a:pPr>
            <a:r>
              <a:rPr b="0" lang="en"/>
              <a:t>(untidy data)</a:t>
            </a:r>
            <a:endParaRPr b="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44" name="Shape 444"/>
        <p:cNvGrpSpPr/>
        <p:nvPr/>
      </p:nvGrpSpPr>
      <p:grpSpPr>
        <a:xfrm>
          <a:off x="0" y="0"/>
          <a:ext cx="0" cy="0"/>
          <a:chOff x="0" y="0"/>
          <a:chExt cx="0" cy="0"/>
        </a:xfrm>
      </p:grpSpPr>
      <p:sp>
        <p:nvSpPr>
          <p:cNvPr id="445" name="Google Shape;445;p89"/>
          <p:cNvSpPr/>
          <p:nvPr/>
        </p:nvSpPr>
        <p:spPr>
          <a:xfrm>
            <a:off x="4976346" y="758915"/>
            <a:ext cx="4167600" cy="4384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6" name="Google Shape;446;p89"/>
          <p:cNvSpPr/>
          <p:nvPr/>
        </p:nvSpPr>
        <p:spPr>
          <a:xfrm>
            <a:off x="5381951" y="2758127"/>
            <a:ext cx="375600" cy="314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7" name="Google Shape;447;p89"/>
          <p:cNvSpPr/>
          <p:nvPr/>
        </p:nvSpPr>
        <p:spPr>
          <a:xfrm>
            <a:off x="5381951" y="3155828"/>
            <a:ext cx="375600" cy="314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8" name="Google Shape;448;p89"/>
          <p:cNvSpPr/>
          <p:nvPr/>
        </p:nvSpPr>
        <p:spPr>
          <a:xfrm>
            <a:off x="5381951" y="3553528"/>
            <a:ext cx="375900" cy="314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9" name="Google Shape;449;p89"/>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[1]</a:t>
            </a:r>
            <a:endParaRPr b="1" sz="3000">
              <a:solidFill>
                <a:srgbClr val="000000"/>
              </a:solidFill>
              <a:latin typeface="Questrial"/>
              <a:ea typeface="Questrial"/>
              <a:cs typeface="Questrial"/>
              <a:sym typeface="Questrial"/>
            </a:endParaRPr>
          </a:p>
        </p:txBody>
      </p:sp>
      <p:sp>
        <p:nvSpPr>
          <p:cNvPr id="450" name="Google Shape;450;p89"/>
          <p:cNvSpPr txBox="1"/>
          <p:nvPr/>
        </p:nvSpPr>
        <p:spPr>
          <a:xfrm>
            <a:off x="550006" y="1136194"/>
            <a:ext cx="3509400" cy="26928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600">
                <a:latin typeface="Questrial"/>
                <a:ea typeface="Questrial"/>
                <a:cs typeface="Questrial"/>
                <a:sym typeface="Questrial"/>
              </a:rPr>
              <a:t>R displays an index  next to the output.</a:t>
            </a:r>
            <a:endParaRPr sz="1600">
              <a:latin typeface="Questrial"/>
              <a:ea typeface="Questrial"/>
              <a:cs typeface="Questrial"/>
              <a:sym typeface="Questrial"/>
            </a:endParaRPr>
          </a:p>
          <a:p>
            <a:pPr indent="0" lvl="0" marL="0" marR="0" rtl="0" algn="l">
              <a:lnSpc>
                <a:spcPct val="115000"/>
              </a:lnSpc>
              <a:spcBef>
                <a:spcPts val="500"/>
              </a:spcBef>
              <a:spcAft>
                <a:spcPts val="0"/>
              </a:spcAft>
              <a:buClr>
                <a:schemeClr val="dk1"/>
              </a:buClr>
              <a:buSzPts val="500"/>
              <a:buFont typeface="Arial"/>
              <a:buNone/>
            </a:pPr>
            <a:r>
              <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rPr b="1" lang="en" sz="1600">
                <a:latin typeface="Questrial"/>
                <a:ea typeface="Questrial"/>
                <a:cs typeface="Questrial"/>
                <a:sym typeface="Questrial"/>
              </a:rPr>
              <a:t>Just ignore this.</a:t>
            </a:r>
            <a:endParaRPr b="1" sz="1600">
              <a:latin typeface="Questrial"/>
              <a:ea typeface="Questrial"/>
              <a:cs typeface="Questrial"/>
              <a:sym typeface="Questrial"/>
            </a:endParaRPr>
          </a:p>
          <a:p>
            <a:pPr indent="0" lvl="0" marL="0" marR="0" rtl="0" algn="l">
              <a:lnSpc>
                <a:spcPct val="115000"/>
              </a:lnSpc>
              <a:spcBef>
                <a:spcPts val="500"/>
              </a:spcBef>
              <a:spcAft>
                <a:spcPts val="0"/>
              </a:spcAft>
              <a:buClr>
                <a:schemeClr val="dk1"/>
              </a:buClr>
              <a:buSzPts val="500"/>
              <a:buFont typeface="Arial"/>
              <a:buNone/>
            </a:pPr>
            <a:r>
              <a:t/>
            </a:r>
            <a:endParaRPr sz="1600">
              <a:latin typeface="Questrial"/>
              <a:ea typeface="Questrial"/>
              <a:cs typeface="Questrial"/>
              <a:sym typeface="Questrial"/>
            </a:endParaRPr>
          </a:p>
          <a:p>
            <a:pPr indent="0" lvl="0" marL="0" marR="0" rtl="0" algn="l">
              <a:lnSpc>
                <a:spcPct val="115000"/>
              </a:lnSpc>
              <a:spcBef>
                <a:spcPts val="500"/>
              </a:spcBef>
              <a:spcAft>
                <a:spcPts val="0"/>
              </a:spcAft>
              <a:buClr>
                <a:schemeClr val="dk1"/>
              </a:buClr>
              <a:buSzPts val="500"/>
              <a:buFont typeface="Arial"/>
              <a:buNone/>
            </a:pPr>
            <a:r>
              <a:rPr lang="en" sz="1600">
                <a:latin typeface="Questrial"/>
                <a:ea typeface="Questrial"/>
                <a:cs typeface="Questrial"/>
                <a:sym typeface="Questrial"/>
              </a:rPr>
              <a:t>Somewhat helpful  when R returns more than one value in the output.</a:t>
            </a:r>
            <a:endParaRPr sz="1600">
              <a:latin typeface="Questrial"/>
              <a:ea typeface="Questrial"/>
              <a:cs typeface="Questrial"/>
              <a:sym typeface="Questrial"/>
            </a:endParaRPr>
          </a:p>
          <a:p>
            <a:pPr indent="0" lvl="0" marL="0" marR="0" rtl="0" algn="l">
              <a:lnSpc>
                <a:spcPct val="115000"/>
              </a:lnSpc>
              <a:spcBef>
                <a:spcPts val="500"/>
              </a:spcBef>
              <a:spcAft>
                <a:spcPts val="0"/>
              </a:spcAft>
              <a:buClr>
                <a:schemeClr val="dk1"/>
              </a:buClr>
              <a:buSzPts val="500"/>
              <a:buFont typeface="Arial"/>
              <a:buNone/>
            </a:pPr>
            <a:r>
              <a:t/>
            </a:r>
            <a:endParaRPr sz="16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600">
              <a:latin typeface="Questrial"/>
              <a:ea typeface="Questrial"/>
              <a:cs typeface="Questrial"/>
              <a:sym typeface="Questrial"/>
            </a:endParaRPr>
          </a:p>
        </p:txBody>
      </p:sp>
    </p:spTree>
  </p:cSld>
  <p:clrMapOvr>
    <a:masterClrMapping/>
  </p:clrMapOvr>
</p:sld>
</file>

<file path=ppt/slides/slide3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16" name="Shape 3316"/>
        <p:cNvGrpSpPr/>
        <p:nvPr/>
      </p:nvGrpSpPr>
      <p:grpSpPr>
        <a:xfrm>
          <a:off x="0" y="0"/>
          <a:ext cx="0" cy="0"/>
          <a:chOff x="0" y="0"/>
          <a:chExt cx="0" cy="0"/>
        </a:xfrm>
      </p:grpSpPr>
      <p:sp>
        <p:nvSpPr>
          <p:cNvPr id="3317" name="Google Shape;3317;p377"/>
          <p:cNvSpPr txBox="1"/>
          <p:nvPr>
            <p:ph idx="4294967295" type="title"/>
          </p:nvPr>
        </p:nvSpPr>
        <p:spPr>
          <a:xfrm>
            <a:off x="669505" y="473038"/>
            <a:ext cx="14532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who</a:t>
            </a:r>
            <a:endParaRPr b="1" sz="3000">
              <a:latin typeface="Questrial"/>
              <a:ea typeface="Questrial"/>
              <a:cs typeface="Questrial"/>
              <a:sym typeface="Questrial"/>
            </a:endParaRPr>
          </a:p>
        </p:txBody>
      </p:sp>
      <p:sp>
        <p:nvSpPr>
          <p:cNvPr id="3318" name="Google Shape;3318;p377"/>
          <p:cNvSpPr txBox="1"/>
          <p:nvPr/>
        </p:nvSpPr>
        <p:spPr>
          <a:xfrm>
            <a:off x="669504" y="1228597"/>
            <a:ext cx="7149300" cy="1183200"/>
          </a:xfrm>
          <a:prstGeom prst="rect">
            <a:avLst/>
          </a:prstGeom>
          <a:noFill/>
          <a:ln>
            <a:noFill/>
          </a:ln>
        </p:spPr>
        <p:txBody>
          <a:bodyPr anchorCtr="0" anchor="t" bIns="0" lIns="0" spcFirstLastPara="1" rIns="0" wrap="square" tIns="5475">
            <a:noAutofit/>
          </a:bodyPr>
          <a:lstStyle/>
          <a:p>
            <a:pPr indent="0" lvl="0" marL="0" marR="0" rtl="0" algn="l">
              <a:lnSpc>
                <a:spcPct val="105300"/>
              </a:lnSpc>
              <a:spcBef>
                <a:spcPts val="0"/>
              </a:spcBef>
              <a:spcAft>
                <a:spcPts val="0"/>
              </a:spcAft>
              <a:buNone/>
            </a:pPr>
            <a:r>
              <a:rPr lang="en" sz="1900">
                <a:latin typeface="Questrial"/>
                <a:ea typeface="Questrial"/>
                <a:cs typeface="Questrial"/>
                <a:sym typeface="Questrial"/>
              </a:rPr>
              <a:t>Tuberculosis (TB) cases broken down by year, country,  age, gender, and diagnosis method from the </a:t>
            </a:r>
            <a:r>
              <a:rPr i="1" lang="en" sz="1900">
                <a:latin typeface="Questrial"/>
                <a:ea typeface="Questrial"/>
                <a:cs typeface="Questrial"/>
                <a:sym typeface="Questrial"/>
              </a:rPr>
              <a:t>2014 World  Health Organization Global Tuberculosis Report</a:t>
            </a:r>
            <a:endParaRPr sz="1900">
              <a:latin typeface="Questrial"/>
              <a:ea typeface="Questrial"/>
              <a:cs typeface="Questrial"/>
              <a:sym typeface="Questrial"/>
            </a:endParaRPr>
          </a:p>
        </p:txBody>
      </p:sp>
      <p:sp>
        <p:nvSpPr>
          <p:cNvPr id="3319" name="Google Shape;3319;p377"/>
          <p:cNvSpPr txBox="1"/>
          <p:nvPr/>
        </p:nvSpPr>
        <p:spPr>
          <a:xfrm>
            <a:off x="669500" y="2523845"/>
            <a:ext cx="5324100" cy="5625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44975">
            <a:noAutofit/>
          </a:bodyPr>
          <a:lstStyle/>
          <a:p>
            <a:pPr indent="0" lvl="0" marL="152400" marR="0" rtl="0" algn="l">
              <a:lnSpc>
                <a:spcPct val="100000"/>
              </a:lnSpc>
              <a:spcBef>
                <a:spcPts val="0"/>
              </a:spcBef>
              <a:spcAft>
                <a:spcPts val="0"/>
              </a:spcAft>
              <a:buNone/>
            </a:pPr>
            <a:r>
              <a:rPr lang="en" sz="1900">
                <a:solidFill>
                  <a:srgbClr val="0365C0"/>
                </a:solidFill>
                <a:latin typeface="Questrial"/>
                <a:ea typeface="Questrial"/>
                <a:cs typeface="Questrial"/>
                <a:sym typeface="Questrial"/>
              </a:rPr>
              <a:t>View(who)</a:t>
            </a:r>
            <a:endParaRPr sz="1900">
              <a:latin typeface="Questrial"/>
              <a:ea typeface="Questrial"/>
              <a:cs typeface="Questrial"/>
              <a:sym typeface="Questrial"/>
            </a:endParaRPr>
          </a:p>
        </p:txBody>
      </p:sp>
    </p:spTree>
  </p:cSld>
  <p:clrMapOvr>
    <a:masterClrMapping/>
  </p:clrMapOvr>
</p:sld>
</file>

<file path=ppt/slides/slide3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23" name="Shape 3323"/>
        <p:cNvGrpSpPr/>
        <p:nvPr/>
      </p:nvGrpSpPr>
      <p:grpSpPr>
        <a:xfrm>
          <a:off x="0" y="0"/>
          <a:ext cx="0" cy="0"/>
          <a:chOff x="0" y="0"/>
          <a:chExt cx="0" cy="0"/>
        </a:xfrm>
      </p:grpSpPr>
      <p:sp>
        <p:nvSpPr>
          <p:cNvPr id="3324" name="Google Shape;3324;p378"/>
          <p:cNvSpPr/>
          <p:nvPr/>
        </p:nvSpPr>
        <p:spPr>
          <a:xfrm>
            <a:off x="0" y="125128"/>
            <a:ext cx="9144000" cy="489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25" name="Google Shape;3325;p378"/>
          <p:cNvSpPr/>
          <p:nvPr/>
        </p:nvSpPr>
        <p:spPr>
          <a:xfrm>
            <a:off x="2258364" y="1976870"/>
            <a:ext cx="4629156" cy="1190082"/>
          </a:xfrm>
          <a:custGeom>
            <a:rect b="b" l="l" r="r" t="t"/>
            <a:pathLst>
              <a:path extrusionOk="0" h="2615565" w="10173969">
                <a:moveTo>
                  <a:pt x="9817237" y="0"/>
                </a:moveTo>
                <a:lnTo>
                  <a:pt x="356327" y="0"/>
                </a:lnTo>
                <a:lnTo>
                  <a:pt x="307975" y="3252"/>
                </a:lnTo>
                <a:lnTo>
                  <a:pt x="261601" y="12728"/>
                </a:lnTo>
                <a:lnTo>
                  <a:pt x="217628" y="28001"/>
                </a:lnTo>
                <a:lnTo>
                  <a:pt x="176482" y="48649"/>
                </a:lnTo>
                <a:lnTo>
                  <a:pt x="138586" y="74245"/>
                </a:lnTo>
                <a:lnTo>
                  <a:pt x="104365" y="104365"/>
                </a:lnTo>
                <a:lnTo>
                  <a:pt x="74245" y="138586"/>
                </a:lnTo>
                <a:lnTo>
                  <a:pt x="48649" y="176482"/>
                </a:lnTo>
                <a:lnTo>
                  <a:pt x="28001" y="217628"/>
                </a:lnTo>
                <a:lnTo>
                  <a:pt x="12728" y="261601"/>
                </a:lnTo>
                <a:lnTo>
                  <a:pt x="3252" y="307975"/>
                </a:lnTo>
                <a:lnTo>
                  <a:pt x="0" y="356327"/>
                </a:lnTo>
                <a:lnTo>
                  <a:pt x="0" y="2258878"/>
                </a:lnTo>
                <a:lnTo>
                  <a:pt x="3252" y="2307230"/>
                </a:lnTo>
                <a:lnTo>
                  <a:pt x="12728" y="2353604"/>
                </a:lnTo>
                <a:lnTo>
                  <a:pt x="28001" y="2397577"/>
                </a:lnTo>
                <a:lnTo>
                  <a:pt x="48649" y="2438724"/>
                </a:lnTo>
                <a:lnTo>
                  <a:pt x="74245" y="2476619"/>
                </a:lnTo>
                <a:lnTo>
                  <a:pt x="104365" y="2510840"/>
                </a:lnTo>
                <a:lnTo>
                  <a:pt x="138586" y="2540960"/>
                </a:lnTo>
                <a:lnTo>
                  <a:pt x="176482" y="2566557"/>
                </a:lnTo>
                <a:lnTo>
                  <a:pt x="217628" y="2587204"/>
                </a:lnTo>
                <a:lnTo>
                  <a:pt x="261601" y="2602477"/>
                </a:lnTo>
                <a:lnTo>
                  <a:pt x="307975" y="2611953"/>
                </a:lnTo>
                <a:lnTo>
                  <a:pt x="356327" y="2615206"/>
                </a:lnTo>
                <a:lnTo>
                  <a:pt x="9817237" y="2615206"/>
                </a:lnTo>
                <a:lnTo>
                  <a:pt x="9865590" y="2611953"/>
                </a:lnTo>
                <a:lnTo>
                  <a:pt x="9911965" y="2602477"/>
                </a:lnTo>
                <a:lnTo>
                  <a:pt x="9955939" y="2587204"/>
                </a:lnTo>
                <a:lnTo>
                  <a:pt x="9997087" y="2566557"/>
                </a:lnTo>
                <a:lnTo>
                  <a:pt x="10034983" y="2540960"/>
                </a:lnTo>
                <a:lnTo>
                  <a:pt x="10069204" y="2510840"/>
                </a:lnTo>
                <a:lnTo>
                  <a:pt x="10099325" y="2476619"/>
                </a:lnTo>
                <a:lnTo>
                  <a:pt x="10124922" y="2438724"/>
                </a:lnTo>
                <a:lnTo>
                  <a:pt x="10145569" y="2397577"/>
                </a:lnTo>
                <a:lnTo>
                  <a:pt x="10160843" y="2353604"/>
                </a:lnTo>
                <a:lnTo>
                  <a:pt x="10170319" y="2307230"/>
                </a:lnTo>
                <a:lnTo>
                  <a:pt x="10173571" y="2258878"/>
                </a:lnTo>
                <a:lnTo>
                  <a:pt x="10173571" y="356327"/>
                </a:lnTo>
                <a:lnTo>
                  <a:pt x="10170319" y="307975"/>
                </a:lnTo>
                <a:lnTo>
                  <a:pt x="10160843" y="261601"/>
                </a:lnTo>
                <a:lnTo>
                  <a:pt x="10145569" y="217628"/>
                </a:lnTo>
                <a:lnTo>
                  <a:pt x="10124922" y="176482"/>
                </a:lnTo>
                <a:lnTo>
                  <a:pt x="10099325" y="138586"/>
                </a:lnTo>
                <a:lnTo>
                  <a:pt x="10069204" y="104365"/>
                </a:lnTo>
                <a:lnTo>
                  <a:pt x="10034983" y="74245"/>
                </a:lnTo>
                <a:lnTo>
                  <a:pt x="9997087" y="48649"/>
                </a:lnTo>
                <a:lnTo>
                  <a:pt x="9955939" y="28001"/>
                </a:lnTo>
                <a:lnTo>
                  <a:pt x="9911965" y="12728"/>
                </a:lnTo>
                <a:lnTo>
                  <a:pt x="9865590" y="3252"/>
                </a:lnTo>
                <a:lnTo>
                  <a:pt x="9817237"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26" name="Google Shape;3326;p378"/>
          <p:cNvSpPr txBox="1"/>
          <p:nvPr>
            <p:ph type="title"/>
          </p:nvPr>
        </p:nvSpPr>
        <p:spPr>
          <a:xfrm>
            <a:off x="2497996" y="2211548"/>
            <a:ext cx="4148100" cy="280500"/>
          </a:xfrm>
          <a:prstGeom prst="rect">
            <a:avLst/>
          </a:prstGeom>
          <a:noFill/>
          <a:ln>
            <a:noFill/>
          </a:ln>
        </p:spPr>
        <p:txBody>
          <a:bodyPr anchorCtr="0" anchor="t" bIns="0" lIns="0" spcFirstLastPara="1" rIns="0" wrap="square" tIns="7225">
            <a:noAutofit/>
          </a:bodyPr>
          <a:lstStyle/>
          <a:p>
            <a:pPr indent="0" lvl="0" marL="0" rtl="0" algn="l">
              <a:lnSpc>
                <a:spcPct val="100000"/>
              </a:lnSpc>
              <a:spcBef>
                <a:spcPts val="0"/>
              </a:spcBef>
              <a:spcAft>
                <a:spcPts val="0"/>
              </a:spcAft>
              <a:buNone/>
            </a:pPr>
            <a:r>
              <a:rPr b="1" lang="en" sz="2000">
                <a:solidFill>
                  <a:srgbClr val="FFFFFF"/>
                </a:solidFill>
                <a:latin typeface="Questrial"/>
                <a:ea typeface="Questrial"/>
                <a:cs typeface="Questrial"/>
                <a:sym typeface="Questrial"/>
              </a:rPr>
              <a:t>What variables does this data set contain?</a:t>
            </a:r>
            <a:endParaRPr sz="2000">
              <a:latin typeface="Questrial"/>
              <a:ea typeface="Questrial"/>
              <a:cs typeface="Questrial"/>
              <a:sym typeface="Questrial"/>
            </a:endParaRPr>
          </a:p>
        </p:txBody>
      </p:sp>
    </p:spTree>
  </p:cSld>
  <p:clrMapOvr>
    <a:masterClrMapping/>
  </p:clrMapOvr>
</p:sld>
</file>

<file path=ppt/slides/slide3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30" name="Shape 3330"/>
        <p:cNvGrpSpPr/>
        <p:nvPr/>
      </p:nvGrpSpPr>
      <p:grpSpPr>
        <a:xfrm>
          <a:off x="0" y="0"/>
          <a:ext cx="0" cy="0"/>
          <a:chOff x="0" y="0"/>
          <a:chExt cx="0" cy="0"/>
        </a:xfrm>
      </p:grpSpPr>
      <p:sp>
        <p:nvSpPr>
          <p:cNvPr id="3331" name="Google Shape;3331;p379"/>
          <p:cNvSpPr txBox="1"/>
          <p:nvPr>
            <p:ph idx="4294967295" type="title"/>
          </p:nvPr>
        </p:nvSpPr>
        <p:spPr>
          <a:xfrm>
            <a:off x="551438" y="422680"/>
            <a:ext cx="35781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who variables</a:t>
            </a:r>
            <a:endParaRPr b="1" sz="3000">
              <a:latin typeface="Questrial"/>
              <a:ea typeface="Questrial"/>
              <a:cs typeface="Questrial"/>
              <a:sym typeface="Questrial"/>
            </a:endParaRPr>
          </a:p>
        </p:txBody>
      </p:sp>
      <p:sp>
        <p:nvSpPr>
          <p:cNvPr id="3332" name="Google Shape;3332;p379"/>
          <p:cNvSpPr txBox="1"/>
          <p:nvPr/>
        </p:nvSpPr>
        <p:spPr>
          <a:xfrm>
            <a:off x="551439" y="2489602"/>
            <a:ext cx="8176200" cy="1183200"/>
          </a:xfrm>
          <a:prstGeom prst="rect">
            <a:avLst/>
          </a:prstGeom>
          <a:noFill/>
          <a:ln>
            <a:noFill/>
          </a:ln>
        </p:spPr>
        <p:txBody>
          <a:bodyPr anchorCtr="0" anchor="t" bIns="0" lIns="0" spcFirstLastPara="1" rIns="0" wrap="square" tIns="25125">
            <a:noAutofit/>
          </a:bodyPr>
          <a:lstStyle/>
          <a:p>
            <a:pPr indent="0" lvl="0" marL="0" marR="0" rtl="0" algn="l">
              <a:lnSpc>
                <a:spcPct val="100000"/>
              </a:lnSpc>
              <a:spcBef>
                <a:spcPts val="0"/>
              </a:spcBef>
              <a:spcAft>
                <a:spcPts val="0"/>
              </a:spcAft>
              <a:buNone/>
            </a:pPr>
            <a:r>
              <a:rPr b="1" lang="en" sz="1900">
                <a:solidFill>
                  <a:srgbClr val="78AAD6"/>
                </a:solidFill>
                <a:latin typeface="Questrial"/>
                <a:ea typeface="Questrial"/>
                <a:cs typeface="Questrial"/>
                <a:sym typeface="Questrial"/>
              </a:rPr>
              <a:t>country</a:t>
            </a:r>
            <a:r>
              <a:rPr lang="en" sz="1900">
                <a:latin typeface="Questrial"/>
                <a:ea typeface="Questrial"/>
                <a:cs typeface="Questrial"/>
                <a:sym typeface="Questrial"/>
              </a:rPr>
              <a:t>, </a:t>
            </a:r>
            <a:r>
              <a:rPr b="1" lang="en" sz="1900">
                <a:solidFill>
                  <a:srgbClr val="78AAD6"/>
                </a:solidFill>
                <a:latin typeface="Questrial"/>
                <a:ea typeface="Questrial"/>
                <a:cs typeface="Questrial"/>
                <a:sym typeface="Questrial"/>
              </a:rPr>
              <a:t>iso2</a:t>
            </a:r>
            <a:r>
              <a:rPr lang="en" sz="1900">
                <a:latin typeface="Questrial"/>
                <a:ea typeface="Questrial"/>
                <a:cs typeface="Questrial"/>
                <a:sym typeface="Questrial"/>
              </a:rPr>
              <a:t>, </a:t>
            </a:r>
            <a:r>
              <a:rPr b="1" lang="en" sz="1900">
                <a:solidFill>
                  <a:srgbClr val="78AAD6"/>
                </a:solidFill>
                <a:latin typeface="Questrial"/>
                <a:ea typeface="Questrial"/>
                <a:cs typeface="Questrial"/>
                <a:sym typeface="Questrial"/>
              </a:rPr>
              <a:t>iso3 			</a:t>
            </a:r>
            <a:r>
              <a:rPr lang="en" sz="1900">
                <a:latin typeface="Questrial"/>
                <a:ea typeface="Questrial"/>
                <a:cs typeface="Questrial"/>
                <a:sym typeface="Questrial"/>
              </a:rPr>
              <a:t>- country identifiers</a:t>
            </a:r>
            <a:endParaRPr sz="1900">
              <a:latin typeface="Questrial"/>
              <a:ea typeface="Questrial"/>
              <a:cs typeface="Questrial"/>
              <a:sym typeface="Questrial"/>
            </a:endParaRPr>
          </a:p>
          <a:p>
            <a:pPr indent="0" lvl="0" marL="0" marR="0" rtl="0" algn="l">
              <a:lnSpc>
                <a:spcPct val="100000"/>
              </a:lnSpc>
              <a:spcBef>
                <a:spcPts val="200"/>
              </a:spcBef>
              <a:spcAft>
                <a:spcPts val="0"/>
              </a:spcAft>
              <a:buNone/>
            </a:pPr>
            <a:r>
              <a:rPr b="1" lang="en" sz="1900">
                <a:solidFill>
                  <a:srgbClr val="78AAD6"/>
                </a:solidFill>
                <a:latin typeface="Questrial"/>
                <a:ea typeface="Questrial"/>
                <a:cs typeface="Questrial"/>
                <a:sym typeface="Questrial"/>
              </a:rPr>
              <a:t>year 										</a:t>
            </a:r>
            <a:r>
              <a:rPr lang="en" sz="1900">
                <a:latin typeface="Questrial"/>
                <a:ea typeface="Questrial"/>
                <a:cs typeface="Questrial"/>
                <a:sym typeface="Questrial"/>
              </a:rPr>
              <a:t>- year</a:t>
            </a:r>
            <a:endParaRPr sz="1900">
              <a:latin typeface="Questrial"/>
              <a:ea typeface="Questrial"/>
              <a:cs typeface="Questrial"/>
              <a:sym typeface="Questrial"/>
            </a:endParaRPr>
          </a:p>
          <a:p>
            <a:pPr indent="0" lvl="0" marL="0" marR="0" rtl="0" algn="l">
              <a:lnSpc>
                <a:spcPct val="100000"/>
              </a:lnSpc>
              <a:spcBef>
                <a:spcPts val="200"/>
              </a:spcBef>
              <a:spcAft>
                <a:spcPts val="0"/>
              </a:spcAft>
              <a:buNone/>
            </a:pPr>
            <a:r>
              <a:rPr lang="en" sz="1900">
                <a:latin typeface="Questrial"/>
                <a:ea typeface="Questrial"/>
                <a:cs typeface="Questrial"/>
                <a:sym typeface="Questrial"/>
              </a:rPr>
              <a:t>other columns names 	- encode </a:t>
            </a:r>
            <a:r>
              <a:rPr b="1" lang="en" sz="1900">
                <a:solidFill>
                  <a:srgbClr val="78AAD6"/>
                </a:solidFill>
                <a:latin typeface="Questrial"/>
                <a:ea typeface="Questrial"/>
                <a:cs typeface="Questrial"/>
                <a:sym typeface="Questrial"/>
              </a:rPr>
              <a:t>type </a:t>
            </a:r>
            <a:r>
              <a:rPr lang="en" sz="1900">
                <a:latin typeface="Questrial"/>
                <a:ea typeface="Questrial"/>
                <a:cs typeface="Questrial"/>
                <a:sym typeface="Questrial"/>
              </a:rPr>
              <a:t>of TB case, </a:t>
            </a:r>
            <a:r>
              <a:rPr b="1" lang="en" sz="1900">
                <a:solidFill>
                  <a:srgbClr val="78AAD6"/>
                </a:solidFill>
                <a:latin typeface="Questrial"/>
                <a:ea typeface="Questrial"/>
                <a:cs typeface="Questrial"/>
                <a:sym typeface="Questrial"/>
              </a:rPr>
              <a:t>sex</a:t>
            </a:r>
            <a:r>
              <a:rPr lang="en" sz="1900">
                <a:latin typeface="Questrial"/>
                <a:ea typeface="Questrial"/>
                <a:cs typeface="Questrial"/>
                <a:sym typeface="Questrial"/>
              </a:rPr>
              <a:t>, and </a:t>
            </a:r>
            <a:r>
              <a:rPr b="1" lang="en" sz="1900">
                <a:solidFill>
                  <a:srgbClr val="78AAD6"/>
                </a:solidFill>
                <a:latin typeface="Questrial"/>
                <a:ea typeface="Questrial"/>
                <a:cs typeface="Questrial"/>
                <a:sym typeface="Questrial"/>
              </a:rPr>
              <a:t>age</a:t>
            </a:r>
            <a:endParaRPr sz="1900">
              <a:latin typeface="Questrial"/>
              <a:ea typeface="Questrial"/>
              <a:cs typeface="Questrial"/>
              <a:sym typeface="Questrial"/>
            </a:endParaRPr>
          </a:p>
        </p:txBody>
      </p:sp>
      <p:sp>
        <p:nvSpPr>
          <p:cNvPr id="3333" name="Google Shape;3333;p379"/>
          <p:cNvSpPr/>
          <p:nvPr/>
        </p:nvSpPr>
        <p:spPr>
          <a:xfrm>
            <a:off x="523875" y="1423887"/>
            <a:ext cx="7929600" cy="647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Tree>
  </p:cSld>
  <p:clrMapOvr>
    <a:masterClrMapping/>
  </p:clrMapOvr>
</p:sld>
</file>

<file path=ppt/slides/slide3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37" name="Shape 3337"/>
        <p:cNvGrpSpPr/>
        <p:nvPr/>
      </p:nvGrpSpPr>
      <p:grpSpPr>
        <a:xfrm>
          <a:off x="0" y="0"/>
          <a:ext cx="0" cy="0"/>
          <a:chOff x="0" y="0"/>
          <a:chExt cx="0" cy="0"/>
        </a:xfrm>
      </p:grpSpPr>
      <p:sp>
        <p:nvSpPr>
          <p:cNvPr id="3338" name="Google Shape;3338;p380"/>
          <p:cNvSpPr txBox="1"/>
          <p:nvPr>
            <p:ph type="title"/>
          </p:nvPr>
        </p:nvSpPr>
        <p:spPr>
          <a:xfrm>
            <a:off x="493449" y="376939"/>
            <a:ext cx="44535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who codes</a:t>
            </a:r>
            <a:endParaRPr b="1" sz="3000">
              <a:latin typeface="Questrial"/>
              <a:ea typeface="Questrial"/>
              <a:cs typeface="Questrial"/>
              <a:sym typeface="Questrial"/>
            </a:endParaRPr>
          </a:p>
        </p:txBody>
      </p:sp>
      <p:sp>
        <p:nvSpPr>
          <p:cNvPr id="3339" name="Google Shape;3339;p380"/>
          <p:cNvSpPr/>
          <p:nvPr/>
        </p:nvSpPr>
        <p:spPr>
          <a:xfrm>
            <a:off x="3400424" y="1166731"/>
            <a:ext cx="2343000" cy="647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340" name="Google Shape;3340;p380"/>
          <p:cNvSpPr txBox="1"/>
          <p:nvPr/>
        </p:nvSpPr>
        <p:spPr>
          <a:xfrm>
            <a:off x="813377" y="2284646"/>
            <a:ext cx="3382500" cy="1512300"/>
          </a:xfrm>
          <a:prstGeom prst="rect">
            <a:avLst/>
          </a:prstGeom>
          <a:noFill/>
          <a:ln>
            <a:noFill/>
          </a:ln>
        </p:spPr>
        <p:txBody>
          <a:bodyPr anchorCtr="0" anchor="t" bIns="0" lIns="0" spcFirstLastPara="1" rIns="0" wrap="square" tIns="21375">
            <a:noAutofit/>
          </a:bodyPr>
          <a:lstStyle/>
          <a:p>
            <a:pPr indent="0" lvl="0" marL="0" marR="0" rtl="0" algn="l">
              <a:lnSpc>
                <a:spcPct val="150000"/>
              </a:lnSpc>
              <a:spcBef>
                <a:spcPts val="0"/>
              </a:spcBef>
              <a:spcAft>
                <a:spcPts val="0"/>
              </a:spcAft>
              <a:buNone/>
            </a:pPr>
            <a:r>
              <a:rPr b="1" lang="en" sz="1900">
                <a:solidFill>
                  <a:srgbClr val="78AAD6"/>
                </a:solidFill>
                <a:latin typeface="Questrial"/>
                <a:ea typeface="Questrial"/>
                <a:cs typeface="Questrial"/>
                <a:sym typeface="Questrial"/>
              </a:rPr>
              <a:t>Type </a:t>
            </a:r>
            <a:r>
              <a:rPr b="1" lang="en" sz="1900">
                <a:latin typeface="Questrial"/>
                <a:ea typeface="Questrial"/>
                <a:cs typeface="Questrial"/>
                <a:sym typeface="Questrial"/>
              </a:rPr>
              <a:t>of TB case</a:t>
            </a:r>
            <a:endParaRPr b="1" sz="1900">
              <a:latin typeface="Questrial"/>
              <a:ea typeface="Questrial"/>
              <a:cs typeface="Questrial"/>
              <a:sym typeface="Questrial"/>
            </a:endParaRPr>
          </a:p>
          <a:p>
            <a:pPr indent="-171450" lvl="0" marL="177800" marR="0" rtl="0" algn="l">
              <a:lnSpc>
                <a:spcPct val="100000"/>
              </a:lnSpc>
              <a:spcBef>
                <a:spcPts val="100"/>
              </a:spcBef>
              <a:spcAft>
                <a:spcPts val="0"/>
              </a:spcAft>
              <a:buClr>
                <a:srgbClr val="000000"/>
              </a:buClr>
              <a:buSzPts val="1900"/>
              <a:buFont typeface="Arimo"/>
              <a:buChar char="•"/>
            </a:pPr>
            <a:r>
              <a:rPr b="1" lang="en" sz="1900">
                <a:solidFill>
                  <a:srgbClr val="89AC69"/>
                </a:solidFill>
                <a:latin typeface="Questrial"/>
                <a:ea typeface="Questrial"/>
                <a:cs typeface="Questrial"/>
                <a:sym typeface="Questrial"/>
              </a:rPr>
              <a:t>rel	</a:t>
            </a:r>
            <a:r>
              <a:rPr lang="en" sz="1900">
                <a:latin typeface="Questrial"/>
                <a:ea typeface="Questrial"/>
                <a:cs typeface="Questrial"/>
                <a:sym typeface="Questrial"/>
              </a:rPr>
              <a:t>- relapse</a:t>
            </a:r>
            <a:endParaRPr sz="1900">
              <a:latin typeface="Questrial"/>
              <a:ea typeface="Questrial"/>
              <a:cs typeface="Questrial"/>
              <a:sym typeface="Questrial"/>
            </a:endParaRPr>
          </a:p>
          <a:p>
            <a:pPr indent="-171450" lvl="0" marL="177800" marR="0" rtl="0" algn="l">
              <a:lnSpc>
                <a:spcPct val="100000"/>
              </a:lnSpc>
              <a:spcBef>
                <a:spcPts val="100"/>
              </a:spcBef>
              <a:spcAft>
                <a:spcPts val="0"/>
              </a:spcAft>
              <a:buClr>
                <a:srgbClr val="000000"/>
              </a:buClr>
              <a:buSzPts val="1900"/>
              <a:buFont typeface="Arimo"/>
              <a:buChar char="•"/>
            </a:pPr>
            <a:r>
              <a:rPr b="1" lang="en" sz="1900">
                <a:solidFill>
                  <a:srgbClr val="89AC69"/>
                </a:solidFill>
                <a:latin typeface="Questrial"/>
                <a:ea typeface="Questrial"/>
                <a:cs typeface="Questrial"/>
                <a:sym typeface="Questrial"/>
              </a:rPr>
              <a:t>ep 	</a:t>
            </a:r>
            <a:r>
              <a:rPr lang="en" sz="1900">
                <a:latin typeface="Questrial"/>
                <a:ea typeface="Questrial"/>
                <a:cs typeface="Questrial"/>
                <a:sym typeface="Questrial"/>
              </a:rPr>
              <a:t>- extra-pulmonary</a:t>
            </a:r>
            <a:endParaRPr sz="1900">
              <a:latin typeface="Questrial"/>
              <a:ea typeface="Questrial"/>
              <a:cs typeface="Questrial"/>
              <a:sym typeface="Questrial"/>
            </a:endParaRPr>
          </a:p>
          <a:p>
            <a:pPr indent="-171450" lvl="0" marL="177800" marR="0" rtl="0" algn="l">
              <a:lnSpc>
                <a:spcPct val="100000"/>
              </a:lnSpc>
              <a:spcBef>
                <a:spcPts val="100"/>
              </a:spcBef>
              <a:spcAft>
                <a:spcPts val="0"/>
              </a:spcAft>
              <a:buClr>
                <a:srgbClr val="000000"/>
              </a:buClr>
              <a:buSzPts val="1900"/>
              <a:buFont typeface="Arimo"/>
              <a:buChar char="•"/>
            </a:pPr>
            <a:r>
              <a:rPr b="1" lang="en" sz="1900">
                <a:solidFill>
                  <a:srgbClr val="89AC69"/>
                </a:solidFill>
                <a:latin typeface="Questrial"/>
                <a:ea typeface="Questrial"/>
                <a:cs typeface="Questrial"/>
                <a:sym typeface="Questrial"/>
              </a:rPr>
              <a:t>sn	</a:t>
            </a:r>
            <a:r>
              <a:rPr lang="en" sz="1900">
                <a:latin typeface="Questrial"/>
                <a:ea typeface="Questrial"/>
                <a:cs typeface="Questrial"/>
                <a:sym typeface="Questrial"/>
              </a:rPr>
              <a:t>- pulmonary, smear</a:t>
            </a:r>
            <a:endParaRPr sz="1900">
              <a:latin typeface="Questrial"/>
              <a:ea typeface="Questrial"/>
              <a:cs typeface="Questrial"/>
              <a:sym typeface="Questrial"/>
            </a:endParaRPr>
          </a:p>
          <a:p>
            <a:pPr indent="0" lvl="0" marL="622300" marR="0" rtl="0" algn="l">
              <a:lnSpc>
                <a:spcPct val="100000"/>
              </a:lnSpc>
              <a:spcBef>
                <a:spcPts val="100"/>
              </a:spcBef>
              <a:spcAft>
                <a:spcPts val="0"/>
              </a:spcAft>
              <a:buNone/>
            </a:pPr>
            <a:r>
              <a:rPr lang="en" sz="1900">
                <a:latin typeface="Questrial"/>
                <a:ea typeface="Questrial"/>
                <a:cs typeface="Questrial"/>
                <a:sym typeface="Questrial"/>
              </a:rPr>
              <a:t>  negative</a:t>
            </a:r>
            <a:endParaRPr sz="1900">
              <a:latin typeface="Questrial"/>
              <a:ea typeface="Questrial"/>
              <a:cs typeface="Questrial"/>
              <a:sym typeface="Questrial"/>
            </a:endParaRPr>
          </a:p>
          <a:p>
            <a:pPr indent="-222250" lvl="0" marL="203200" marR="0" rtl="0" algn="l">
              <a:lnSpc>
                <a:spcPct val="100000"/>
              </a:lnSpc>
              <a:spcBef>
                <a:spcPts val="100"/>
              </a:spcBef>
              <a:spcAft>
                <a:spcPts val="0"/>
              </a:spcAft>
              <a:buSzPts val="1900"/>
              <a:buFont typeface="Questrial"/>
              <a:buChar char="●"/>
            </a:pPr>
            <a:r>
              <a:rPr b="1" lang="en" sz="1900">
                <a:solidFill>
                  <a:srgbClr val="89AC69"/>
                </a:solidFill>
                <a:latin typeface="Questrial"/>
                <a:ea typeface="Questrial"/>
                <a:cs typeface="Questrial"/>
                <a:sym typeface="Questrial"/>
              </a:rPr>
              <a:t>sp 	</a:t>
            </a:r>
            <a:r>
              <a:rPr lang="en" sz="1900">
                <a:latin typeface="Questrial"/>
                <a:ea typeface="Questrial"/>
                <a:cs typeface="Questrial"/>
                <a:sym typeface="Questrial"/>
              </a:rPr>
              <a:t>-pulmonary, smear </a:t>
            </a:r>
            <a:endParaRPr sz="1900">
              <a:latin typeface="Questrial"/>
              <a:ea typeface="Questrial"/>
              <a:cs typeface="Questrial"/>
              <a:sym typeface="Questrial"/>
            </a:endParaRPr>
          </a:p>
          <a:p>
            <a:pPr indent="203200" lvl="0" marL="419100" marR="0" rtl="0" algn="l">
              <a:lnSpc>
                <a:spcPct val="100000"/>
              </a:lnSpc>
              <a:spcBef>
                <a:spcPts val="100"/>
              </a:spcBef>
              <a:spcAft>
                <a:spcPts val="0"/>
              </a:spcAft>
              <a:buNone/>
            </a:pPr>
            <a:r>
              <a:rPr lang="en" sz="1900">
                <a:latin typeface="Questrial"/>
                <a:ea typeface="Questrial"/>
                <a:cs typeface="Questrial"/>
                <a:sym typeface="Questrial"/>
              </a:rPr>
              <a:t>  positive</a:t>
            </a:r>
            <a:endParaRPr sz="1900">
              <a:latin typeface="Questrial"/>
              <a:ea typeface="Questrial"/>
              <a:cs typeface="Questrial"/>
              <a:sym typeface="Questrial"/>
            </a:endParaRPr>
          </a:p>
        </p:txBody>
      </p:sp>
      <p:sp>
        <p:nvSpPr>
          <p:cNvPr id="3341" name="Google Shape;3341;p380"/>
          <p:cNvSpPr txBox="1"/>
          <p:nvPr/>
        </p:nvSpPr>
        <p:spPr>
          <a:xfrm>
            <a:off x="5779079" y="2294344"/>
            <a:ext cx="3190500" cy="2326500"/>
          </a:xfrm>
          <a:prstGeom prst="rect">
            <a:avLst/>
          </a:prstGeom>
          <a:noFill/>
          <a:ln>
            <a:noFill/>
          </a:ln>
        </p:spPr>
        <p:txBody>
          <a:bodyPr anchorCtr="0" anchor="t" bIns="0" lIns="0" spcFirstLastPara="1" rIns="0" wrap="square" tIns="8075">
            <a:noAutofit/>
          </a:bodyPr>
          <a:lstStyle/>
          <a:p>
            <a:pPr indent="0" lvl="0" marL="12700" marR="0" rtl="0" algn="l">
              <a:lnSpc>
                <a:spcPct val="150000"/>
              </a:lnSpc>
              <a:spcBef>
                <a:spcPts val="0"/>
              </a:spcBef>
              <a:spcAft>
                <a:spcPts val="0"/>
              </a:spcAft>
              <a:buNone/>
            </a:pPr>
            <a:r>
              <a:rPr b="1" lang="en" sz="1800">
                <a:solidFill>
                  <a:srgbClr val="78AAD6"/>
                </a:solidFill>
                <a:latin typeface="Questrial"/>
                <a:ea typeface="Questrial"/>
                <a:cs typeface="Questrial"/>
                <a:sym typeface="Questrial"/>
              </a:rPr>
              <a:t>Age </a:t>
            </a:r>
            <a:r>
              <a:rPr b="1" lang="en" sz="1800">
                <a:latin typeface="Questrial"/>
                <a:ea typeface="Questrial"/>
                <a:cs typeface="Questrial"/>
                <a:sym typeface="Questrial"/>
              </a:rPr>
              <a:t>group</a:t>
            </a:r>
            <a:endParaRPr b="1" sz="1800">
              <a:latin typeface="Questrial"/>
              <a:ea typeface="Questrial"/>
              <a:cs typeface="Questrial"/>
              <a:sym typeface="Questrial"/>
            </a:endParaRPr>
          </a:p>
          <a:p>
            <a:pPr indent="-152400" lvl="0" marL="165100" marR="0" rtl="0" algn="l">
              <a:lnSpc>
                <a:spcPct val="100000"/>
              </a:lnSpc>
              <a:spcBef>
                <a:spcPts val="100"/>
              </a:spcBef>
              <a:spcAft>
                <a:spcPts val="0"/>
              </a:spcAft>
              <a:buClr>
                <a:srgbClr val="000000"/>
              </a:buClr>
              <a:buSzPts val="1800"/>
              <a:buFont typeface="Arimo"/>
              <a:buChar char="•"/>
            </a:pPr>
            <a:r>
              <a:rPr b="1" lang="en" sz="1800">
                <a:solidFill>
                  <a:srgbClr val="89AC69"/>
                </a:solidFill>
                <a:latin typeface="Questrial"/>
                <a:ea typeface="Questrial"/>
                <a:cs typeface="Questrial"/>
                <a:sym typeface="Questrial"/>
              </a:rPr>
              <a:t>014 		</a:t>
            </a:r>
            <a:r>
              <a:rPr lang="en" sz="1800">
                <a:latin typeface="Questrial"/>
                <a:ea typeface="Questrial"/>
                <a:cs typeface="Questrial"/>
                <a:sym typeface="Questrial"/>
              </a:rPr>
              <a:t>- 0 to 14 years old</a:t>
            </a:r>
            <a:endParaRPr sz="1800">
              <a:latin typeface="Questrial"/>
              <a:ea typeface="Questrial"/>
              <a:cs typeface="Questrial"/>
              <a:sym typeface="Questrial"/>
            </a:endParaRPr>
          </a:p>
          <a:p>
            <a:pPr indent="-152400" lvl="0" marL="165100" marR="0" rtl="0" algn="l">
              <a:lnSpc>
                <a:spcPct val="100000"/>
              </a:lnSpc>
              <a:spcBef>
                <a:spcPts val="100"/>
              </a:spcBef>
              <a:spcAft>
                <a:spcPts val="0"/>
              </a:spcAft>
              <a:buClr>
                <a:srgbClr val="000000"/>
              </a:buClr>
              <a:buSzPts val="1800"/>
              <a:buFont typeface="Arimo"/>
              <a:buChar char="•"/>
            </a:pPr>
            <a:r>
              <a:rPr b="1" lang="en" sz="1800">
                <a:solidFill>
                  <a:srgbClr val="89AC69"/>
                </a:solidFill>
                <a:latin typeface="Questrial"/>
                <a:ea typeface="Questrial"/>
                <a:cs typeface="Questrial"/>
                <a:sym typeface="Questrial"/>
              </a:rPr>
              <a:t>1524 	</a:t>
            </a:r>
            <a:r>
              <a:rPr lang="en" sz="1800">
                <a:latin typeface="Questrial"/>
                <a:ea typeface="Questrial"/>
                <a:cs typeface="Questrial"/>
                <a:sym typeface="Questrial"/>
              </a:rPr>
              <a:t>- 15 to 24 years old</a:t>
            </a:r>
            <a:endParaRPr sz="1800">
              <a:latin typeface="Questrial"/>
              <a:ea typeface="Questrial"/>
              <a:cs typeface="Questrial"/>
              <a:sym typeface="Questrial"/>
            </a:endParaRPr>
          </a:p>
          <a:p>
            <a:pPr indent="-152400" lvl="0" marL="165100" marR="0" rtl="0" algn="l">
              <a:lnSpc>
                <a:spcPct val="100000"/>
              </a:lnSpc>
              <a:spcBef>
                <a:spcPts val="100"/>
              </a:spcBef>
              <a:spcAft>
                <a:spcPts val="0"/>
              </a:spcAft>
              <a:buClr>
                <a:srgbClr val="000000"/>
              </a:buClr>
              <a:buSzPts val="1800"/>
              <a:buFont typeface="Arimo"/>
              <a:buChar char="•"/>
            </a:pPr>
            <a:r>
              <a:rPr b="1" lang="en" sz="1800">
                <a:solidFill>
                  <a:srgbClr val="89AC69"/>
                </a:solidFill>
                <a:latin typeface="Questrial"/>
                <a:ea typeface="Questrial"/>
                <a:cs typeface="Questrial"/>
                <a:sym typeface="Questrial"/>
              </a:rPr>
              <a:t>2534 	</a:t>
            </a:r>
            <a:r>
              <a:rPr lang="en" sz="1800">
                <a:latin typeface="Questrial"/>
                <a:ea typeface="Questrial"/>
                <a:cs typeface="Questrial"/>
                <a:sym typeface="Questrial"/>
              </a:rPr>
              <a:t>- 25 to 34 years old</a:t>
            </a:r>
            <a:endParaRPr sz="1800">
              <a:latin typeface="Questrial"/>
              <a:ea typeface="Questrial"/>
              <a:cs typeface="Questrial"/>
              <a:sym typeface="Questrial"/>
            </a:endParaRPr>
          </a:p>
          <a:p>
            <a:pPr indent="-152400" lvl="0" marL="165100" marR="0" rtl="0" algn="l">
              <a:lnSpc>
                <a:spcPct val="100000"/>
              </a:lnSpc>
              <a:spcBef>
                <a:spcPts val="100"/>
              </a:spcBef>
              <a:spcAft>
                <a:spcPts val="0"/>
              </a:spcAft>
              <a:buClr>
                <a:srgbClr val="000000"/>
              </a:buClr>
              <a:buSzPts val="1800"/>
              <a:buFont typeface="Arimo"/>
              <a:buChar char="•"/>
            </a:pPr>
            <a:r>
              <a:rPr b="1" lang="en" sz="1800">
                <a:solidFill>
                  <a:srgbClr val="89AC69"/>
                </a:solidFill>
                <a:latin typeface="Questrial"/>
                <a:ea typeface="Questrial"/>
                <a:cs typeface="Questrial"/>
                <a:sym typeface="Questrial"/>
              </a:rPr>
              <a:t>3544 	</a:t>
            </a:r>
            <a:r>
              <a:rPr lang="en" sz="1800">
                <a:latin typeface="Questrial"/>
                <a:ea typeface="Questrial"/>
                <a:cs typeface="Questrial"/>
                <a:sym typeface="Questrial"/>
              </a:rPr>
              <a:t>- 35 to 44 years old</a:t>
            </a:r>
            <a:endParaRPr sz="1800">
              <a:latin typeface="Questrial"/>
              <a:ea typeface="Questrial"/>
              <a:cs typeface="Questrial"/>
              <a:sym typeface="Questrial"/>
            </a:endParaRPr>
          </a:p>
          <a:p>
            <a:pPr indent="-152400" lvl="0" marL="165100" marR="0" rtl="0" algn="l">
              <a:lnSpc>
                <a:spcPct val="100000"/>
              </a:lnSpc>
              <a:spcBef>
                <a:spcPts val="100"/>
              </a:spcBef>
              <a:spcAft>
                <a:spcPts val="0"/>
              </a:spcAft>
              <a:buClr>
                <a:srgbClr val="000000"/>
              </a:buClr>
              <a:buSzPts val="1800"/>
              <a:buFont typeface="Arimo"/>
              <a:buChar char="•"/>
            </a:pPr>
            <a:r>
              <a:rPr b="1" lang="en" sz="1800">
                <a:solidFill>
                  <a:srgbClr val="89AC69"/>
                </a:solidFill>
                <a:latin typeface="Questrial"/>
                <a:ea typeface="Questrial"/>
                <a:cs typeface="Questrial"/>
                <a:sym typeface="Questrial"/>
              </a:rPr>
              <a:t>4554 	</a:t>
            </a:r>
            <a:r>
              <a:rPr lang="en" sz="1800">
                <a:latin typeface="Questrial"/>
                <a:ea typeface="Questrial"/>
                <a:cs typeface="Questrial"/>
                <a:sym typeface="Questrial"/>
              </a:rPr>
              <a:t>- 45 to 54 years old</a:t>
            </a:r>
            <a:endParaRPr sz="1800">
              <a:latin typeface="Questrial"/>
              <a:ea typeface="Questrial"/>
              <a:cs typeface="Questrial"/>
              <a:sym typeface="Questrial"/>
            </a:endParaRPr>
          </a:p>
          <a:p>
            <a:pPr indent="-152400" lvl="0" marL="165100" marR="0" rtl="0" algn="l">
              <a:lnSpc>
                <a:spcPct val="100000"/>
              </a:lnSpc>
              <a:spcBef>
                <a:spcPts val="100"/>
              </a:spcBef>
              <a:spcAft>
                <a:spcPts val="0"/>
              </a:spcAft>
              <a:buClr>
                <a:srgbClr val="000000"/>
              </a:buClr>
              <a:buSzPts val="1800"/>
              <a:buFont typeface="Arimo"/>
              <a:buChar char="•"/>
            </a:pPr>
            <a:r>
              <a:rPr b="1" lang="en" sz="1800">
                <a:solidFill>
                  <a:srgbClr val="89AC69"/>
                </a:solidFill>
                <a:latin typeface="Questrial"/>
                <a:ea typeface="Questrial"/>
                <a:cs typeface="Questrial"/>
                <a:sym typeface="Questrial"/>
              </a:rPr>
              <a:t>5564 	</a:t>
            </a:r>
            <a:r>
              <a:rPr lang="en" sz="1800">
                <a:latin typeface="Questrial"/>
                <a:ea typeface="Questrial"/>
                <a:cs typeface="Questrial"/>
                <a:sym typeface="Questrial"/>
              </a:rPr>
              <a:t>- 55 to 64 years old</a:t>
            </a:r>
            <a:endParaRPr sz="1800">
              <a:latin typeface="Questrial"/>
              <a:ea typeface="Questrial"/>
              <a:cs typeface="Questrial"/>
              <a:sym typeface="Questrial"/>
            </a:endParaRPr>
          </a:p>
          <a:p>
            <a:pPr indent="-152400" lvl="0" marL="165100" marR="0" rtl="0" algn="l">
              <a:lnSpc>
                <a:spcPct val="100000"/>
              </a:lnSpc>
              <a:spcBef>
                <a:spcPts val="100"/>
              </a:spcBef>
              <a:spcAft>
                <a:spcPts val="0"/>
              </a:spcAft>
              <a:buClr>
                <a:srgbClr val="000000"/>
              </a:buClr>
              <a:buSzPts val="1800"/>
              <a:buFont typeface="Arimo"/>
              <a:buChar char="•"/>
            </a:pPr>
            <a:r>
              <a:rPr b="1" lang="en" sz="1800">
                <a:solidFill>
                  <a:srgbClr val="89AC69"/>
                </a:solidFill>
                <a:latin typeface="Questrial"/>
                <a:ea typeface="Questrial"/>
                <a:cs typeface="Questrial"/>
                <a:sym typeface="Questrial"/>
              </a:rPr>
              <a:t>65 		</a:t>
            </a:r>
            <a:r>
              <a:rPr lang="en" sz="1800">
                <a:latin typeface="Questrial"/>
                <a:ea typeface="Questrial"/>
                <a:cs typeface="Questrial"/>
                <a:sym typeface="Questrial"/>
              </a:rPr>
              <a:t>- 65 and older</a:t>
            </a:r>
            <a:endParaRPr sz="1800">
              <a:latin typeface="Questrial"/>
              <a:ea typeface="Questrial"/>
              <a:cs typeface="Questrial"/>
              <a:sym typeface="Questrial"/>
            </a:endParaRPr>
          </a:p>
        </p:txBody>
      </p:sp>
      <p:sp>
        <p:nvSpPr>
          <p:cNvPr id="3342" name="Google Shape;3342;p380"/>
          <p:cNvSpPr txBox="1"/>
          <p:nvPr/>
        </p:nvSpPr>
        <p:spPr>
          <a:xfrm>
            <a:off x="4293210" y="2284646"/>
            <a:ext cx="1388700" cy="912000"/>
          </a:xfrm>
          <a:prstGeom prst="rect">
            <a:avLst/>
          </a:prstGeom>
          <a:noFill/>
          <a:ln>
            <a:noFill/>
          </a:ln>
        </p:spPr>
        <p:txBody>
          <a:bodyPr anchorCtr="0" anchor="t" bIns="0" lIns="0" spcFirstLastPara="1" rIns="0" wrap="square" tIns="21375">
            <a:noAutofit/>
          </a:bodyPr>
          <a:lstStyle/>
          <a:p>
            <a:pPr indent="0" lvl="0" marL="12700" marR="0" rtl="0" algn="l">
              <a:lnSpc>
                <a:spcPct val="150000"/>
              </a:lnSpc>
              <a:spcBef>
                <a:spcPts val="0"/>
              </a:spcBef>
              <a:spcAft>
                <a:spcPts val="0"/>
              </a:spcAft>
              <a:buNone/>
            </a:pPr>
            <a:r>
              <a:rPr b="1" lang="en" sz="1900">
                <a:solidFill>
                  <a:srgbClr val="78AAD6"/>
                </a:solidFill>
                <a:latin typeface="Questrial"/>
                <a:ea typeface="Questrial"/>
                <a:cs typeface="Questrial"/>
                <a:sym typeface="Questrial"/>
              </a:rPr>
              <a:t>Gender</a:t>
            </a:r>
            <a:endParaRPr b="1" sz="1900">
              <a:latin typeface="Questrial"/>
              <a:ea typeface="Questrial"/>
              <a:cs typeface="Questrial"/>
              <a:sym typeface="Questrial"/>
            </a:endParaRPr>
          </a:p>
          <a:p>
            <a:pPr indent="-171450" lvl="0" marL="177800" marR="0" rtl="0" algn="l">
              <a:lnSpc>
                <a:spcPct val="100000"/>
              </a:lnSpc>
              <a:spcBef>
                <a:spcPts val="100"/>
              </a:spcBef>
              <a:spcAft>
                <a:spcPts val="0"/>
              </a:spcAft>
              <a:buClr>
                <a:srgbClr val="000000"/>
              </a:buClr>
              <a:buSzPts val="1900"/>
              <a:buFont typeface="Arimo"/>
              <a:buChar char="•"/>
            </a:pPr>
            <a:r>
              <a:rPr b="1" lang="en" sz="1900">
                <a:solidFill>
                  <a:srgbClr val="89AC69"/>
                </a:solidFill>
                <a:latin typeface="Questrial"/>
                <a:ea typeface="Questrial"/>
                <a:cs typeface="Questrial"/>
                <a:sym typeface="Questrial"/>
              </a:rPr>
              <a:t>m </a:t>
            </a:r>
            <a:r>
              <a:rPr lang="en" sz="1900">
                <a:latin typeface="Questrial"/>
                <a:ea typeface="Questrial"/>
                <a:cs typeface="Questrial"/>
                <a:sym typeface="Questrial"/>
              </a:rPr>
              <a:t>- male</a:t>
            </a:r>
            <a:endParaRPr sz="1900">
              <a:latin typeface="Questrial"/>
              <a:ea typeface="Questrial"/>
              <a:cs typeface="Questrial"/>
              <a:sym typeface="Questrial"/>
            </a:endParaRPr>
          </a:p>
          <a:p>
            <a:pPr indent="-171450" lvl="0" marL="177800" marR="0" rtl="0" algn="l">
              <a:lnSpc>
                <a:spcPct val="100000"/>
              </a:lnSpc>
              <a:spcBef>
                <a:spcPts val="100"/>
              </a:spcBef>
              <a:spcAft>
                <a:spcPts val="0"/>
              </a:spcAft>
              <a:buClr>
                <a:srgbClr val="000000"/>
              </a:buClr>
              <a:buSzPts val="1900"/>
              <a:buFont typeface="Arimo"/>
              <a:buChar char="•"/>
            </a:pPr>
            <a:r>
              <a:rPr b="1" lang="en" sz="1900">
                <a:solidFill>
                  <a:srgbClr val="89AC69"/>
                </a:solidFill>
                <a:latin typeface="Questrial"/>
                <a:ea typeface="Questrial"/>
                <a:cs typeface="Questrial"/>
                <a:sym typeface="Questrial"/>
              </a:rPr>
              <a:t>f 	</a:t>
            </a:r>
            <a:r>
              <a:rPr lang="en" sz="1900">
                <a:latin typeface="Questrial"/>
                <a:ea typeface="Questrial"/>
                <a:cs typeface="Questrial"/>
                <a:sym typeface="Questrial"/>
              </a:rPr>
              <a:t>- female</a:t>
            </a:r>
            <a:endParaRPr sz="1900">
              <a:latin typeface="Questrial"/>
              <a:ea typeface="Questrial"/>
              <a:cs typeface="Questrial"/>
              <a:sym typeface="Questrial"/>
            </a:endParaRPr>
          </a:p>
        </p:txBody>
      </p:sp>
      <p:sp>
        <p:nvSpPr>
          <p:cNvPr id="3343" name="Google Shape;3343;p380"/>
          <p:cNvSpPr/>
          <p:nvPr/>
        </p:nvSpPr>
        <p:spPr>
          <a:xfrm>
            <a:off x="2470856" y="1659872"/>
            <a:ext cx="1867611" cy="645747"/>
          </a:xfrm>
          <a:custGeom>
            <a:rect b="b" l="l" r="r" t="t"/>
            <a:pathLst>
              <a:path extrusionOk="0" h="1419225" w="4104640">
                <a:moveTo>
                  <a:pt x="0" y="1418804"/>
                </a:moveTo>
                <a:lnTo>
                  <a:pt x="4104107"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344" name="Google Shape;3344;p380"/>
          <p:cNvSpPr/>
          <p:nvPr/>
        </p:nvSpPr>
        <p:spPr>
          <a:xfrm>
            <a:off x="4880610" y="1659872"/>
            <a:ext cx="0" cy="645747"/>
          </a:xfrm>
          <a:custGeom>
            <a:rect b="b" l="l" r="r" t="t"/>
            <a:pathLst>
              <a:path extrusionOk="0" h="1419225" w="120000">
                <a:moveTo>
                  <a:pt x="0" y="1418804"/>
                </a:moveTo>
                <a:lnTo>
                  <a:pt x="0"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345" name="Google Shape;3345;p380"/>
          <p:cNvSpPr/>
          <p:nvPr/>
        </p:nvSpPr>
        <p:spPr>
          <a:xfrm>
            <a:off x="5327975" y="1659872"/>
            <a:ext cx="645747" cy="645747"/>
          </a:xfrm>
          <a:custGeom>
            <a:rect b="b" l="l" r="r" t="t"/>
            <a:pathLst>
              <a:path extrusionOk="0" h="1419225" w="1419225">
                <a:moveTo>
                  <a:pt x="1418804" y="1418804"/>
                </a:moveTo>
                <a:lnTo>
                  <a:pt x="0" y="0"/>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Tree>
  </p:cSld>
  <p:clrMapOvr>
    <a:masterClrMapping/>
  </p:clrMapOvr>
</p:sld>
</file>

<file path=ppt/slides/slide3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49" name="Shape 3349"/>
        <p:cNvGrpSpPr/>
        <p:nvPr/>
      </p:nvGrpSpPr>
      <p:grpSpPr>
        <a:xfrm>
          <a:off x="0" y="0"/>
          <a:ext cx="0" cy="0"/>
          <a:chOff x="0" y="0"/>
          <a:chExt cx="0" cy="0"/>
        </a:xfrm>
      </p:grpSpPr>
      <p:sp>
        <p:nvSpPr>
          <p:cNvPr id="3350" name="Google Shape;3350;p381"/>
          <p:cNvSpPr/>
          <p:nvPr/>
        </p:nvSpPr>
        <p:spPr>
          <a:xfrm>
            <a:off x="0" y="125128"/>
            <a:ext cx="9144000" cy="4893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51" name="Google Shape;3351;p381"/>
          <p:cNvSpPr/>
          <p:nvPr/>
        </p:nvSpPr>
        <p:spPr>
          <a:xfrm>
            <a:off x="1236270" y="594231"/>
            <a:ext cx="0" cy="4181612"/>
          </a:xfrm>
          <a:custGeom>
            <a:rect b="b" l="l" r="r" t="t"/>
            <a:pathLst>
              <a:path extrusionOk="0" h="9190355" w="120000">
                <a:moveTo>
                  <a:pt x="0" y="9190305"/>
                </a:moveTo>
                <a:lnTo>
                  <a:pt x="0" y="0"/>
                </a:lnTo>
              </a:path>
            </a:pathLst>
          </a:custGeom>
          <a:noFill/>
          <a:ln cap="flat" cmpd="sng" w="104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52" name="Google Shape;3352;p381"/>
          <p:cNvSpPr/>
          <p:nvPr/>
        </p:nvSpPr>
        <p:spPr>
          <a:xfrm>
            <a:off x="1521525" y="594231"/>
            <a:ext cx="0" cy="4181612"/>
          </a:xfrm>
          <a:custGeom>
            <a:rect b="b" l="l" r="r" t="t"/>
            <a:pathLst>
              <a:path extrusionOk="0" h="9190355" w="120000">
                <a:moveTo>
                  <a:pt x="0" y="9190305"/>
                </a:moveTo>
                <a:lnTo>
                  <a:pt x="0" y="0"/>
                </a:lnTo>
              </a:path>
            </a:pathLst>
          </a:custGeom>
          <a:noFill/>
          <a:ln cap="flat" cmpd="sng" w="104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53" name="Google Shape;3353;p381"/>
          <p:cNvSpPr/>
          <p:nvPr/>
        </p:nvSpPr>
        <p:spPr>
          <a:xfrm>
            <a:off x="1919752" y="697135"/>
            <a:ext cx="657882" cy="4070375"/>
          </a:xfrm>
          <a:custGeom>
            <a:rect b="b" l="l" r="r" t="t"/>
            <a:pathLst>
              <a:path extrusionOk="0" h="8945880" w="1445895">
                <a:moveTo>
                  <a:pt x="240097" y="0"/>
                </a:moveTo>
                <a:lnTo>
                  <a:pt x="1205689" y="0"/>
                </a:lnTo>
                <a:lnTo>
                  <a:pt x="1251526" y="183"/>
                </a:lnTo>
                <a:lnTo>
                  <a:pt x="1318602" y="4963"/>
                </a:lnTo>
                <a:lnTo>
                  <a:pt x="1375322" y="25950"/>
                </a:lnTo>
                <a:lnTo>
                  <a:pt x="1419837" y="70465"/>
                </a:lnTo>
                <a:lnTo>
                  <a:pt x="1440823" y="127201"/>
                </a:lnTo>
                <a:lnTo>
                  <a:pt x="1445603" y="194710"/>
                </a:lnTo>
                <a:lnTo>
                  <a:pt x="1445787" y="241164"/>
                </a:lnTo>
                <a:lnTo>
                  <a:pt x="1445787" y="8705461"/>
                </a:lnTo>
                <a:lnTo>
                  <a:pt x="1445603" y="8751298"/>
                </a:lnTo>
                <a:lnTo>
                  <a:pt x="1440823" y="8818374"/>
                </a:lnTo>
                <a:lnTo>
                  <a:pt x="1419837" y="8875093"/>
                </a:lnTo>
                <a:lnTo>
                  <a:pt x="1375322" y="8919608"/>
                </a:lnTo>
                <a:lnTo>
                  <a:pt x="1318586" y="8940595"/>
                </a:lnTo>
                <a:lnTo>
                  <a:pt x="1251076" y="8945375"/>
                </a:lnTo>
                <a:lnTo>
                  <a:pt x="1204623" y="8945559"/>
                </a:lnTo>
                <a:lnTo>
                  <a:pt x="240097" y="8945559"/>
                </a:lnTo>
                <a:lnTo>
                  <a:pt x="194260" y="8945375"/>
                </a:lnTo>
                <a:lnTo>
                  <a:pt x="127184" y="8940595"/>
                </a:lnTo>
                <a:lnTo>
                  <a:pt x="70465" y="8919608"/>
                </a:lnTo>
                <a:lnTo>
                  <a:pt x="25950" y="8875093"/>
                </a:lnTo>
                <a:lnTo>
                  <a:pt x="4963" y="8818357"/>
                </a:lnTo>
                <a:lnTo>
                  <a:pt x="183" y="8750848"/>
                </a:lnTo>
                <a:lnTo>
                  <a:pt x="0" y="8704394"/>
                </a:lnTo>
                <a:lnTo>
                  <a:pt x="0" y="240097"/>
                </a:lnTo>
                <a:lnTo>
                  <a:pt x="183" y="194260"/>
                </a:lnTo>
                <a:lnTo>
                  <a:pt x="4963" y="127184"/>
                </a:lnTo>
                <a:lnTo>
                  <a:pt x="25950" y="70465"/>
                </a:lnTo>
                <a:lnTo>
                  <a:pt x="70465" y="25950"/>
                </a:lnTo>
                <a:lnTo>
                  <a:pt x="127201" y="4963"/>
                </a:lnTo>
                <a:lnTo>
                  <a:pt x="194710" y="183"/>
                </a:lnTo>
                <a:lnTo>
                  <a:pt x="241164" y="0"/>
                </a:lnTo>
                <a:lnTo>
                  <a:pt x="240097" y="0"/>
                </a:lnTo>
                <a:close/>
              </a:path>
            </a:pathLst>
          </a:custGeom>
          <a:noFill/>
          <a:ln cap="flat" cmpd="sng" w="104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54" name="Google Shape;3354;p381"/>
          <p:cNvSpPr/>
          <p:nvPr/>
        </p:nvSpPr>
        <p:spPr>
          <a:xfrm>
            <a:off x="1919752" y="697135"/>
            <a:ext cx="7178631" cy="373580"/>
          </a:xfrm>
          <a:custGeom>
            <a:rect b="b" l="l" r="r" t="t"/>
            <a:pathLst>
              <a:path extrusionOk="0" h="821055" w="15777210">
                <a:moveTo>
                  <a:pt x="240097" y="0"/>
                </a:moveTo>
                <a:lnTo>
                  <a:pt x="15536490" y="0"/>
                </a:lnTo>
                <a:lnTo>
                  <a:pt x="15582327" y="183"/>
                </a:lnTo>
                <a:lnTo>
                  <a:pt x="15649405" y="4963"/>
                </a:lnTo>
                <a:lnTo>
                  <a:pt x="15706125" y="25950"/>
                </a:lnTo>
                <a:lnTo>
                  <a:pt x="15750636" y="70465"/>
                </a:lnTo>
                <a:lnTo>
                  <a:pt x="15771622" y="127201"/>
                </a:lnTo>
                <a:lnTo>
                  <a:pt x="15776403" y="194710"/>
                </a:lnTo>
                <a:lnTo>
                  <a:pt x="15776587" y="241164"/>
                </a:lnTo>
                <a:lnTo>
                  <a:pt x="15776587" y="580947"/>
                </a:lnTo>
                <a:lnTo>
                  <a:pt x="15776403" y="626784"/>
                </a:lnTo>
                <a:lnTo>
                  <a:pt x="15771622" y="693860"/>
                </a:lnTo>
                <a:lnTo>
                  <a:pt x="15750636" y="750579"/>
                </a:lnTo>
                <a:lnTo>
                  <a:pt x="15706125" y="795094"/>
                </a:lnTo>
                <a:lnTo>
                  <a:pt x="15649388" y="816081"/>
                </a:lnTo>
                <a:lnTo>
                  <a:pt x="15581876" y="820860"/>
                </a:lnTo>
                <a:lnTo>
                  <a:pt x="15535422" y="821044"/>
                </a:lnTo>
                <a:lnTo>
                  <a:pt x="240097" y="821044"/>
                </a:lnTo>
                <a:lnTo>
                  <a:pt x="194260" y="820860"/>
                </a:lnTo>
                <a:lnTo>
                  <a:pt x="127184" y="816081"/>
                </a:lnTo>
                <a:lnTo>
                  <a:pt x="70465" y="795094"/>
                </a:lnTo>
                <a:lnTo>
                  <a:pt x="25950" y="750579"/>
                </a:lnTo>
                <a:lnTo>
                  <a:pt x="4963" y="693843"/>
                </a:lnTo>
                <a:lnTo>
                  <a:pt x="183" y="626333"/>
                </a:lnTo>
                <a:lnTo>
                  <a:pt x="0" y="579880"/>
                </a:lnTo>
                <a:lnTo>
                  <a:pt x="0" y="240097"/>
                </a:lnTo>
                <a:lnTo>
                  <a:pt x="183" y="194260"/>
                </a:lnTo>
                <a:lnTo>
                  <a:pt x="4963" y="127184"/>
                </a:lnTo>
                <a:lnTo>
                  <a:pt x="25950" y="70465"/>
                </a:lnTo>
                <a:lnTo>
                  <a:pt x="70465" y="25950"/>
                </a:lnTo>
                <a:lnTo>
                  <a:pt x="127201" y="4963"/>
                </a:lnTo>
                <a:lnTo>
                  <a:pt x="194710" y="183"/>
                </a:lnTo>
                <a:lnTo>
                  <a:pt x="241164" y="0"/>
                </a:lnTo>
                <a:lnTo>
                  <a:pt x="240097" y="0"/>
                </a:lnTo>
                <a:close/>
              </a:path>
            </a:pathLst>
          </a:custGeom>
          <a:noFill/>
          <a:ln cap="flat" cmpd="sng" w="104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55" name="Google Shape;3355;p381"/>
          <p:cNvSpPr/>
          <p:nvPr/>
        </p:nvSpPr>
        <p:spPr>
          <a:xfrm>
            <a:off x="2949733" y="1079469"/>
            <a:ext cx="2590501" cy="1946198"/>
          </a:xfrm>
          <a:custGeom>
            <a:rect b="b" l="l" r="r" t="t"/>
            <a:pathLst>
              <a:path extrusionOk="0" h="4277359" w="5693409">
                <a:moveTo>
                  <a:pt x="5693046" y="0"/>
                </a:moveTo>
                <a:lnTo>
                  <a:pt x="5678074" y="48054"/>
                </a:lnTo>
                <a:lnTo>
                  <a:pt x="5662707" y="95957"/>
                </a:lnTo>
                <a:lnTo>
                  <a:pt x="5646948" y="143707"/>
                </a:lnTo>
                <a:lnTo>
                  <a:pt x="5630798" y="191301"/>
                </a:lnTo>
                <a:lnTo>
                  <a:pt x="5614258" y="238737"/>
                </a:lnTo>
                <a:lnTo>
                  <a:pt x="5597330" y="286014"/>
                </a:lnTo>
                <a:lnTo>
                  <a:pt x="5580015" y="333128"/>
                </a:lnTo>
                <a:lnTo>
                  <a:pt x="5562313" y="380077"/>
                </a:lnTo>
                <a:lnTo>
                  <a:pt x="5544228" y="426859"/>
                </a:lnTo>
                <a:lnTo>
                  <a:pt x="5525759" y="473473"/>
                </a:lnTo>
                <a:lnTo>
                  <a:pt x="5506909" y="519915"/>
                </a:lnTo>
                <a:lnTo>
                  <a:pt x="5487679" y="566184"/>
                </a:lnTo>
                <a:lnTo>
                  <a:pt x="5468069" y="612277"/>
                </a:lnTo>
                <a:lnTo>
                  <a:pt x="5448082" y="658192"/>
                </a:lnTo>
                <a:lnTo>
                  <a:pt x="5427718" y="703927"/>
                </a:lnTo>
                <a:lnTo>
                  <a:pt x="5406980" y="749479"/>
                </a:lnTo>
                <a:lnTo>
                  <a:pt x="5385868" y="794847"/>
                </a:lnTo>
                <a:lnTo>
                  <a:pt x="5364384" y="840028"/>
                </a:lnTo>
                <a:lnTo>
                  <a:pt x="5342529" y="885019"/>
                </a:lnTo>
                <a:lnTo>
                  <a:pt x="5320304" y="929820"/>
                </a:lnTo>
                <a:lnTo>
                  <a:pt x="5297711" y="974427"/>
                </a:lnTo>
                <a:lnTo>
                  <a:pt x="5274752" y="1018838"/>
                </a:lnTo>
                <a:lnTo>
                  <a:pt x="5251427" y="1063050"/>
                </a:lnTo>
                <a:lnTo>
                  <a:pt x="5227737" y="1107063"/>
                </a:lnTo>
                <a:lnTo>
                  <a:pt x="5203685" y="1150873"/>
                </a:lnTo>
                <a:lnTo>
                  <a:pt x="5179272" y="1194479"/>
                </a:lnTo>
                <a:lnTo>
                  <a:pt x="5154498" y="1237877"/>
                </a:lnTo>
                <a:lnTo>
                  <a:pt x="5129365" y="1281066"/>
                </a:lnTo>
                <a:lnTo>
                  <a:pt x="5103876" y="1324044"/>
                </a:lnTo>
                <a:lnTo>
                  <a:pt x="5078030" y="1366808"/>
                </a:lnTo>
                <a:lnTo>
                  <a:pt x="5051829" y="1409357"/>
                </a:lnTo>
                <a:lnTo>
                  <a:pt x="5025275" y="1451687"/>
                </a:lnTo>
                <a:lnTo>
                  <a:pt x="4998369" y="1493797"/>
                </a:lnTo>
                <a:lnTo>
                  <a:pt x="4971113" y="1535684"/>
                </a:lnTo>
                <a:lnTo>
                  <a:pt x="4943507" y="1577346"/>
                </a:lnTo>
                <a:lnTo>
                  <a:pt x="4915553" y="1618781"/>
                </a:lnTo>
                <a:lnTo>
                  <a:pt x="4887253" y="1659987"/>
                </a:lnTo>
                <a:lnTo>
                  <a:pt x="4858607" y="1700962"/>
                </a:lnTo>
                <a:lnTo>
                  <a:pt x="4829617" y="1741702"/>
                </a:lnTo>
                <a:lnTo>
                  <a:pt x="4800285" y="1782207"/>
                </a:lnTo>
                <a:lnTo>
                  <a:pt x="4770612" y="1822474"/>
                </a:lnTo>
                <a:lnTo>
                  <a:pt x="4740598" y="1862500"/>
                </a:lnTo>
                <a:lnTo>
                  <a:pt x="4710246" y="1902283"/>
                </a:lnTo>
                <a:lnTo>
                  <a:pt x="4679558" y="1941822"/>
                </a:lnTo>
                <a:lnTo>
                  <a:pt x="4648533" y="1981113"/>
                </a:lnTo>
                <a:lnTo>
                  <a:pt x="4617173" y="2020155"/>
                </a:lnTo>
                <a:lnTo>
                  <a:pt x="4585481" y="2058945"/>
                </a:lnTo>
                <a:lnTo>
                  <a:pt x="4553457" y="2097482"/>
                </a:lnTo>
                <a:lnTo>
                  <a:pt x="4521102" y="2135762"/>
                </a:lnTo>
                <a:lnTo>
                  <a:pt x="4488419" y="2173784"/>
                </a:lnTo>
                <a:lnTo>
                  <a:pt x="4455407" y="2211546"/>
                </a:lnTo>
                <a:lnTo>
                  <a:pt x="4422070" y="2249045"/>
                </a:lnTo>
                <a:lnTo>
                  <a:pt x="4388407" y="2286278"/>
                </a:lnTo>
                <a:lnTo>
                  <a:pt x="4354420" y="2323245"/>
                </a:lnTo>
                <a:lnTo>
                  <a:pt x="4320112" y="2359942"/>
                </a:lnTo>
                <a:lnTo>
                  <a:pt x="4285482" y="2396368"/>
                </a:lnTo>
                <a:lnTo>
                  <a:pt x="4250532" y="2432519"/>
                </a:lnTo>
                <a:lnTo>
                  <a:pt x="4215265" y="2468394"/>
                </a:lnTo>
                <a:lnTo>
                  <a:pt x="4179680" y="2503991"/>
                </a:lnTo>
                <a:lnTo>
                  <a:pt x="4143911" y="2539185"/>
                </a:lnTo>
                <a:lnTo>
                  <a:pt x="4107886" y="2574055"/>
                </a:lnTo>
                <a:lnTo>
                  <a:pt x="4071608" y="2608600"/>
                </a:lnTo>
                <a:lnTo>
                  <a:pt x="4035078" y="2642820"/>
                </a:lnTo>
                <a:lnTo>
                  <a:pt x="3998300" y="2676713"/>
                </a:lnTo>
                <a:lnTo>
                  <a:pt x="3961275" y="2710278"/>
                </a:lnTo>
                <a:lnTo>
                  <a:pt x="3924005" y="2743516"/>
                </a:lnTo>
                <a:lnTo>
                  <a:pt x="3886493" y="2776424"/>
                </a:lnTo>
                <a:lnTo>
                  <a:pt x="3848741" y="2809002"/>
                </a:lnTo>
                <a:lnTo>
                  <a:pt x="3810751" y="2841249"/>
                </a:lnTo>
                <a:lnTo>
                  <a:pt x="3772526" y="2873164"/>
                </a:lnTo>
                <a:lnTo>
                  <a:pt x="3734068" y="2904747"/>
                </a:lnTo>
                <a:lnTo>
                  <a:pt x="3695379" y="2935996"/>
                </a:lnTo>
                <a:lnTo>
                  <a:pt x="3656461" y="2966911"/>
                </a:lnTo>
                <a:lnTo>
                  <a:pt x="3617316" y="2997490"/>
                </a:lnTo>
                <a:lnTo>
                  <a:pt x="3577948" y="3027733"/>
                </a:lnTo>
                <a:lnTo>
                  <a:pt x="3538358" y="3057638"/>
                </a:lnTo>
                <a:lnTo>
                  <a:pt x="3498548" y="3087206"/>
                </a:lnTo>
                <a:lnTo>
                  <a:pt x="3458521" y="3116435"/>
                </a:lnTo>
                <a:lnTo>
                  <a:pt x="3418278" y="3145324"/>
                </a:lnTo>
                <a:lnTo>
                  <a:pt x="3377823" y="3173873"/>
                </a:lnTo>
                <a:lnTo>
                  <a:pt x="3337157" y="3202079"/>
                </a:lnTo>
                <a:lnTo>
                  <a:pt x="3296283" y="3229944"/>
                </a:lnTo>
                <a:lnTo>
                  <a:pt x="3255203" y="3257465"/>
                </a:lnTo>
                <a:lnTo>
                  <a:pt x="3213919" y="3284642"/>
                </a:lnTo>
                <a:lnTo>
                  <a:pt x="3172434" y="3311474"/>
                </a:lnTo>
                <a:lnTo>
                  <a:pt x="3130750" y="3337959"/>
                </a:lnTo>
                <a:lnTo>
                  <a:pt x="3088868" y="3364098"/>
                </a:lnTo>
                <a:lnTo>
                  <a:pt x="3046792" y="3389890"/>
                </a:lnTo>
                <a:lnTo>
                  <a:pt x="3004523" y="3415332"/>
                </a:lnTo>
                <a:lnTo>
                  <a:pt x="2962064" y="3440425"/>
                </a:lnTo>
                <a:lnTo>
                  <a:pt x="2919417" y="3465168"/>
                </a:lnTo>
                <a:lnTo>
                  <a:pt x="2876584" y="3489559"/>
                </a:lnTo>
                <a:lnTo>
                  <a:pt x="2833568" y="3513598"/>
                </a:lnTo>
                <a:lnTo>
                  <a:pt x="2790371" y="3537284"/>
                </a:lnTo>
                <a:lnTo>
                  <a:pt x="2746995" y="3560617"/>
                </a:lnTo>
                <a:lnTo>
                  <a:pt x="2703442" y="3583594"/>
                </a:lnTo>
                <a:lnTo>
                  <a:pt x="2659715" y="3606216"/>
                </a:lnTo>
                <a:lnTo>
                  <a:pt x="2615816" y="3628481"/>
                </a:lnTo>
                <a:lnTo>
                  <a:pt x="2571747" y="3650388"/>
                </a:lnTo>
                <a:lnTo>
                  <a:pt x="2527510" y="3671938"/>
                </a:lnTo>
                <a:lnTo>
                  <a:pt x="2483108" y="3693127"/>
                </a:lnTo>
                <a:lnTo>
                  <a:pt x="2438543" y="3713957"/>
                </a:lnTo>
                <a:lnTo>
                  <a:pt x="2393817" y="3734426"/>
                </a:lnTo>
                <a:lnTo>
                  <a:pt x="2348932" y="3754533"/>
                </a:lnTo>
                <a:lnTo>
                  <a:pt x="2303892" y="3774277"/>
                </a:lnTo>
                <a:lnTo>
                  <a:pt x="2258697" y="3793658"/>
                </a:lnTo>
                <a:lnTo>
                  <a:pt x="2213350" y="3812674"/>
                </a:lnTo>
                <a:lnTo>
                  <a:pt x="2167854" y="3831324"/>
                </a:lnTo>
                <a:lnTo>
                  <a:pt x="2122211" y="3849608"/>
                </a:lnTo>
                <a:lnTo>
                  <a:pt x="2076423" y="3867525"/>
                </a:lnTo>
                <a:lnTo>
                  <a:pt x="2030492" y="3885074"/>
                </a:lnTo>
                <a:lnTo>
                  <a:pt x="1984420" y="3902254"/>
                </a:lnTo>
                <a:lnTo>
                  <a:pt x="1938211" y="3919064"/>
                </a:lnTo>
                <a:lnTo>
                  <a:pt x="1891865" y="3935503"/>
                </a:lnTo>
                <a:lnTo>
                  <a:pt x="1845386" y="3951571"/>
                </a:lnTo>
                <a:lnTo>
                  <a:pt x="1798775" y="3967266"/>
                </a:lnTo>
                <a:lnTo>
                  <a:pt x="1752035" y="3982588"/>
                </a:lnTo>
                <a:lnTo>
                  <a:pt x="1705169" y="3997535"/>
                </a:lnTo>
                <a:lnTo>
                  <a:pt x="1658177" y="4012107"/>
                </a:lnTo>
                <a:lnTo>
                  <a:pt x="1611064" y="4026303"/>
                </a:lnTo>
                <a:lnTo>
                  <a:pt x="1563830" y="4040123"/>
                </a:lnTo>
                <a:lnTo>
                  <a:pt x="1516479" y="4053564"/>
                </a:lnTo>
                <a:lnTo>
                  <a:pt x="1469011" y="4066627"/>
                </a:lnTo>
                <a:lnTo>
                  <a:pt x="1421431" y="4079310"/>
                </a:lnTo>
                <a:lnTo>
                  <a:pt x="1373739" y="4091613"/>
                </a:lnTo>
                <a:lnTo>
                  <a:pt x="1325939" y="4103534"/>
                </a:lnTo>
                <a:lnTo>
                  <a:pt x="1278032" y="4115073"/>
                </a:lnTo>
                <a:lnTo>
                  <a:pt x="1230021" y="4126229"/>
                </a:lnTo>
                <a:lnTo>
                  <a:pt x="1181908" y="4137001"/>
                </a:lnTo>
                <a:lnTo>
                  <a:pt x="1133695" y="4147388"/>
                </a:lnTo>
                <a:lnTo>
                  <a:pt x="1085385" y="4157389"/>
                </a:lnTo>
                <a:lnTo>
                  <a:pt x="1036979" y="4167004"/>
                </a:lnTo>
                <a:lnTo>
                  <a:pt x="988481" y="4176231"/>
                </a:lnTo>
                <a:lnTo>
                  <a:pt x="939891" y="4185069"/>
                </a:lnTo>
                <a:lnTo>
                  <a:pt x="891214" y="4193518"/>
                </a:lnTo>
                <a:lnTo>
                  <a:pt x="842450" y="4201578"/>
                </a:lnTo>
                <a:lnTo>
                  <a:pt x="793602" y="4209245"/>
                </a:lnTo>
                <a:lnTo>
                  <a:pt x="744673" y="4216521"/>
                </a:lnTo>
                <a:lnTo>
                  <a:pt x="695664" y="4223405"/>
                </a:lnTo>
                <a:lnTo>
                  <a:pt x="646578" y="4229894"/>
                </a:lnTo>
                <a:lnTo>
                  <a:pt x="597417" y="4235989"/>
                </a:lnTo>
                <a:lnTo>
                  <a:pt x="548184" y="4241688"/>
                </a:lnTo>
                <a:lnTo>
                  <a:pt x="498880" y="4246991"/>
                </a:lnTo>
                <a:lnTo>
                  <a:pt x="449508" y="4251896"/>
                </a:lnTo>
                <a:lnTo>
                  <a:pt x="400070" y="4256404"/>
                </a:lnTo>
                <a:lnTo>
                  <a:pt x="350569" y="4260512"/>
                </a:lnTo>
                <a:lnTo>
                  <a:pt x="301007" y="4264220"/>
                </a:lnTo>
                <a:lnTo>
                  <a:pt x="251385" y="4267528"/>
                </a:lnTo>
                <a:lnTo>
                  <a:pt x="201707" y="4270434"/>
                </a:lnTo>
                <a:lnTo>
                  <a:pt x="151974" y="4272937"/>
                </a:lnTo>
                <a:lnTo>
                  <a:pt x="102189" y="4275037"/>
                </a:lnTo>
                <a:lnTo>
                  <a:pt x="52354" y="4276732"/>
                </a:lnTo>
                <a:lnTo>
                  <a:pt x="0" y="4276580"/>
                </a:lnTo>
              </a:path>
            </a:pathLst>
          </a:custGeom>
          <a:noFill/>
          <a:ln cap="flat" cmpd="sng" w="1047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56" name="Google Shape;3356;p381"/>
          <p:cNvSpPr/>
          <p:nvPr/>
        </p:nvSpPr>
        <p:spPr>
          <a:xfrm>
            <a:off x="2790666" y="2933097"/>
            <a:ext cx="183467" cy="183178"/>
          </a:xfrm>
          <a:custGeom>
            <a:rect b="b" l="l" r="r" t="t"/>
            <a:pathLst>
              <a:path extrusionOk="0" h="402590" w="403225">
                <a:moveTo>
                  <a:pt x="402664" y="0"/>
                </a:moveTo>
                <a:lnTo>
                  <a:pt x="0" y="199873"/>
                </a:lnTo>
                <a:lnTo>
                  <a:pt x="401497" y="402079"/>
                </a:lnTo>
                <a:lnTo>
                  <a:pt x="40266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60" name="Shape 3360"/>
        <p:cNvGrpSpPr/>
        <p:nvPr/>
      </p:nvGrpSpPr>
      <p:grpSpPr>
        <a:xfrm>
          <a:off x="0" y="0"/>
          <a:ext cx="0" cy="0"/>
          <a:chOff x="0" y="0"/>
          <a:chExt cx="0" cy="0"/>
        </a:xfrm>
      </p:grpSpPr>
      <p:sp>
        <p:nvSpPr>
          <p:cNvPr id="3361" name="Google Shape;3361;p382"/>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62" name="Google Shape;3362;p382"/>
          <p:cNvSpPr txBox="1"/>
          <p:nvPr>
            <p:ph idx="4294967295" type="title"/>
          </p:nvPr>
        </p:nvSpPr>
        <p:spPr>
          <a:xfrm>
            <a:off x="689199" y="430730"/>
            <a:ext cx="31863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3363" name="Google Shape;3363;p382"/>
          <p:cNvSpPr txBox="1"/>
          <p:nvPr/>
        </p:nvSpPr>
        <p:spPr>
          <a:xfrm>
            <a:off x="689198" y="1285636"/>
            <a:ext cx="6915900" cy="1131000"/>
          </a:xfrm>
          <a:prstGeom prst="rect">
            <a:avLst/>
          </a:prstGeom>
          <a:noFill/>
          <a:ln>
            <a:noFill/>
          </a:ln>
        </p:spPr>
        <p:txBody>
          <a:bodyPr anchorCtr="0" anchor="t" bIns="0" lIns="0" spcFirstLastPara="1" rIns="0" wrap="square" tIns="5775">
            <a:noAutofit/>
          </a:bodyPr>
          <a:lstStyle/>
          <a:p>
            <a:pPr indent="-374650" lvl="0" marL="457200" marR="0" rtl="0" algn="l">
              <a:lnSpc>
                <a:spcPct val="124848"/>
              </a:lnSpc>
              <a:spcBef>
                <a:spcPts val="0"/>
              </a:spcBef>
              <a:spcAft>
                <a:spcPts val="0"/>
              </a:spcAft>
              <a:buSzPts val="2300"/>
              <a:buFont typeface="Questrial"/>
              <a:buChar char="●"/>
            </a:pPr>
            <a:r>
              <a:rPr lang="en" sz="2300">
                <a:latin typeface="Questrial"/>
                <a:ea typeface="Questrial"/>
                <a:cs typeface="Questrial"/>
                <a:sym typeface="Questrial"/>
              </a:rPr>
              <a:t>Gather the </a:t>
            </a:r>
            <a:r>
              <a:rPr b="1" lang="en" sz="2300">
                <a:latin typeface="Questrial"/>
                <a:ea typeface="Questrial"/>
                <a:cs typeface="Questrial"/>
                <a:sym typeface="Questrial"/>
              </a:rPr>
              <a:t>5th through 60th </a:t>
            </a:r>
            <a:r>
              <a:rPr lang="en" sz="2300">
                <a:latin typeface="Questrial"/>
                <a:ea typeface="Questrial"/>
                <a:cs typeface="Questrial"/>
                <a:sym typeface="Questrial"/>
              </a:rPr>
              <a:t>columns of who into a pair of  key:value columns named </a:t>
            </a:r>
            <a:r>
              <a:rPr b="1" i="1" lang="en" sz="2300">
                <a:latin typeface="Questrial"/>
                <a:ea typeface="Questrial"/>
                <a:cs typeface="Questrial"/>
                <a:sym typeface="Questrial"/>
              </a:rPr>
              <a:t>codes </a:t>
            </a:r>
            <a:r>
              <a:rPr lang="en" sz="2300">
                <a:latin typeface="Questrial"/>
                <a:ea typeface="Questrial"/>
                <a:cs typeface="Questrial"/>
                <a:sym typeface="Questrial"/>
              </a:rPr>
              <a:t>and </a:t>
            </a:r>
            <a:r>
              <a:rPr b="1" i="1" lang="en" sz="2300">
                <a:latin typeface="Questrial"/>
                <a:ea typeface="Questrial"/>
                <a:cs typeface="Questrial"/>
                <a:sym typeface="Questrial"/>
              </a:rPr>
              <a:t>n</a:t>
            </a:r>
            <a:r>
              <a:rPr lang="en" sz="2300">
                <a:latin typeface="Questrial"/>
                <a:ea typeface="Questrial"/>
                <a:cs typeface="Questrial"/>
                <a:sym typeface="Questrial"/>
              </a:rPr>
              <a:t>.</a:t>
            </a:r>
            <a:endParaRPr sz="2300">
              <a:latin typeface="Questrial"/>
              <a:ea typeface="Questrial"/>
              <a:cs typeface="Questrial"/>
              <a:sym typeface="Questrial"/>
            </a:endParaRPr>
          </a:p>
          <a:p>
            <a:pPr indent="0" lvl="0" marL="457200" marR="0" rtl="0" algn="l">
              <a:lnSpc>
                <a:spcPct val="124848"/>
              </a:lnSpc>
              <a:spcBef>
                <a:spcPts val="0"/>
              </a:spcBef>
              <a:spcAft>
                <a:spcPts val="0"/>
              </a:spcAft>
              <a:buNone/>
            </a:pPr>
            <a:r>
              <a:t/>
            </a:r>
            <a:endParaRPr sz="2300">
              <a:latin typeface="Questrial"/>
              <a:ea typeface="Questrial"/>
              <a:cs typeface="Questrial"/>
              <a:sym typeface="Questrial"/>
            </a:endParaRPr>
          </a:p>
          <a:p>
            <a:pPr indent="-374650" lvl="0" marL="457200" marR="0" rtl="0" algn="l">
              <a:lnSpc>
                <a:spcPct val="100000"/>
              </a:lnSpc>
              <a:spcBef>
                <a:spcPts val="500"/>
              </a:spcBef>
              <a:spcAft>
                <a:spcPts val="0"/>
              </a:spcAft>
              <a:buSzPts val="2300"/>
              <a:buFont typeface="Questrial"/>
              <a:buChar char="●"/>
            </a:pPr>
            <a:r>
              <a:rPr lang="en" sz="2300">
                <a:latin typeface="Questrial"/>
                <a:ea typeface="Questrial"/>
                <a:cs typeface="Questrial"/>
                <a:sym typeface="Questrial"/>
              </a:rPr>
              <a:t>Then select just the </a:t>
            </a:r>
            <a:r>
              <a:rPr b="1" lang="en" sz="2300">
                <a:latin typeface="Questrial"/>
                <a:ea typeface="Questrial"/>
                <a:cs typeface="Questrial"/>
                <a:sym typeface="Questrial"/>
              </a:rPr>
              <a:t>county</a:t>
            </a:r>
            <a:r>
              <a:rPr lang="en" sz="2300">
                <a:latin typeface="Questrial"/>
                <a:ea typeface="Questrial"/>
                <a:cs typeface="Questrial"/>
                <a:sym typeface="Questrial"/>
              </a:rPr>
              <a:t>, </a:t>
            </a:r>
            <a:r>
              <a:rPr b="1" lang="en" sz="2300">
                <a:latin typeface="Questrial"/>
                <a:ea typeface="Questrial"/>
                <a:cs typeface="Questrial"/>
                <a:sym typeface="Questrial"/>
              </a:rPr>
              <a:t>year</a:t>
            </a:r>
            <a:r>
              <a:rPr lang="en" sz="2300">
                <a:latin typeface="Questrial"/>
                <a:ea typeface="Questrial"/>
                <a:cs typeface="Questrial"/>
                <a:sym typeface="Questrial"/>
              </a:rPr>
              <a:t>, </a:t>
            </a:r>
            <a:r>
              <a:rPr b="1" lang="en" sz="2300">
                <a:latin typeface="Questrial"/>
                <a:ea typeface="Questrial"/>
                <a:cs typeface="Questrial"/>
                <a:sym typeface="Questrial"/>
              </a:rPr>
              <a:t>codes </a:t>
            </a:r>
            <a:r>
              <a:rPr lang="en" sz="2300">
                <a:latin typeface="Questrial"/>
                <a:ea typeface="Questrial"/>
                <a:cs typeface="Questrial"/>
                <a:sym typeface="Questrial"/>
              </a:rPr>
              <a:t>and </a:t>
            </a:r>
            <a:r>
              <a:rPr b="1" lang="en" sz="2300">
                <a:latin typeface="Questrial"/>
                <a:ea typeface="Questrial"/>
                <a:cs typeface="Questrial"/>
                <a:sym typeface="Questrial"/>
              </a:rPr>
              <a:t>n </a:t>
            </a:r>
            <a:r>
              <a:rPr lang="en" sz="2300">
                <a:latin typeface="Questrial"/>
                <a:ea typeface="Questrial"/>
                <a:cs typeface="Questrial"/>
                <a:sym typeface="Questrial"/>
              </a:rPr>
              <a:t>variables.</a:t>
            </a:r>
            <a:endParaRPr sz="2300">
              <a:latin typeface="Questrial"/>
              <a:ea typeface="Questrial"/>
              <a:cs typeface="Questrial"/>
              <a:sym typeface="Questrial"/>
            </a:endParaRPr>
          </a:p>
        </p:txBody>
      </p:sp>
    </p:spTree>
  </p:cSld>
  <p:clrMapOvr>
    <a:masterClrMapping/>
  </p:clrMapOvr>
</p:sld>
</file>

<file path=ppt/slides/slide3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67" name="Shape 3367"/>
        <p:cNvGrpSpPr/>
        <p:nvPr/>
      </p:nvGrpSpPr>
      <p:grpSpPr>
        <a:xfrm>
          <a:off x="0" y="0"/>
          <a:ext cx="0" cy="0"/>
          <a:chOff x="0" y="0"/>
          <a:chExt cx="0" cy="0"/>
        </a:xfrm>
      </p:grpSpPr>
      <p:sp>
        <p:nvSpPr>
          <p:cNvPr id="3368" name="Google Shape;3368;p383"/>
          <p:cNvSpPr/>
          <p:nvPr/>
        </p:nvSpPr>
        <p:spPr>
          <a:xfrm>
            <a:off x="1319174" y="1471545"/>
            <a:ext cx="6625500" cy="3570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69" name="Google Shape;3369;p383"/>
          <p:cNvSpPr txBox="1"/>
          <p:nvPr/>
        </p:nvSpPr>
        <p:spPr>
          <a:xfrm>
            <a:off x="422685" y="175886"/>
            <a:ext cx="8284500" cy="11271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23675">
            <a:noAutofit/>
          </a:bodyPr>
          <a:lstStyle/>
          <a:p>
            <a:pPr indent="0" lvl="0" marL="127000" marR="0" rtl="0" algn="l">
              <a:lnSpc>
                <a:spcPct val="100000"/>
              </a:lnSpc>
              <a:spcBef>
                <a:spcPts val="0"/>
              </a:spcBef>
              <a:spcAft>
                <a:spcPts val="0"/>
              </a:spcAft>
              <a:buNone/>
            </a:pPr>
            <a:r>
              <a:rPr lang="en" sz="1700">
                <a:latin typeface="Questrial"/>
                <a:ea typeface="Questrial"/>
                <a:cs typeface="Questrial"/>
                <a:sym typeface="Questrial"/>
              </a:rPr>
              <a:t>who %&gt;%</a:t>
            </a:r>
            <a:endParaRPr sz="1700">
              <a:latin typeface="Questrial"/>
              <a:ea typeface="Questrial"/>
              <a:cs typeface="Questrial"/>
              <a:sym typeface="Questrial"/>
            </a:endParaRPr>
          </a:p>
          <a:p>
            <a:pPr indent="0" lvl="0" marL="393700" marR="3949700" rtl="0" algn="l">
              <a:lnSpc>
                <a:spcPct val="139200"/>
              </a:lnSpc>
              <a:spcBef>
                <a:spcPts val="0"/>
              </a:spcBef>
              <a:spcAft>
                <a:spcPts val="0"/>
              </a:spcAft>
              <a:buNone/>
            </a:pPr>
            <a:r>
              <a:rPr lang="en" sz="1700">
                <a:latin typeface="Questrial"/>
                <a:ea typeface="Questrial"/>
                <a:cs typeface="Questrial"/>
                <a:sym typeface="Questrial"/>
              </a:rPr>
              <a:t>gather("codes", "n", 5:60) %&gt;%  select(-iso2, -iso3)</a:t>
            </a:r>
            <a:endParaRPr sz="1700">
              <a:latin typeface="Questrial"/>
              <a:ea typeface="Questrial"/>
              <a:cs typeface="Questrial"/>
              <a:sym typeface="Questrial"/>
            </a:endParaRPr>
          </a:p>
        </p:txBody>
      </p:sp>
      <p:sp>
        <p:nvSpPr>
          <p:cNvPr id="3370" name="Google Shape;3370;p383"/>
          <p:cNvSpPr/>
          <p:nvPr/>
        </p:nvSpPr>
        <p:spPr>
          <a:xfrm>
            <a:off x="4056534" y="1777307"/>
            <a:ext cx="426742" cy="2933456"/>
          </a:xfrm>
          <a:custGeom>
            <a:rect b="b" l="l" r="r" t="t"/>
            <a:pathLst>
              <a:path extrusionOk="0" h="6447155" w="937895">
                <a:moveTo>
                  <a:pt x="0" y="0"/>
                </a:moveTo>
                <a:lnTo>
                  <a:pt x="937323" y="0"/>
                </a:lnTo>
                <a:lnTo>
                  <a:pt x="937323" y="6447060"/>
                </a:lnTo>
                <a:lnTo>
                  <a:pt x="0" y="6447060"/>
                </a:lnTo>
                <a:lnTo>
                  <a:pt x="0" y="0"/>
                </a:lnTo>
                <a:close/>
              </a:path>
            </a:pathLst>
          </a:custGeom>
          <a:noFill/>
          <a:ln cap="flat" cmpd="sng" w="8375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71" name="Google Shape;3371;p383"/>
          <p:cNvSpPr/>
          <p:nvPr/>
        </p:nvSpPr>
        <p:spPr>
          <a:xfrm>
            <a:off x="4484411" y="1777477"/>
            <a:ext cx="245008" cy="2934900"/>
          </a:xfrm>
          <a:custGeom>
            <a:rect b="b" l="l" r="r" t="t"/>
            <a:pathLst>
              <a:path extrusionOk="0" h="6450330" w="538479">
                <a:moveTo>
                  <a:pt x="0" y="0"/>
                </a:moveTo>
                <a:lnTo>
                  <a:pt x="538257" y="0"/>
                </a:lnTo>
                <a:lnTo>
                  <a:pt x="538257" y="6450117"/>
                </a:lnTo>
                <a:lnTo>
                  <a:pt x="0" y="6450117"/>
                </a:lnTo>
                <a:lnTo>
                  <a:pt x="0" y="0"/>
                </a:lnTo>
                <a:close/>
              </a:path>
            </a:pathLst>
          </a:custGeom>
          <a:noFill/>
          <a:ln cap="flat" cmpd="sng" w="8375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372" name="Google Shape;3372;p383"/>
          <p:cNvSpPr/>
          <p:nvPr/>
        </p:nvSpPr>
        <p:spPr>
          <a:xfrm>
            <a:off x="4732388" y="1777307"/>
            <a:ext cx="539423" cy="2931144"/>
          </a:xfrm>
          <a:custGeom>
            <a:rect b="b" l="l" r="r" t="t"/>
            <a:pathLst>
              <a:path extrusionOk="0" h="6442075" w="1185545">
                <a:moveTo>
                  <a:pt x="0" y="0"/>
                </a:moveTo>
                <a:lnTo>
                  <a:pt x="1185414" y="0"/>
                </a:lnTo>
                <a:lnTo>
                  <a:pt x="1185414" y="6442058"/>
                </a:lnTo>
                <a:lnTo>
                  <a:pt x="0" y="6442058"/>
                </a:lnTo>
                <a:lnTo>
                  <a:pt x="0" y="0"/>
                </a:lnTo>
                <a:close/>
              </a:path>
            </a:pathLst>
          </a:custGeom>
          <a:noFill/>
          <a:ln cap="flat" cmpd="sng" w="8375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76" name="Shape 3376"/>
        <p:cNvGrpSpPr/>
        <p:nvPr/>
      </p:nvGrpSpPr>
      <p:grpSpPr>
        <a:xfrm>
          <a:off x="0" y="0"/>
          <a:ext cx="0" cy="0"/>
          <a:chOff x="0" y="0"/>
          <a:chExt cx="0" cy="0"/>
        </a:xfrm>
      </p:grpSpPr>
      <p:sp>
        <p:nvSpPr>
          <p:cNvPr id="3377" name="Google Shape;3377;p384"/>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separate()</a:t>
            </a:r>
            <a:endParaRPr/>
          </a:p>
        </p:txBody>
      </p:sp>
    </p:spTree>
  </p:cSld>
  <p:clrMapOvr>
    <a:masterClrMapping/>
  </p:clrMapOvr>
</p:sld>
</file>

<file path=ppt/slides/slide3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81" name="Shape 3381"/>
        <p:cNvGrpSpPr/>
        <p:nvPr/>
      </p:nvGrpSpPr>
      <p:grpSpPr>
        <a:xfrm>
          <a:off x="0" y="0"/>
          <a:ext cx="0" cy="0"/>
          <a:chOff x="0" y="0"/>
          <a:chExt cx="0" cy="0"/>
        </a:xfrm>
      </p:grpSpPr>
      <p:sp>
        <p:nvSpPr>
          <p:cNvPr id="3382" name="Google Shape;3382;p385"/>
          <p:cNvSpPr/>
          <p:nvPr/>
        </p:nvSpPr>
        <p:spPr>
          <a:xfrm>
            <a:off x="600027" y="1741534"/>
            <a:ext cx="6347373" cy="1506455"/>
          </a:xfrm>
          <a:custGeom>
            <a:rect b="b" l="l" r="r" t="t"/>
            <a:pathLst>
              <a:path extrusionOk="0" h="3310890" w="18532475">
                <a:moveTo>
                  <a:pt x="0" y="0"/>
                </a:moveTo>
                <a:lnTo>
                  <a:pt x="18532444" y="0"/>
                </a:lnTo>
                <a:lnTo>
                  <a:pt x="18532444" y="3310459"/>
                </a:lnTo>
                <a:lnTo>
                  <a:pt x="0" y="3310459"/>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383" name="Google Shape;3383;p385"/>
          <p:cNvSpPr/>
          <p:nvPr/>
        </p:nvSpPr>
        <p:spPr>
          <a:xfrm>
            <a:off x="600027" y="1741534"/>
            <a:ext cx="6347373" cy="1506455"/>
          </a:xfrm>
          <a:custGeom>
            <a:rect b="b" l="l" r="r" t="t"/>
            <a:pathLst>
              <a:path extrusionOk="0" h="3310890" w="18532475">
                <a:moveTo>
                  <a:pt x="0" y="0"/>
                </a:moveTo>
                <a:lnTo>
                  <a:pt x="18532451" y="0"/>
                </a:lnTo>
                <a:lnTo>
                  <a:pt x="18532451" y="3310460"/>
                </a:lnTo>
                <a:lnTo>
                  <a:pt x="0" y="3310460"/>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384" name="Google Shape;3384;p385"/>
          <p:cNvSpPr txBox="1"/>
          <p:nvPr/>
        </p:nvSpPr>
        <p:spPr>
          <a:xfrm>
            <a:off x="686047" y="1456591"/>
            <a:ext cx="8268600" cy="1674300"/>
          </a:xfrm>
          <a:prstGeom prst="rect">
            <a:avLst/>
          </a:prstGeom>
          <a:noFill/>
          <a:ln>
            <a:noFill/>
          </a:ln>
        </p:spPr>
        <p:txBody>
          <a:bodyPr anchorCtr="0" anchor="t" bIns="0" lIns="0" spcFirstLastPara="1" rIns="0" wrap="square" tIns="191775">
            <a:noAutofit/>
          </a:bodyPr>
          <a:lstStyle/>
          <a:p>
            <a:pPr indent="0" lvl="0" marL="0" marR="0" rtl="0" algn="l">
              <a:lnSpc>
                <a:spcPct val="100000"/>
              </a:lnSpc>
              <a:spcBef>
                <a:spcPts val="1100"/>
              </a:spcBef>
              <a:spcAft>
                <a:spcPts val="0"/>
              </a:spcAft>
              <a:buNone/>
            </a:pPr>
            <a:r>
              <a:rPr lang="en" sz="1700">
                <a:solidFill>
                  <a:srgbClr val="53585F"/>
                </a:solidFill>
                <a:latin typeface="Questrial"/>
                <a:ea typeface="Questrial"/>
                <a:cs typeface="Questrial"/>
                <a:sym typeface="Questrial"/>
              </a:rPr>
              <a:t>who %&gt;%</a:t>
            </a:r>
            <a:endParaRPr sz="1700">
              <a:latin typeface="Questrial"/>
              <a:ea typeface="Questrial"/>
              <a:cs typeface="Questrial"/>
              <a:sym typeface="Questrial"/>
            </a:endParaRPr>
          </a:p>
          <a:p>
            <a:pPr indent="0" lvl="0" marL="266700" marR="4076700" rtl="0" algn="l">
              <a:lnSpc>
                <a:spcPct val="139200"/>
              </a:lnSpc>
              <a:spcBef>
                <a:spcPts val="0"/>
              </a:spcBef>
              <a:spcAft>
                <a:spcPts val="0"/>
              </a:spcAft>
              <a:buNone/>
            </a:pPr>
            <a:r>
              <a:rPr lang="en" sz="1700">
                <a:solidFill>
                  <a:srgbClr val="53585F"/>
                </a:solidFill>
                <a:latin typeface="Questrial"/>
                <a:ea typeface="Questrial"/>
                <a:cs typeface="Questrial"/>
                <a:sym typeface="Questrial"/>
              </a:rPr>
              <a:t>gather("codes", "n", 5:60) %&gt;%  select(-iso2, -iso3) %&gt;%</a:t>
            </a:r>
            <a:endParaRPr sz="1700">
              <a:latin typeface="Questrial"/>
              <a:ea typeface="Questrial"/>
              <a:cs typeface="Questrial"/>
              <a:sym typeface="Questrial"/>
            </a:endParaRPr>
          </a:p>
          <a:p>
            <a:pPr indent="0" lvl="0" marL="266700" marR="0" rtl="0" algn="l">
              <a:lnSpc>
                <a:spcPct val="100000"/>
              </a:lnSpc>
              <a:spcBef>
                <a:spcPts val="800"/>
              </a:spcBef>
              <a:spcAft>
                <a:spcPts val="0"/>
              </a:spcAft>
              <a:buNone/>
            </a:pPr>
            <a:r>
              <a:rPr lang="en" sz="1700">
                <a:latin typeface="Questrial"/>
                <a:ea typeface="Questrial"/>
                <a:cs typeface="Questrial"/>
                <a:sym typeface="Questrial"/>
              </a:rPr>
              <a:t>separate(</a:t>
            </a:r>
            <a:r>
              <a:rPr lang="en" sz="1700">
                <a:solidFill>
                  <a:srgbClr val="0365C0"/>
                </a:solidFill>
                <a:latin typeface="Questrial"/>
                <a:ea typeface="Questrial"/>
                <a:cs typeface="Questrial"/>
                <a:sym typeface="Questrial"/>
              </a:rPr>
              <a:t>codes</a:t>
            </a:r>
            <a:r>
              <a:rPr lang="en" sz="1700">
                <a:latin typeface="Questrial"/>
                <a:ea typeface="Questrial"/>
                <a:cs typeface="Questrial"/>
                <a:sym typeface="Questrial"/>
              </a:rPr>
              <a:t>, </a:t>
            </a:r>
            <a:r>
              <a:rPr lang="en" sz="1700">
                <a:solidFill>
                  <a:srgbClr val="0365C0"/>
                </a:solidFill>
                <a:latin typeface="Questrial"/>
                <a:ea typeface="Questrial"/>
                <a:cs typeface="Questrial"/>
                <a:sym typeface="Questrial"/>
              </a:rPr>
              <a:t>into = c("new", "type", "sexage")</a:t>
            </a:r>
            <a:r>
              <a:rPr lang="en" sz="1700">
                <a:latin typeface="Questrial"/>
                <a:ea typeface="Questrial"/>
                <a:cs typeface="Questrial"/>
                <a:sym typeface="Questrial"/>
              </a:rPr>
              <a:t>, </a:t>
            </a:r>
            <a:r>
              <a:rPr lang="en" sz="1700">
                <a:solidFill>
                  <a:srgbClr val="0365C0"/>
                </a:solidFill>
                <a:latin typeface="Questrial"/>
                <a:ea typeface="Questrial"/>
                <a:cs typeface="Questrial"/>
                <a:sym typeface="Questrial"/>
              </a:rPr>
              <a:t>sep = "_"</a:t>
            </a:r>
            <a:r>
              <a:rPr lang="en" sz="1700">
                <a:latin typeface="Questrial"/>
                <a:ea typeface="Questrial"/>
                <a:cs typeface="Questrial"/>
                <a:sym typeface="Questrial"/>
              </a:rPr>
              <a:t>)</a:t>
            </a:r>
            <a:endParaRPr sz="1700">
              <a:latin typeface="Questrial"/>
              <a:ea typeface="Questrial"/>
              <a:cs typeface="Questrial"/>
              <a:sym typeface="Questrial"/>
            </a:endParaRPr>
          </a:p>
        </p:txBody>
      </p:sp>
      <p:sp>
        <p:nvSpPr>
          <p:cNvPr id="3385" name="Google Shape;3385;p385"/>
          <p:cNvSpPr/>
          <p:nvPr/>
        </p:nvSpPr>
        <p:spPr>
          <a:xfrm>
            <a:off x="2821090" y="3173579"/>
            <a:ext cx="1572330" cy="1557884"/>
          </a:xfrm>
          <a:custGeom>
            <a:rect b="b" l="l" r="r" t="t"/>
            <a:pathLst>
              <a:path extrusionOk="0" h="3423920" w="3455670">
                <a:moveTo>
                  <a:pt x="3099054" y="805931"/>
                </a:moveTo>
                <a:lnTo>
                  <a:pt x="356336" y="805931"/>
                </a:lnTo>
                <a:lnTo>
                  <a:pt x="307985" y="809184"/>
                </a:lnTo>
                <a:lnTo>
                  <a:pt x="261610" y="818660"/>
                </a:lnTo>
                <a:lnTo>
                  <a:pt x="217636" y="833934"/>
                </a:lnTo>
                <a:lnTo>
                  <a:pt x="176489" y="854583"/>
                </a:lnTo>
                <a:lnTo>
                  <a:pt x="138592" y="880180"/>
                </a:lnTo>
                <a:lnTo>
                  <a:pt x="104370" y="910302"/>
                </a:lnTo>
                <a:lnTo>
                  <a:pt x="74248" y="944523"/>
                </a:lnTo>
                <a:lnTo>
                  <a:pt x="48651" y="982420"/>
                </a:lnTo>
                <a:lnTo>
                  <a:pt x="28003" y="1023568"/>
                </a:lnTo>
                <a:lnTo>
                  <a:pt x="12729" y="1067541"/>
                </a:lnTo>
                <a:lnTo>
                  <a:pt x="3253" y="1113916"/>
                </a:lnTo>
                <a:lnTo>
                  <a:pt x="0" y="1162268"/>
                </a:lnTo>
                <a:lnTo>
                  <a:pt x="0" y="3067314"/>
                </a:lnTo>
                <a:lnTo>
                  <a:pt x="3253" y="3115666"/>
                </a:lnTo>
                <a:lnTo>
                  <a:pt x="12729" y="3162041"/>
                </a:lnTo>
                <a:lnTo>
                  <a:pt x="28003" y="3206015"/>
                </a:lnTo>
                <a:lnTo>
                  <a:pt x="48651" y="3247162"/>
                </a:lnTo>
                <a:lnTo>
                  <a:pt x="74248" y="3285059"/>
                </a:lnTo>
                <a:lnTo>
                  <a:pt x="104370" y="3319281"/>
                </a:lnTo>
                <a:lnTo>
                  <a:pt x="138592" y="3349403"/>
                </a:lnTo>
                <a:lnTo>
                  <a:pt x="176489" y="3375000"/>
                </a:lnTo>
                <a:lnTo>
                  <a:pt x="217636" y="3395648"/>
                </a:lnTo>
                <a:lnTo>
                  <a:pt x="261610" y="3410923"/>
                </a:lnTo>
                <a:lnTo>
                  <a:pt x="307985" y="3420399"/>
                </a:lnTo>
                <a:lnTo>
                  <a:pt x="356336" y="3423652"/>
                </a:lnTo>
                <a:lnTo>
                  <a:pt x="3099054" y="3423652"/>
                </a:lnTo>
                <a:lnTo>
                  <a:pt x="3147406" y="3420399"/>
                </a:lnTo>
                <a:lnTo>
                  <a:pt x="3193781" y="3410923"/>
                </a:lnTo>
                <a:lnTo>
                  <a:pt x="3237755" y="3395648"/>
                </a:lnTo>
                <a:lnTo>
                  <a:pt x="3278902" y="3375000"/>
                </a:lnTo>
                <a:lnTo>
                  <a:pt x="3316799" y="3349403"/>
                </a:lnTo>
                <a:lnTo>
                  <a:pt x="3351021" y="3319281"/>
                </a:lnTo>
                <a:lnTo>
                  <a:pt x="3381143" y="3285059"/>
                </a:lnTo>
                <a:lnTo>
                  <a:pt x="3406740" y="3247162"/>
                </a:lnTo>
                <a:lnTo>
                  <a:pt x="3427388" y="3206015"/>
                </a:lnTo>
                <a:lnTo>
                  <a:pt x="3442663" y="3162041"/>
                </a:lnTo>
                <a:lnTo>
                  <a:pt x="3452139" y="3115666"/>
                </a:lnTo>
                <a:lnTo>
                  <a:pt x="3455392" y="3067314"/>
                </a:lnTo>
                <a:lnTo>
                  <a:pt x="3455392" y="1162268"/>
                </a:lnTo>
                <a:lnTo>
                  <a:pt x="3452139" y="1113916"/>
                </a:lnTo>
                <a:lnTo>
                  <a:pt x="3442663" y="1067541"/>
                </a:lnTo>
                <a:lnTo>
                  <a:pt x="3427388" y="1023568"/>
                </a:lnTo>
                <a:lnTo>
                  <a:pt x="3406740" y="982420"/>
                </a:lnTo>
                <a:lnTo>
                  <a:pt x="3381143" y="944523"/>
                </a:lnTo>
                <a:lnTo>
                  <a:pt x="3351021" y="910302"/>
                </a:lnTo>
                <a:lnTo>
                  <a:pt x="3316799" y="880180"/>
                </a:lnTo>
                <a:lnTo>
                  <a:pt x="3278902" y="854583"/>
                </a:lnTo>
                <a:lnTo>
                  <a:pt x="3237755" y="833934"/>
                </a:lnTo>
                <a:lnTo>
                  <a:pt x="3193781" y="818660"/>
                </a:lnTo>
                <a:lnTo>
                  <a:pt x="3147406" y="809184"/>
                </a:lnTo>
                <a:lnTo>
                  <a:pt x="3099054" y="805931"/>
                </a:lnTo>
                <a:close/>
              </a:path>
              <a:path extrusionOk="0" h="3423920" w="3455670">
                <a:moveTo>
                  <a:pt x="1085372" y="0"/>
                </a:moveTo>
                <a:lnTo>
                  <a:pt x="980663" y="805931"/>
                </a:lnTo>
                <a:lnTo>
                  <a:pt x="1190408" y="805931"/>
                </a:lnTo>
                <a:lnTo>
                  <a:pt x="1085372"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386" name="Google Shape;3386;p385"/>
          <p:cNvSpPr txBox="1"/>
          <p:nvPr/>
        </p:nvSpPr>
        <p:spPr>
          <a:xfrm>
            <a:off x="2918119" y="3732524"/>
            <a:ext cx="1374900" cy="784800"/>
          </a:xfrm>
          <a:prstGeom prst="rect">
            <a:avLst/>
          </a:prstGeom>
          <a:noFill/>
          <a:ln>
            <a:noFill/>
          </a:ln>
        </p:spPr>
        <p:txBody>
          <a:bodyPr anchorCtr="0" anchor="t" bIns="0" lIns="0" spcFirstLastPara="1" rIns="0" wrap="square" tIns="27725">
            <a:noAutofit/>
          </a:bodyPr>
          <a:lstStyle/>
          <a:p>
            <a:pPr indent="0" lvl="0" marL="0" marR="0" rtl="0" algn="ctr">
              <a:lnSpc>
                <a:spcPct val="113506"/>
              </a:lnSpc>
              <a:spcBef>
                <a:spcPts val="0"/>
              </a:spcBef>
              <a:spcAft>
                <a:spcPts val="0"/>
              </a:spcAft>
              <a:buNone/>
            </a:pPr>
            <a:r>
              <a:rPr b="1" lang="en" sz="1800">
                <a:solidFill>
                  <a:srgbClr val="FFFFFF"/>
                </a:solidFill>
                <a:latin typeface="Questrial"/>
                <a:ea typeface="Questrial"/>
                <a:cs typeface="Questrial"/>
                <a:sym typeface="Questrial"/>
              </a:rPr>
              <a:t>names of new  columns to  make</a:t>
            </a:r>
            <a:endParaRPr sz="1800">
              <a:latin typeface="Questrial"/>
              <a:ea typeface="Questrial"/>
              <a:cs typeface="Questrial"/>
              <a:sym typeface="Questrial"/>
            </a:endParaRPr>
          </a:p>
        </p:txBody>
      </p:sp>
      <p:sp>
        <p:nvSpPr>
          <p:cNvPr id="3387" name="Google Shape;3387;p385"/>
          <p:cNvSpPr/>
          <p:nvPr/>
        </p:nvSpPr>
        <p:spPr>
          <a:xfrm>
            <a:off x="1105241" y="3170454"/>
            <a:ext cx="1572330" cy="1570307"/>
          </a:xfrm>
          <a:custGeom>
            <a:rect b="b" l="l" r="r" t="t"/>
            <a:pathLst>
              <a:path extrusionOk="0" h="3451225" w="3455670">
                <a:moveTo>
                  <a:pt x="3099055" y="833416"/>
                </a:moveTo>
                <a:lnTo>
                  <a:pt x="356337" y="833416"/>
                </a:lnTo>
                <a:lnTo>
                  <a:pt x="307985" y="836669"/>
                </a:lnTo>
                <a:lnTo>
                  <a:pt x="261610" y="846145"/>
                </a:lnTo>
                <a:lnTo>
                  <a:pt x="217637" y="861419"/>
                </a:lnTo>
                <a:lnTo>
                  <a:pt x="176489" y="882068"/>
                </a:lnTo>
                <a:lnTo>
                  <a:pt x="138592" y="907665"/>
                </a:lnTo>
                <a:lnTo>
                  <a:pt x="104370" y="937787"/>
                </a:lnTo>
                <a:lnTo>
                  <a:pt x="74248" y="972009"/>
                </a:lnTo>
                <a:lnTo>
                  <a:pt x="48651" y="1009905"/>
                </a:lnTo>
                <a:lnTo>
                  <a:pt x="28003" y="1051053"/>
                </a:lnTo>
                <a:lnTo>
                  <a:pt x="12729" y="1095027"/>
                </a:lnTo>
                <a:lnTo>
                  <a:pt x="3253" y="1141402"/>
                </a:lnTo>
                <a:lnTo>
                  <a:pt x="0" y="1189754"/>
                </a:lnTo>
                <a:lnTo>
                  <a:pt x="0" y="3094801"/>
                </a:lnTo>
                <a:lnTo>
                  <a:pt x="3253" y="3143152"/>
                </a:lnTo>
                <a:lnTo>
                  <a:pt x="12729" y="3189527"/>
                </a:lnTo>
                <a:lnTo>
                  <a:pt x="28003" y="3233501"/>
                </a:lnTo>
                <a:lnTo>
                  <a:pt x="48651" y="3274648"/>
                </a:lnTo>
                <a:lnTo>
                  <a:pt x="74248" y="3312545"/>
                </a:lnTo>
                <a:lnTo>
                  <a:pt x="104370" y="3346767"/>
                </a:lnTo>
                <a:lnTo>
                  <a:pt x="138592" y="3376888"/>
                </a:lnTo>
                <a:lnTo>
                  <a:pt x="176489" y="3402486"/>
                </a:lnTo>
                <a:lnTo>
                  <a:pt x="217637" y="3423134"/>
                </a:lnTo>
                <a:lnTo>
                  <a:pt x="261610" y="3438408"/>
                </a:lnTo>
                <a:lnTo>
                  <a:pt x="307985" y="3447884"/>
                </a:lnTo>
                <a:lnTo>
                  <a:pt x="356337" y="3451137"/>
                </a:lnTo>
                <a:lnTo>
                  <a:pt x="3099055" y="3451137"/>
                </a:lnTo>
                <a:lnTo>
                  <a:pt x="3147407" y="3447884"/>
                </a:lnTo>
                <a:lnTo>
                  <a:pt x="3193781" y="3438408"/>
                </a:lnTo>
                <a:lnTo>
                  <a:pt x="3237755" y="3423134"/>
                </a:lnTo>
                <a:lnTo>
                  <a:pt x="3278902" y="3402485"/>
                </a:lnTo>
                <a:lnTo>
                  <a:pt x="3316799" y="3376888"/>
                </a:lnTo>
                <a:lnTo>
                  <a:pt x="3351021" y="3346766"/>
                </a:lnTo>
                <a:lnTo>
                  <a:pt x="3381143" y="3312545"/>
                </a:lnTo>
                <a:lnTo>
                  <a:pt x="3406740" y="3274648"/>
                </a:lnTo>
                <a:lnTo>
                  <a:pt x="3427388" y="3233500"/>
                </a:lnTo>
                <a:lnTo>
                  <a:pt x="3442663" y="3189527"/>
                </a:lnTo>
                <a:lnTo>
                  <a:pt x="3452139" y="3143152"/>
                </a:lnTo>
                <a:lnTo>
                  <a:pt x="3455392" y="3094801"/>
                </a:lnTo>
                <a:lnTo>
                  <a:pt x="3455392" y="1189754"/>
                </a:lnTo>
                <a:lnTo>
                  <a:pt x="3452139" y="1141402"/>
                </a:lnTo>
                <a:lnTo>
                  <a:pt x="3442663" y="1095027"/>
                </a:lnTo>
                <a:lnTo>
                  <a:pt x="3427388" y="1051053"/>
                </a:lnTo>
                <a:lnTo>
                  <a:pt x="3406740" y="1009905"/>
                </a:lnTo>
                <a:lnTo>
                  <a:pt x="3381143" y="972009"/>
                </a:lnTo>
                <a:lnTo>
                  <a:pt x="3351021" y="937787"/>
                </a:lnTo>
                <a:lnTo>
                  <a:pt x="3316799" y="907665"/>
                </a:lnTo>
                <a:lnTo>
                  <a:pt x="3278902" y="882068"/>
                </a:lnTo>
                <a:lnTo>
                  <a:pt x="3237755" y="861419"/>
                </a:lnTo>
                <a:lnTo>
                  <a:pt x="3193781" y="846145"/>
                </a:lnTo>
                <a:lnTo>
                  <a:pt x="3147407" y="836669"/>
                </a:lnTo>
                <a:lnTo>
                  <a:pt x="3099055" y="833416"/>
                </a:lnTo>
                <a:close/>
              </a:path>
              <a:path extrusionOk="0" h="3451225" w="3455670">
                <a:moveTo>
                  <a:pt x="2921050" y="0"/>
                </a:moveTo>
                <a:lnTo>
                  <a:pt x="2816341" y="833416"/>
                </a:lnTo>
                <a:lnTo>
                  <a:pt x="3025759" y="833416"/>
                </a:lnTo>
                <a:lnTo>
                  <a:pt x="2921050"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388" name="Google Shape;3388;p385"/>
          <p:cNvSpPr txBox="1"/>
          <p:nvPr/>
        </p:nvSpPr>
        <p:spPr>
          <a:xfrm>
            <a:off x="1308394" y="3870627"/>
            <a:ext cx="1311000" cy="532500"/>
          </a:xfrm>
          <a:prstGeom prst="rect">
            <a:avLst/>
          </a:prstGeom>
          <a:noFill/>
          <a:ln>
            <a:noFill/>
          </a:ln>
        </p:spPr>
        <p:txBody>
          <a:bodyPr anchorCtr="0" anchor="t" bIns="0" lIns="0" spcFirstLastPara="1" rIns="0" wrap="square" tIns="27725">
            <a:noAutofit/>
          </a:bodyPr>
          <a:lstStyle/>
          <a:p>
            <a:pPr indent="-368300" lvl="0" marL="368300" marR="0" rtl="0" algn="l">
              <a:lnSpc>
                <a:spcPct val="113506"/>
              </a:lnSpc>
              <a:spcBef>
                <a:spcPts val="0"/>
              </a:spcBef>
              <a:spcAft>
                <a:spcPts val="0"/>
              </a:spcAft>
              <a:buNone/>
            </a:pPr>
            <a:r>
              <a:rPr b="1" lang="en" sz="1800">
                <a:solidFill>
                  <a:srgbClr val="FFFFFF"/>
                </a:solidFill>
                <a:latin typeface="Questrial"/>
                <a:ea typeface="Questrial"/>
                <a:cs typeface="Questrial"/>
                <a:sym typeface="Questrial"/>
              </a:rPr>
              <a:t>a column to  split</a:t>
            </a:r>
            <a:endParaRPr sz="1800">
              <a:latin typeface="Questrial"/>
              <a:ea typeface="Questrial"/>
              <a:cs typeface="Questrial"/>
              <a:sym typeface="Questrial"/>
            </a:endParaRPr>
          </a:p>
        </p:txBody>
      </p:sp>
      <p:sp>
        <p:nvSpPr>
          <p:cNvPr id="3389" name="Google Shape;3389;p385"/>
          <p:cNvSpPr/>
          <p:nvPr/>
        </p:nvSpPr>
        <p:spPr>
          <a:xfrm>
            <a:off x="4479235" y="3178341"/>
            <a:ext cx="2041833" cy="1552972"/>
          </a:xfrm>
          <a:custGeom>
            <a:rect b="b" l="l" r="r" t="t"/>
            <a:pathLst>
              <a:path extrusionOk="0" h="3413125" w="4487544">
                <a:moveTo>
                  <a:pt x="4114398" y="0"/>
                </a:moveTo>
                <a:lnTo>
                  <a:pt x="4009689" y="795132"/>
                </a:lnTo>
                <a:lnTo>
                  <a:pt x="356334" y="795132"/>
                </a:lnTo>
                <a:lnTo>
                  <a:pt x="307981" y="798385"/>
                </a:lnTo>
                <a:lnTo>
                  <a:pt x="261606" y="807861"/>
                </a:lnTo>
                <a:lnTo>
                  <a:pt x="217632" y="823136"/>
                </a:lnTo>
                <a:lnTo>
                  <a:pt x="176484" y="843784"/>
                </a:lnTo>
                <a:lnTo>
                  <a:pt x="138588" y="869381"/>
                </a:lnTo>
                <a:lnTo>
                  <a:pt x="104367" y="899503"/>
                </a:lnTo>
                <a:lnTo>
                  <a:pt x="74246" y="933725"/>
                </a:lnTo>
                <a:lnTo>
                  <a:pt x="48649" y="971622"/>
                </a:lnTo>
                <a:lnTo>
                  <a:pt x="28002" y="1012769"/>
                </a:lnTo>
                <a:lnTo>
                  <a:pt x="12728" y="1056743"/>
                </a:lnTo>
                <a:lnTo>
                  <a:pt x="3252" y="1103118"/>
                </a:lnTo>
                <a:lnTo>
                  <a:pt x="0" y="1151470"/>
                </a:lnTo>
                <a:lnTo>
                  <a:pt x="0" y="3056517"/>
                </a:lnTo>
                <a:lnTo>
                  <a:pt x="3252" y="3104869"/>
                </a:lnTo>
                <a:lnTo>
                  <a:pt x="12728" y="3151243"/>
                </a:lnTo>
                <a:lnTo>
                  <a:pt x="28002" y="3195217"/>
                </a:lnTo>
                <a:lnTo>
                  <a:pt x="48649" y="3236365"/>
                </a:lnTo>
                <a:lnTo>
                  <a:pt x="74246" y="3274261"/>
                </a:lnTo>
                <a:lnTo>
                  <a:pt x="104367" y="3308483"/>
                </a:lnTo>
                <a:lnTo>
                  <a:pt x="138588" y="3338605"/>
                </a:lnTo>
                <a:lnTo>
                  <a:pt x="176484" y="3364202"/>
                </a:lnTo>
                <a:lnTo>
                  <a:pt x="217632" y="3384850"/>
                </a:lnTo>
                <a:lnTo>
                  <a:pt x="261606" y="3400125"/>
                </a:lnTo>
                <a:lnTo>
                  <a:pt x="307981" y="3409601"/>
                </a:lnTo>
                <a:lnTo>
                  <a:pt x="356334" y="3412854"/>
                </a:lnTo>
                <a:lnTo>
                  <a:pt x="4131088" y="3412854"/>
                </a:lnTo>
                <a:lnTo>
                  <a:pt x="4179439" y="3409601"/>
                </a:lnTo>
                <a:lnTo>
                  <a:pt x="4225813" y="3400124"/>
                </a:lnTo>
                <a:lnTo>
                  <a:pt x="4269786" y="3384850"/>
                </a:lnTo>
                <a:lnTo>
                  <a:pt x="4310934" y="3364202"/>
                </a:lnTo>
                <a:lnTo>
                  <a:pt x="4348830" y="3338605"/>
                </a:lnTo>
                <a:lnTo>
                  <a:pt x="4383052" y="3308483"/>
                </a:lnTo>
                <a:lnTo>
                  <a:pt x="4413174" y="3274261"/>
                </a:lnTo>
                <a:lnTo>
                  <a:pt x="4438771" y="3236364"/>
                </a:lnTo>
                <a:lnTo>
                  <a:pt x="4459419" y="3195217"/>
                </a:lnTo>
                <a:lnTo>
                  <a:pt x="4474694" y="3151243"/>
                </a:lnTo>
                <a:lnTo>
                  <a:pt x="4484170" y="3104869"/>
                </a:lnTo>
                <a:lnTo>
                  <a:pt x="4487423" y="3056517"/>
                </a:lnTo>
                <a:lnTo>
                  <a:pt x="4487423" y="1151470"/>
                </a:lnTo>
                <a:lnTo>
                  <a:pt x="4484084" y="1102659"/>
                </a:lnTo>
                <a:lnTo>
                  <a:pt x="4474364" y="1055933"/>
                </a:lnTo>
                <a:lnTo>
                  <a:pt x="4458710" y="1011714"/>
                </a:lnTo>
                <a:lnTo>
                  <a:pt x="4437567" y="970426"/>
                </a:lnTo>
                <a:lnTo>
                  <a:pt x="4411381" y="932491"/>
                </a:lnTo>
                <a:lnTo>
                  <a:pt x="4380598" y="898331"/>
                </a:lnTo>
                <a:lnTo>
                  <a:pt x="4345664" y="868369"/>
                </a:lnTo>
                <a:lnTo>
                  <a:pt x="4307025" y="843027"/>
                </a:lnTo>
                <a:lnTo>
                  <a:pt x="4265127" y="822728"/>
                </a:lnTo>
                <a:lnTo>
                  <a:pt x="4220415" y="807894"/>
                </a:lnTo>
                <a:lnTo>
                  <a:pt x="4114398" y="0"/>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390" name="Google Shape;3390;p385"/>
          <p:cNvSpPr txBox="1"/>
          <p:nvPr/>
        </p:nvSpPr>
        <p:spPr>
          <a:xfrm>
            <a:off x="4529522" y="3745450"/>
            <a:ext cx="1941600" cy="741600"/>
          </a:xfrm>
          <a:prstGeom prst="rect">
            <a:avLst/>
          </a:prstGeom>
          <a:noFill/>
          <a:ln>
            <a:noFill/>
          </a:ln>
        </p:spPr>
        <p:txBody>
          <a:bodyPr anchorCtr="0" anchor="t" bIns="0" lIns="0" spcFirstLastPara="1" rIns="0" wrap="square" tIns="27425">
            <a:noAutofit/>
          </a:bodyPr>
          <a:lstStyle/>
          <a:p>
            <a:pPr indent="0" lvl="0" marL="101600" marR="0" rtl="0" algn="l">
              <a:lnSpc>
                <a:spcPct val="100000"/>
              </a:lnSpc>
              <a:spcBef>
                <a:spcPts val="0"/>
              </a:spcBef>
              <a:spcAft>
                <a:spcPts val="0"/>
              </a:spcAft>
              <a:buNone/>
            </a:pPr>
            <a:r>
              <a:rPr b="1" lang="en" sz="1900">
                <a:solidFill>
                  <a:srgbClr val="FFFFFF"/>
                </a:solidFill>
                <a:latin typeface="Questrial"/>
                <a:ea typeface="Questrial"/>
                <a:cs typeface="Questrial"/>
                <a:sym typeface="Questrial"/>
              </a:rPr>
              <a:t>string to split on</a:t>
            </a:r>
            <a:endParaRPr sz="1900">
              <a:latin typeface="Questrial"/>
              <a:ea typeface="Questrial"/>
              <a:cs typeface="Questrial"/>
              <a:sym typeface="Questrial"/>
            </a:endParaRPr>
          </a:p>
          <a:p>
            <a:pPr indent="0" lvl="0" marL="0" marR="0" rtl="0" algn="ctr">
              <a:lnSpc>
                <a:spcPct val="106100"/>
              </a:lnSpc>
              <a:spcBef>
                <a:spcPts val="0"/>
              </a:spcBef>
              <a:spcAft>
                <a:spcPts val="0"/>
              </a:spcAft>
              <a:buNone/>
            </a:pPr>
            <a:r>
              <a:rPr lang="en" sz="1300">
                <a:solidFill>
                  <a:srgbClr val="FFFFFF"/>
                </a:solidFill>
                <a:latin typeface="Questrial"/>
                <a:ea typeface="Questrial"/>
                <a:cs typeface="Questrial"/>
                <a:sym typeface="Questrial"/>
              </a:rPr>
              <a:t>(Defaults to any non_alpha-  numeric character)</a:t>
            </a:r>
            <a:endParaRPr sz="1300">
              <a:latin typeface="Questrial"/>
              <a:ea typeface="Questrial"/>
              <a:cs typeface="Questrial"/>
              <a:sym typeface="Questrial"/>
            </a:endParaRPr>
          </a:p>
        </p:txBody>
      </p:sp>
      <p:sp>
        <p:nvSpPr>
          <p:cNvPr id="3391" name="Google Shape;3391;p385"/>
          <p:cNvSpPr txBox="1"/>
          <p:nvPr>
            <p:ph idx="4294967295" type="title"/>
          </p:nvPr>
        </p:nvSpPr>
        <p:spPr>
          <a:xfrm>
            <a:off x="546013" y="424786"/>
            <a:ext cx="20271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separate()</a:t>
            </a:r>
            <a:endParaRPr b="1" sz="3000">
              <a:latin typeface="Questrial"/>
              <a:ea typeface="Questrial"/>
              <a:cs typeface="Questrial"/>
              <a:sym typeface="Questrial"/>
            </a:endParaRPr>
          </a:p>
        </p:txBody>
      </p:sp>
      <p:sp>
        <p:nvSpPr>
          <p:cNvPr id="3392" name="Google Shape;3392;p385"/>
          <p:cNvSpPr txBox="1"/>
          <p:nvPr/>
        </p:nvSpPr>
        <p:spPr>
          <a:xfrm>
            <a:off x="546016" y="1101982"/>
            <a:ext cx="77994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Splits a column by dividing values at a specific character.</a:t>
            </a:r>
            <a:endParaRPr sz="2300">
              <a:latin typeface="Questrial"/>
              <a:ea typeface="Questrial"/>
              <a:cs typeface="Questrial"/>
              <a:sym typeface="Questrial"/>
            </a:endParaRPr>
          </a:p>
        </p:txBody>
      </p:sp>
    </p:spTree>
  </p:cSld>
  <p:clrMapOvr>
    <a:masterClrMapping/>
  </p:clrMapOvr>
</p:sld>
</file>

<file path=ppt/slides/slide3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396" name="Shape 3396"/>
        <p:cNvGrpSpPr/>
        <p:nvPr/>
      </p:nvGrpSpPr>
      <p:grpSpPr>
        <a:xfrm>
          <a:off x="0" y="0"/>
          <a:ext cx="0" cy="0"/>
          <a:chOff x="0" y="0"/>
          <a:chExt cx="0" cy="0"/>
        </a:xfrm>
      </p:grpSpPr>
      <p:sp>
        <p:nvSpPr>
          <p:cNvPr id="3397" name="Google Shape;3397;p386"/>
          <p:cNvSpPr/>
          <p:nvPr/>
        </p:nvSpPr>
        <p:spPr>
          <a:xfrm>
            <a:off x="350207" y="165452"/>
            <a:ext cx="8432276" cy="1506455"/>
          </a:xfrm>
          <a:custGeom>
            <a:rect b="b" l="l" r="r" t="t"/>
            <a:pathLst>
              <a:path extrusionOk="0" h="3310890" w="18532475">
                <a:moveTo>
                  <a:pt x="0" y="0"/>
                </a:moveTo>
                <a:lnTo>
                  <a:pt x="18532446" y="0"/>
                </a:lnTo>
                <a:lnTo>
                  <a:pt x="18532446" y="3310455"/>
                </a:lnTo>
                <a:lnTo>
                  <a:pt x="0" y="3310455"/>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398" name="Google Shape;3398;p386"/>
          <p:cNvSpPr/>
          <p:nvPr/>
        </p:nvSpPr>
        <p:spPr>
          <a:xfrm>
            <a:off x="350207" y="165451"/>
            <a:ext cx="8432276" cy="1506455"/>
          </a:xfrm>
          <a:custGeom>
            <a:rect b="b" l="l" r="r" t="t"/>
            <a:pathLst>
              <a:path extrusionOk="0" h="3310890" w="18532475">
                <a:moveTo>
                  <a:pt x="0" y="0"/>
                </a:moveTo>
                <a:lnTo>
                  <a:pt x="18532451" y="0"/>
                </a:lnTo>
                <a:lnTo>
                  <a:pt x="18532451" y="3310460"/>
                </a:lnTo>
                <a:lnTo>
                  <a:pt x="0" y="3310460"/>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399" name="Google Shape;3399;p386"/>
          <p:cNvSpPr txBox="1"/>
          <p:nvPr/>
        </p:nvSpPr>
        <p:spPr>
          <a:xfrm>
            <a:off x="419100" y="76133"/>
            <a:ext cx="4212900" cy="1478400"/>
          </a:xfrm>
          <a:prstGeom prst="rect">
            <a:avLst/>
          </a:prstGeom>
          <a:noFill/>
          <a:ln>
            <a:noFill/>
          </a:ln>
        </p:spPr>
        <p:txBody>
          <a:bodyPr anchorCtr="0" anchor="t" bIns="0" lIns="0" spcFirstLastPara="1" rIns="0" wrap="square" tIns="109175">
            <a:noAutofit/>
          </a:bodyPr>
          <a:lstStyle/>
          <a:p>
            <a:pPr indent="0" lvl="0" marL="0" marR="0" rtl="0" algn="l">
              <a:lnSpc>
                <a:spcPct val="100000"/>
              </a:lnSpc>
              <a:spcBef>
                <a:spcPts val="0"/>
              </a:spcBef>
              <a:spcAft>
                <a:spcPts val="0"/>
              </a:spcAft>
              <a:buNone/>
            </a:pPr>
            <a:r>
              <a:rPr lang="en" sz="1700">
                <a:solidFill>
                  <a:srgbClr val="53585F"/>
                </a:solidFill>
                <a:latin typeface="Questrial"/>
                <a:ea typeface="Questrial"/>
                <a:cs typeface="Questrial"/>
                <a:sym typeface="Questrial"/>
              </a:rPr>
              <a:t>who %&gt;%</a:t>
            </a:r>
            <a:endParaRPr sz="1700">
              <a:latin typeface="Questrial"/>
              <a:ea typeface="Questrial"/>
              <a:cs typeface="Questrial"/>
              <a:sym typeface="Questrial"/>
            </a:endParaRPr>
          </a:p>
          <a:p>
            <a:pPr indent="0" lvl="0" marL="266700" marR="0" rtl="0" algn="l">
              <a:lnSpc>
                <a:spcPct val="139200"/>
              </a:lnSpc>
              <a:spcBef>
                <a:spcPts val="0"/>
              </a:spcBef>
              <a:spcAft>
                <a:spcPts val="0"/>
              </a:spcAft>
              <a:buNone/>
            </a:pPr>
            <a:r>
              <a:rPr lang="en" sz="1700">
                <a:solidFill>
                  <a:srgbClr val="53585F"/>
                </a:solidFill>
                <a:latin typeface="Questrial"/>
                <a:ea typeface="Questrial"/>
                <a:cs typeface="Questrial"/>
                <a:sym typeface="Questrial"/>
              </a:rPr>
              <a:t>gather("codes", "n", 5:60) %&gt;%  select(-iso2, -iso3) %&gt;%  </a:t>
            </a:r>
            <a:endParaRPr sz="1700">
              <a:solidFill>
                <a:srgbClr val="53585F"/>
              </a:solidFill>
              <a:latin typeface="Questrial"/>
              <a:ea typeface="Questrial"/>
              <a:cs typeface="Questrial"/>
              <a:sym typeface="Questrial"/>
            </a:endParaRPr>
          </a:p>
          <a:p>
            <a:pPr indent="0" lvl="0" marL="266700" marR="0" rtl="0" algn="l">
              <a:lnSpc>
                <a:spcPct val="139200"/>
              </a:lnSpc>
              <a:spcBef>
                <a:spcPts val="0"/>
              </a:spcBef>
              <a:spcAft>
                <a:spcPts val="0"/>
              </a:spcAft>
              <a:buNone/>
            </a:pPr>
            <a:r>
              <a:rPr lang="en" sz="1700">
                <a:latin typeface="Questrial"/>
                <a:ea typeface="Questrial"/>
                <a:cs typeface="Questrial"/>
                <a:sym typeface="Questrial"/>
              </a:rPr>
              <a:t>separate()</a:t>
            </a:r>
            <a:endParaRPr sz="1700">
              <a:latin typeface="Questrial"/>
              <a:ea typeface="Questrial"/>
              <a:cs typeface="Questrial"/>
              <a:sym typeface="Questrial"/>
            </a:endParaRPr>
          </a:p>
        </p:txBody>
      </p:sp>
      <p:sp>
        <p:nvSpPr>
          <p:cNvPr id="3400" name="Google Shape;3400;p386"/>
          <p:cNvSpPr/>
          <p:nvPr/>
        </p:nvSpPr>
        <p:spPr>
          <a:xfrm>
            <a:off x="342900" y="1856044"/>
            <a:ext cx="4515000" cy="3236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401" name="Google Shape;3401;p386"/>
          <p:cNvSpPr/>
          <p:nvPr/>
        </p:nvSpPr>
        <p:spPr>
          <a:xfrm>
            <a:off x="4014787" y="1804860"/>
            <a:ext cx="871500" cy="3338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54" name="Shape 454"/>
        <p:cNvGrpSpPr/>
        <p:nvPr/>
      </p:nvGrpSpPr>
      <p:grpSpPr>
        <a:xfrm>
          <a:off x="0" y="0"/>
          <a:ext cx="0" cy="0"/>
          <a:chOff x="0" y="0"/>
          <a:chExt cx="0" cy="0"/>
        </a:xfrm>
      </p:grpSpPr>
      <p:sp>
        <p:nvSpPr>
          <p:cNvPr id="455" name="Google Shape;455;p90"/>
          <p:cNvSpPr/>
          <p:nvPr/>
        </p:nvSpPr>
        <p:spPr>
          <a:xfrm>
            <a:off x="823941" y="1871061"/>
            <a:ext cx="1062600" cy="3103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456" name="Google Shape;456;p90"/>
          <p:cNvSpPr/>
          <p:nvPr/>
        </p:nvSpPr>
        <p:spPr>
          <a:xfrm>
            <a:off x="5615344" y="381001"/>
            <a:ext cx="3362400" cy="466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57" name="Google Shape;457;p90"/>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as a calculator</a:t>
            </a:r>
            <a:endParaRPr b="1" sz="3000">
              <a:solidFill>
                <a:srgbClr val="000000"/>
              </a:solidFill>
              <a:latin typeface="Questrial"/>
              <a:ea typeface="Questrial"/>
              <a:cs typeface="Questrial"/>
              <a:sym typeface="Questrial"/>
            </a:endParaRPr>
          </a:p>
        </p:txBody>
      </p:sp>
      <p:sp>
        <p:nvSpPr>
          <p:cNvPr id="458" name="Google Shape;458;p90"/>
          <p:cNvSpPr txBox="1"/>
          <p:nvPr/>
        </p:nvSpPr>
        <p:spPr>
          <a:xfrm>
            <a:off x="1112577" y="1763262"/>
            <a:ext cx="1646400" cy="601800"/>
          </a:xfrm>
          <a:prstGeom prst="rect">
            <a:avLst/>
          </a:prstGeom>
          <a:noFill/>
          <a:ln>
            <a:noFill/>
          </a:ln>
        </p:spPr>
        <p:txBody>
          <a:bodyPr anchorCtr="0" anchor="t" bIns="0" lIns="0" spcFirstLastPara="1" rIns="0" wrap="square" tIns="87500">
            <a:noAutofit/>
          </a:bodyPr>
          <a:lstStyle/>
          <a:p>
            <a:pPr indent="0" lvl="0" marL="0" marR="0" rtl="0" algn="l">
              <a:lnSpc>
                <a:spcPct val="100000"/>
              </a:lnSpc>
              <a:spcBef>
                <a:spcPts val="600"/>
              </a:spcBef>
              <a:spcAft>
                <a:spcPts val="0"/>
              </a:spcAft>
              <a:buNone/>
            </a:pPr>
            <a:r>
              <a:t/>
            </a:r>
            <a:endParaRPr sz="1800">
              <a:latin typeface="Questrial"/>
              <a:ea typeface="Questrial"/>
              <a:cs typeface="Questrial"/>
              <a:sym typeface="Questrial"/>
            </a:endParaRPr>
          </a:p>
        </p:txBody>
      </p:sp>
      <p:sp>
        <p:nvSpPr>
          <p:cNvPr id="459" name="Google Shape;459;p90"/>
          <p:cNvSpPr txBox="1"/>
          <p:nvPr/>
        </p:nvSpPr>
        <p:spPr>
          <a:xfrm>
            <a:off x="1112577" y="1905122"/>
            <a:ext cx="1565400" cy="2202000"/>
          </a:xfrm>
          <a:prstGeom prst="rect">
            <a:avLst/>
          </a:prstGeom>
          <a:noFill/>
          <a:ln>
            <a:noFill/>
          </a:ln>
        </p:spPr>
        <p:txBody>
          <a:bodyPr anchorCtr="0" anchor="t" bIns="0" lIns="0" spcFirstLastPara="1" rIns="0" wrap="square" tIns="87500">
            <a:noAutofit/>
          </a:bodyPr>
          <a:lstStyle/>
          <a:p>
            <a:pPr indent="0" lvl="0" marL="0" rtl="0" algn="l">
              <a:spcBef>
                <a:spcPts val="0"/>
              </a:spcBef>
              <a:spcAft>
                <a:spcPts val="0"/>
              </a:spcAft>
              <a:buClr>
                <a:schemeClr val="dk1"/>
              </a:buClr>
              <a:buFont typeface="Arial"/>
              <a:buNone/>
            </a:pPr>
            <a:r>
              <a:rPr lang="en" sz="1500">
                <a:solidFill>
                  <a:schemeClr val="dk1"/>
                </a:solidFill>
                <a:latin typeface="Questrial"/>
                <a:ea typeface="Questrial"/>
                <a:cs typeface="Questrial"/>
                <a:sym typeface="Questrial"/>
              </a:rPr>
              <a:t>5 + 5</a:t>
            </a:r>
            <a:endParaRPr sz="1500">
              <a:solidFill>
                <a:schemeClr val="dk1"/>
              </a:solidFill>
              <a:latin typeface="Questrial"/>
              <a:ea typeface="Questrial"/>
              <a:cs typeface="Questrial"/>
              <a:sym typeface="Questrial"/>
            </a:endParaRPr>
          </a:p>
          <a:p>
            <a:pPr indent="0" lvl="0" marL="0" rtl="0" algn="l">
              <a:spcBef>
                <a:spcPts val="600"/>
              </a:spcBef>
              <a:spcAft>
                <a:spcPts val="0"/>
              </a:spcAft>
              <a:buClr>
                <a:schemeClr val="dk1"/>
              </a:buClr>
              <a:buFont typeface="Arial"/>
              <a:buNone/>
            </a:pPr>
            <a:r>
              <a:t/>
            </a:r>
            <a:endParaRPr sz="1500">
              <a:solidFill>
                <a:schemeClr val="dk1"/>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0"/>
              </a:spcBef>
              <a:spcAft>
                <a:spcPts val="0"/>
              </a:spcAft>
              <a:buNone/>
            </a:pPr>
            <a:r>
              <a:rPr lang="en" sz="1500">
                <a:latin typeface="Questrial"/>
                <a:ea typeface="Questrial"/>
                <a:cs typeface="Questrial"/>
                <a:sym typeface="Questrial"/>
              </a:rPr>
              <a:t>4 - 1</a:t>
            </a:r>
            <a:endParaRPr sz="1500">
              <a:latin typeface="Questrial"/>
              <a:ea typeface="Questrial"/>
              <a:cs typeface="Questrial"/>
              <a:sym typeface="Questrial"/>
            </a:endParaRPr>
          </a:p>
          <a:p>
            <a:pPr indent="0" lvl="0" marL="0" marR="0" rtl="0" algn="l">
              <a:lnSpc>
                <a:spcPct val="100000"/>
              </a:lnSpc>
              <a:spcBef>
                <a:spcPts val="60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0"/>
              </a:spcBef>
              <a:spcAft>
                <a:spcPts val="0"/>
              </a:spcAft>
              <a:buNone/>
            </a:pPr>
            <a:r>
              <a:rPr lang="en" sz="1500">
                <a:latin typeface="Questrial"/>
                <a:ea typeface="Questrial"/>
                <a:cs typeface="Questrial"/>
                <a:sym typeface="Questrial"/>
              </a:rPr>
              <a:t>1 * 2</a:t>
            </a:r>
            <a:endParaRPr sz="1500">
              <a:latin typeface="Questrial"/>
              <a:ea typeface="Questrial"/>
              <a:cs typeface="Questrial"/>
              <a:sym typeface="Questrial"/>
            </a:endParaRPr>
          </a:p>
          <a:p>
            <a:pPr indent="0" lvl="0" marL="0" marR="0" rtl="0" algn="l">
              <a:lnSpc>
                <a:spcPct val="100000"/>
              </a:lnSpc>
              <a:spcBef>
                <a:spcPts val="60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0"/>
              </a:spcBef>
              <a:spcAft>
                <a:spcPts val="0"/>
              </a:spcAft>
              <a:buNone/>
            </a:pPr>
            <a:r>
              <a:rPr lang="en" sz="1500">
                <a:latin typeface="Questrial"/>
                <a:ea typeface="Questrial"/>
                <a:cs typeface="Questrial"/>
                <a:sym typeface="Questrial"/>
              </a:rPr>
              <a:t>4 ^ 2</a:t>
            </a:r>
            <a:endParaRPr sz="1500">
              <a:latin typeface="Questrial"/>
              <a:ea typeface="Questrial"/>
              <a:cs typeface="Questrial"/>
              <a:sym typeface="Questrial"/>
            </a:endParaRPr>
          </a:p>
          <a:p>
            <a:pPr indent="0" lvl="0" marL="0" marR="0" rtl="0" algn="l">
              <a:lnSpc>
                <a:spcPct val="100000"/>
              </a:lnSpc>
              <a:spcBef>
                <a:spcPts val="600"/>
              </a:spcBef>
              <a:spcAft>
                <a:spcPts val="0"/>
              </a:spcAft>
              <a:buNone/>
            </a:pPr>
            <a:r>
              <a:t/>
            </a:r>
            <a:endParaRPr sz="1500">
              <a:latin typeface="Questrial"/>
              <a:ea typeface="Questrial"/>
              <a:cs typeface="Questrial"/>
              <a:sym typeface="Questrial"/>
            </a:endParaRPr>
          </a:p>
        </p:txBody>
      </p:sp>
      <p:sp>
        <p:nvSpPr>
          <p:cNvPr id="460" name="Google Shape;460;p90"/>
          <p:cNvSpPr txBox="1"/>
          <p:nvPr/>
        </p:nvSpPr>
        <p:spPr>
          <a:xfrm>
            <a:off x="7499272" y="761308"/>
            <a:ext cx="733800" cy="12120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7900">
                <a:solidFill>
                  <a:srgbClr val="FFFFFF"/>
                </a:solidFill>
                <a:latin typeface="Helvetica Neue"/>
                <a:ea typeface="Helvetica Neue"/>
                <a:cs typeface="Helvetica Neue"/>
                <a:sym typeface="Helvetica Neue"/>
              </a:rPr>
              <a:t>R</a:t>
            </a:r>
            <a:endParaRPr sz="7900">
              <a:latin typeface="Helvetica Neue"/>
              <a:ea typeface="Helvetica Neue"/>
              <a:cs typeface="Helvetica Neue"/>
              <a:sym typeface="Helvetica Neue"/>
            </a:endParaRPr>
          </a:p>
        </p:txBody>
      </p:sp>
      <p:sp>
        <p:nvSpPr>
          <p:cNvPr id="461" name="Google Shape;461;p90"/>
          <p:cNvSpPr txBox="1"/>
          <p:nvPr/>
        </p:nvSpPr>
        <p:spPr>
          <a:xfrm>
            <a:off x="477426" y="1085677"/>
            <a:ext cx="4235400" cy="4542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900">
                <a:latin typeface="Questrial"/>
                <a:ea typeface="Questrial"/>
                <a:cs typeface="Questrial"/>
                <a:sym typeface="Questrial"/>
              </a:rPr>
              <a:t>Let’s run some of this code in your console: </a:t>
            </a:r>
            <a:endParaRPr sz="1900">
              <a:latin typeface="Questrial"/>
              <a:ea typeface="Questrial"/>
              <a:cs typeface="Questrial"/>
              <a:sym typeface="Questrial"/>
            </a:endParaRPr>
          </a:p>
        </p:txBody>
      </p:sp>
    </p:spTree>
  </p:cSld>
  <p:clrMapOvr>
    <a:masterClrMapping/>
  </p:clrMapOvr>
</p:sld>
</file>

<file path=ppt/slides/slide3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405" name="Shape 3405"/>
        <p:cNvGrpSpPr/>
        <p:nvPr/>
      </p:nvGrpSpPr>
      <p:grpSpPr>
        <a:xfrm>
          <a:off x="0" y="0"/>
          <a:ext cx="0" cy="0"/>
          <a:chOff x="0" y="0"/>
          <a:chExt cx="0" cy="0"/>
        </a:xfrm>
      </p:grpSpPr>
      <p:sp>
        <p:nvSpPr>
          <p:cNvPr id="3406" name="Google Shape;3406;p387"/>
          <p:cNvSpPr/>
          <p:nvPr/>
        </p:nvSpPr>
        <p:spPr>
          <a:xfrm>
            <a:off x="350207" y="165452"/>
            <a:ext cx="8432276" cy="1506455"/>
          </a:xfrm>
          <a:custGeom>
            <a:rect b="b" l="l" r="r" t="t"/>
            <a:pathLst>
              <a:path extrusionOk="0" h="3310890" w="18532475">
                <a:moveTo>
                  <a:pt x="0" y="0"/>
                </a:moveTo>
                <a:lnTo>
                  <a:pt x="18532446" y="0"/>
                </a:lnTo>
                <a:lnTo>
                  <a:pt x="18532446" y="3310455"/>
                </a:lnTo>
                <a:lnTo>
                  <a:pt x="0" y="3310455"/>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07" name="Google Shape;3407;p387"/>
          <p:cNvSpPr/>
          <p:nvPr/>
        </p:nvSpPr>
        <p:spPr>
          <a:xfrm>
            <a:off x="350207" y="165451"/>
            <a:ext cx="8432276" cy="1506455"/>
          </a:xfrm>
          <a:custGeom>
            <a:rect b="b" l="l" r="r" t="t"/>
            <a:pathLst>
              <a:path extrusionOk="0" h="3310890" w="18532475">
                <a:moveTo>
                  <a:pt x="0" y="0"/>
                </a:moveTo>
                <a:lnTo>
                  <a:pt x="18532451" y="0"/>
                </a:lnTo>
                <a:lnTo>
                  <a:pt x="18532451" y="3310460"/>
                </a:lnTo>
                <a:lnTo>
                  <a:pt x="0" y="3310460"/>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08" name="Google Shape;3408;p387"/>
          <p:cNvSpPr txBox="1"/>
          <p:nvPr/>
        </p:nvSpPr>
        <p:spPr>
          <a:xfrm>
            <a:off x="419100" y="76133"/>
            <a:ext cx="4212900" cy="1478400"/>
          </a:xfrm>
          <a:prstGeom prst="rect">
            <a:avLst/>
          </a:prstGeom>
          <a:noFill/>
          <a:ln>
            <a:noFill/>
          </a:ln>
        </p:spPr>
        <p:txBody>
          <a:bodyPr anchorCtr="0" anchor="t" bIns="0" lIns="0" spcFirstLastPara="1" rIns="0" wrap="square" tIns="109175">
            <a:noAutofit/>
          </a:bodyPr>
          <a:lstStyle/>
          <a:p>
            <a:pPr indent="0" lvl="0" marL="0" marR="0" rtl="0" algn="l">
              <a:lnSpc>
                <a:spcPct val="100000"/>
              </a:lnSpc>
              <a:spcBef>
                <a:spcPts val="0"/>
              </a:spcBef>
              <a:spcAft>
                <a:spcPts val="0"/>
              </a:spcAft>
              <a:buNone/>
            </a:pPr>
            <a:r>
              <a:rPr lang="en" sz="1700">
                <a:solidFill>
                  <a:srgbClr val="53585F"/>
                </a:solidFill>
                <a:latin typeface="Courier New"/>
                <a:ea typeface="Courier New"/>
                <a:cs typeface="Courier New"/>
                <a:sym typeface="Courier New"/>
              </a:rPr>
              <a:t>who %&gt;%</a:t>
            </a:r>
            <a:endParaRPr sz="1700">
              <a:latin typeface="Courier New"/>
              <a:ea typeface="Courier New"/>
              <a:cs typeface="Courier New"/>
              <a:sym typeface="Courier New"/>
            </a:endParaRPr>
          </a:p>
          <a:p>
            <a:pPr indent="0" lvl="0" marL="266700" marR="0" rtl="0" algn="l">
              <a:lnSpc>
                <a:spcPct val="139200"/>
              </a:lnSpc>
              <a:spcBef>
                <a:spcPts val="0"/>
              </a:spcBef>
              <a:spcAft>
                <a:spcPts val="0"/>
              </a:spcAft>
              <a:buNone/>
            </a:pPr>
            <a:r>
              <a:rPr lang="en" sz="1700">
                <a:solidFill>
                  <a:srgbClr val="53585F"/>
                </a:solidFill>
                <a:latin typeface="Courier New"/>
                <a:ea typeface="Courier New"/>
                <a:cs typeface="Courier New"/>
                <a:sym typeface="Courier New"/>
              </a:rPr>
              <a:t>gather("codes", "n", 5:60) %&gt;%  select(-iso2, -iso3) %&gt;%  </a:t>
            </a:r>
            <a:r>
              <a:rPr lang="en" sz="1700">
                <a:latin typeface="Courier New"/>
                <a:ea typeface="Courier New"/>
                <a:cs typeface="Courier New"/>
                <a:sym typeface="Courier New"/>
              </a:rPr>
              <a:t>separate(</a:t>
            </a:r>
            <a:r>
              <a:rPr lang="en" sz="1700">
                <a:solidFill>
                  <a:srgbClr val="0365C0"/>
                </a:solidFill>
                <a:latin typeface="Courier New"/>
                <a:ea typeface="Courier New"/>
                <a:cs typeface="Courier New"/>
                <a:sym typeface="Courier New"/>
              </a:rPr>
              <a:t>codes)</a:t>
            </a:r>
            <a:endParaRPr sz="1700">
              <a:latin typeface="Courier New"/>
              <a:ea typeface="Courier New"/>
              <a:cs typeface="Courier New"/>
              <a:sym typeface="Courier New"/>
            </a:endParaRPr>
          </a:p>
        </p:txBody>
      </p:sp>
      <p:sp>
        <p:nvSpPr>
          <p:cNvPr id="3409" name="Google Shape;3409;p387"/>
          <p:cNvSpPr/>
          <p:nvPr/>
        </p:nvSpPr>
        <p:spPr>
          <a:xfrm>
            <a:off x="342900" y="1856044"/>
            <a:ext cx="4515000" cy="3236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10" name="Google Shape;3410;p387"/>
          <p:cNvSpPr/>
          <p:nvPr/>
        </p:nvSpPr>
        <p:spPr>
          <a:xfrm>
            <a:off x="4014787" y="1804860"/>
            <a:ext cx="871500" cy="3338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11" name="Google Shape;3411;p387"/>
          <p:cNvSpPr/>
          <p:nvPr/>
        </p:nvSpPr>
        <p:spPr>
          <a:xfrm>
            <a:off x="2621984" y="1780267"/>
            <a:ext cx="1485075" cy="3364532"/>
          </a:xfrm>
          <a:custGeom>
            <a:rect b="b" l="l" r="r" t="t"/>
            <a:pathLst>
              <a:path extrusionOk="0" h="7394575" w="3263900">
                <a:moveTo>
                  <a:pt x="0" y="0"/>
                </a:moveTo>
                <a:lnTo>
                  <a:pt x="3263455" y="0"/>
                </a:lnTo>
                <a:lnTo>
                  <a:pt x="3263455" y="7394166"/>
                </a:lnTo>
                <a:lnTo>
                  <a:pt x="0" y="7394166"/>
                </a:lnTo>
                <a:lnTo>
                  <a:pt x="0" y="0"/>
                </a:lnTo>
                <a:close/>
              </a:path>
            </a:pathLst>
          </a:custGeom>
          <a:solidFill>
            <a:srgbClr val="FFFFFF">
              <a:alpha val="851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415" name="Shape 3415"/>
        <p:cNvGrpSpPr/>
        <p:nvPr/>
      </p:nvGrpSpPr>
      <p:grpSpPr>
        <a:xfrm>
          <a:off x="0" y="0"/>
          <a:ext cx="0" cy="0"/>
          <a:chOff x="0" y="0"/>
          <a:chExt cx="0" cy="0"/>
        </a:xfrm>
      </p:grpSpPr>
      <p:sp>
        <p:nvSpPr>
          <p:cNvPr id="3416" name="Google Shape;3416;p388"/>
          <p:cNvSpPr/>
          <p:nvPr/>
        </p:nvSpPr>
        <p:spPr>
          <a:xfrm>
            <a:off x="350207" y="165452"/>
            <a:ext cx="8432276" cy="1506455"/>
          </a:xfrm>
          <a:custGeom>
            <a:rect b="b" l="l" r="r" t="t"/>
            <a:pathLst>
              <a:path extrusionOk="0" h="3310890" w="18532475">
                <a:moveTo>
                  <a:pt x="0" y="0"/>
                </a:moveTo>
                <a:lnTo>
                  <a:pt x="18532446" y="0"/>
                </a:lnTo>
                <a:lnTo>
                  <a:pt x="18532446" y="3310455"/>
                </a:lnTo>
                <a:lnTo>
                  <a:pt x="0" y="3310455"/>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17" name="Google Shape;3417;p388"/>
          <p:cNvSpPr/>
          <p:nvPr/>
        </p:nvSpPr>
        <p:spPr>
          <a:xfrm>
            <a:off x="350207" y="165451"/>
            <a:ext cx="8432276" cy="1506455"/>
          </a:xfrm>
          <a:custGeom>
            <a:rect b="b" l="l" r="r" t="t"/>
            <a:pathLst>
              <a:path extrusionOk="0" h="3310890" w="18532475">
                <a:moveTo>
                  <a:pt x="0" y="0"/>
                </a:moveTo>
                <a:lnTo>
                  <a:pt x="18532451" y="0"/>
                </a:lnTo>
                <a:lnTo>
                  <a:pt x="18532451" y="3310460"/>
                </a:lnTo>
                <a:lnTo>
                  <a:pt x="0" y="3310460"/>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18" name="Google Shape;3418;p388"/>
          <p:cNvSpPr txBox="1"/>
          <p:nvPr/>
        </p:nvSpPr>
        <p:spPr>
          <a:xfrm>
            <a:off x="419100" y="76125"/>
            <a:ext cx="7228800" cy="1478400"/>
          </a:xfrm>
          <a:prstGeom prst="rect">
            <a:avLst/>
          </a:prstGeom>
          <a:noFill/>
          <a:ln>
            <a:noFill/>
          </a:ln>
        </p:spPr>
        <p:txBody>
          <a:bodyPr anchorCtr="0" anchor="t" bIns="0" lIns="0" spcFirstLastPara="1" rIns="0" wrap="square" tIns="109175">
            <a:noAutofit/>
          </a:bodyPr>
          <a:lstStyle/>
          <a:p>
            <a:pPr indent="0" lvl="0" marL="0" marR="0" rtl="0" algn="l">
              <a:lnSpc>
                <a:spcPct val="100000"/>
              </a:lnSpc>
              <a:spcBef>
                <a:spcPts val="0"/>
              </a:spcBef>
              <a:spcAft>
                <a:spcPts val="0"/>
              </a:spcAft>
              <a:buNone/>
            </a:pPr>
            <a:r>
              <a:rPr lang="en" sz="1700">
                <a:solidFill>
                  <a:srgbClr val="53585F"/>
                </a:solidFill>
                <a:latin typeface="Courier New"/>
                <a:ea typeface="Courier New"/>
                <a:cs typeface="Courier New"/>
                <a:sym typeface="Courier New"/>
              </a:rPr>
              <a:t>who %&gt;%</a:t>
            </a:r>
            <a:endParaRPr sz="1700">
              <a:latin typeface="Courier New"/>
              <a:ea typeface="Courier New"/>
              <a:cs typeface="Courier New"/>
              <a:sym typeface="Courier New"/>
            </a:endParaRPr>
          </a:p>
          <a:p>
            <a:pPr indent="0" lvl="0" marL="266700" marR="2501900" rtl="0" algn="l">
              <a:lnSpc>
                <a:spcPct val="139200"/>
              </a:lnSpc>
              <a:spcBef>
                <a:spcPts val="0"/>
              </a:spcBef>
              <a:spcAft>
                <a:spcPts val="0"/>
              </a:spcAft>
              <a:buNone/>
            </a:pPr>
            <a:r>
              <a:rPr lang="en" sz="1700">
                <a:solidFill>
                  <a:srgbClr val="53585F"/>
                </a:solidFill>
                <a:latin typeface="Courier New"/>
                <a:ea typeface="Courier New"/>
                <a:cs typeface="Courier New"/>
                <a:sym typeface="Courier New"/>
              </a:rPr>
              <a:t>gather("codes", "n", 5:60) %&gt;%  select(-iso2, -iso3) %&gt;%</a:t>
            </a:r>
            <a:endParaRPr sz="1700">
              <a:latin typeface="Courier New"/>
              <a:ea typeface="Courier New"/>
              <a:cs typeface="Courier New"/>
              <a:sym typeface="Courier New"/>
            </a:endParaRPr>
          </a:p>
          <a:p>
            <a:pPr indent="0" lvl="0" marL="266700" marR="0" rtl="0" algn="l">
              <a:lnSpc>
                <a:spcPct val="100000"/>
              </a:lnSpc>
              <a:spcBef>
                <a:spcPts val="800"/>
              </a:spcBef>
              <a:spcAft>
                <a:spcPts val="0"/>
              </a:spcAft>
              <a:buNone/>
            </a:pPr>
            <a:r>
              <a:rPr lang="en" sz="1700">
                <a:latin typeface="Courier New"/>
                <a:ea typeface="Courier New"/>
                <a:cs typeface="Courier New"/>
                <a:sym typeface="Courier New"/>
              </a:rPr>
              <a:t>separate(</a:t>
            </a:r>
            <a:r>
              <a:rPr lang="en" sz="1700">
                <a:solidFill>
                  <a:srgbClr val="0365C0"/>
                </a:solidFill>
                <a:latin typeface="Courier New"/>
                <a:ea typeface="Courier New"/>
                <a:cs typeface="Courier New"/>
                <a:sym typeface="Courier New"/>
              </a:rPr>
              <a:t>codes</a:t>
            </a:r>
            <a:r>
              <a:rPr lang="en" sz="1700">
                <a:latin typeface="Courier New"/>
                <a:ea typeface="Courier New"/>
                <a:cs typeface="Courier New"/>
                <a:sym typeface="Courier New"/>
              </a:rPr>
              <a:t>, </a:t>
            </a:r>
            <a:r>
              <a:rPr lang="en" sz="1700">
                <a:solidFill>
                  <a:srgbClr val="0365C0"/>
                </a:solidFill>
                <a:latin typeface="Courier New"/>
                <a:ea typeface="Courier New"/>
                <a:cs typeface="Courier New"/>
                <a:sym typeface="Courier New"/>
              </a:rPr>
              <a:t>into = c("new", "type", "sexage"))</a:t>
            </a:r>
            <a:endParaRPr sz="1700">
              <a:latin typeface="Courier New"/>
              <a:ea typeface="Courier New"/>
              <a:cs typeface="Courier New"/>
              <a:sym typeface="Courier New"/>
            </a:endParaRPr>
          </a:p>
        </p:txBody>
      </p:sp>
      <p:sp>
        <p:nvSpPr>
          <p:cNvPr id="3419" name="Google Shape;3419;p388"/>
          <p:cNvSpPr/>
          <p:nvPr/>
        </p:nvSpPr>
        <p:spPr>
          <a:xfrm>
            <a:off x="342900" y="1856044"/>
            <a:ext cx="6315300" cy="3236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20" name="Google Shape;3420;p388"/>
          <p:cNvSpPr/>
          <p:nvPr/>
        </p:nvSpPr>
        <p:spPr>
          <a:xfrm>
            <a:off x="2621984" y="1780267"/>
            <a:ext cx="1485075" cy="3364532"/>
          </a:xfrm>
          <a:custGeom>
            <a:rect b="b" l="l" r="r" t="t"/>
            <a:pathLst>
              <a:path extrusionOk="0" h="7394575" w="3263900">
                <a:moveTo>
                  <a:pt x="0" y="0"/>
                </a:moveTo>
                <a:lnTo>
                  <a:pt x="3263455" y="0"/>
                </a:lnTo>
                <a:lnTo>
                  <a:pt x="3263455" y="7394166"/>
                </a:lnTo>
                <a:lnTo>
                  <a:pt x="0" y="7394166"/>
                </a:lnTo>
                <a:lnTo>
                  <a:pt x="0" y="0"/>
                </a:lnTo>
                <a:close/>
              </a:path>
            </a:pathLst>
          </a:custGeom>
          <a:solidFill>
            <a:srgbClr val="FFFFFF">
              <a:alpha val="851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21" name="Google Shape;3421;p388"/>
          <p:cNvSpPr/>
          <p:nvPr/>
        </p:nvSpPr>
        <p:spPr>
          <a:xfrm>
            <a:off x="4089226" y="2266269"/>
            <a:ext cx="1984915" cy="2878271"/>
          </a:xfrm>
          <a:custGeom>
            <a:rect b="b" l="l" r="r" t="t"/>
            <a:pathLst>
              <a:path extrusionOk="0" h="6325870" w="4362450">
                <a:moveTo>
                  <a:pt x="0" y="0"/>
                </a:moveTo>
                <a:lnTo>
                  <a:pt x="4361823" y="0"/>
                </a:lnTo>
                <a:lnTo>
                  <a:pt x="4361823" y="6325562"/>
                </a:lnTo>
                <a:lnTo>
                  <a:pt x="0" y="6325562"/>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425" name="Shape 3425"/>
        <p:cNvGrpSpPr/>
        <p:nvPr/>
      </p:nvGrpSpPr>
      <p:grpSpPr>
        <a:xfrm>
          <a:off x="0" y="0"/>
          <a:ext cx="0" cy="0"/>
          <a:chOff x="0" y="0"/>
          <a:chExt cx="0" cy="0"/>
        </a:xfrm>
      </p:grpSpPr>
      <p:sp>
        <p:nvSpPr>
          <p:cNvPr id="3426" name="Google Shape;3426;p389"/>
          <p:cNvSpPr/>
          <p:nvPr/>
        </p:nvSpPr>
        <p:spPr>
          <a:xfrm>
            <a:off x="342900" y="1856044"/>
            <a:ext cx="6315300" cy="3236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27" name="Google Shape;3427;p389"/>
          <p:cNvSpPr/>
          <p:nvPr/>
        </p:nvSpPr>
        <p:spPr>
          <a:xfrm>
            <a:off x="2621984" y="1780267"/>
            <a:ext cx="1485075" cy="3364532"/>
          </a:xfrm>
          <a:custGeom>
            <a:rect b="b" l="l" r="r" t="t"/>
            <a:pathLst>
              <a:path extrusionOk="0" h="7394575" w="3263900">
                <a:moveTo>
                  <a:pt x="0" y="0"/>
                </a:moveTo>
                <a:lnTo>
                  <a:pt x="3263455" y="0"/>
                </a:lnTo>
                <a:lnTo>
                  <a:pt x="3263455" y="7394166"/>
                </a:lnTo>
                <a:lnTo>
                  <a:pt x="0" y="7394166"/>
                </a:lnTo>
                <a:lnTo>
                  <a:pt x="0" y="0"/>
                </a:lnTo>
                <a:close/>
              </a:path>
            </a:pathLst>
          </a:custGeom>
          <a:solidFill>
            <a:srgbClr val="FFFFFF">
              <a:alpha val="851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28" name="Google Shape;3428;p389"/>
          <p:cNvSpPr txBox="1"/>
          <p:nvPr/>
        </p:nvSpPr>
        <p:spPr>
          <a:xfrm>
            <a:off x="350200" y="165450"/>
            <a:ext cx="8429100" cy="13365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9625">
            <a:noAutofit/>
          </a:bodyPr>
          <a:lstStyle/>
          <a:p>
            <a:pPr indent="0" lvl="0" marL="63500" marR="0" rtl="0" algn="l">
              <a:lnSpc>
                <a:spcPct val="100000"/>
              </a:lnSpc>
              <a:spcBef>
                <a:spcPts val="0"/>
              </a:spcBef>
              <a:spcAft>
                <a:spcPts val="0"/>
              </a:spcAft>
              <a:buNone/>
            </a:pPr>
            <a:r>
              <a:rPr lang="en" sz="1700">
                <a:solidFill>
                  <a:srgbClr val="53585F"/>
                </a:solidFill>
                <a:latin typeface="Courier New"/>
                <a:ea typeface="Courier New"/>
                <a:cs typeface="Courier New"/>
                <a:sym typeface="Courier New"/>
              </a:rPr>
              <a:t>who %&gt;%</a:t>
            </a:r>
            <a:endParaRPr sz="1700">
              <a:latin typeface="Courier New"/>
              <a:ea typeface="Courier New"/>
              <a:cs typeface="Courier New"/>
              <a:sym typeface="Courier New"/>
            </a:endParaRPr>
          </a:p>
          <a:p>
            <a:pPr indent="0" lvl="0" marL="330200" marR="4152900" rtl="0" algn="l">
              <a:lnSpc>
                <a:spcPct val="100000"/>
              </a:lnSpc>
              <a:spcBef>
                <a:spcPts val="0"/>
              </a:spcBef>
              <a:spcAft>
                <a:spcPts val="0"/>
              </a:spcAft>
              <a:buNone/>
            </a:pPr>
            <a:r>
              <a:rPr lang="en" sz="1700">
                <a:solidFill>
                  <a:srgbClr val="53585F"/>
                </a:solidFill>
                <a:latin typeface="Courier New"/>
                <a:ea typeface="Courier New"/>
                <a:cs typeface="Courier New"/>
                <a:sym typeface="Courier New"/>
              </a:rPr>
              <a:t>gather("codes", "n", 5:60) %&gt;%  select(-iso2, -iso3) %&gt;%</a:t>
            </a:r>
            <a:endParaRPr sz="1700">
              <a:latin typeface="Courier New"/>
              <a:ea typeface="Courier New"/>
              <a:cs typeface="Courier New"/>
              <a:sym typeface="Courier New"/>
            </a:endParaRPr>
          </a:p>
          <a:p>
            <a:pPr indent="0" lvl="0" marL="330200" marR="0" rtl="0" algn="l">
              <a:lnSpc>
                <a:spcPct val="100000"/>
              </a:lnSpc>
              <a:spcBef>
                <a:spcPts val="800"/>
              </a:spcBef>
              <a:spcAft>
                <a:spcPts val="0"/>
              </a:spcAft>
              <a:buNone/>
            </a:pPr>
            <a:r>
              <a:rPr lang="en" sz="1700">
                <a:latin typeface="Courier New"/>
                <a:ea typeface="Courier New"/>
                <a:cs typeface="Courier New"/>
                <a:sym typeface="Courier New"/>
              </a:rPr>
              <a:t>separate(</a:t>
            </a:r>
            <a:r>
              <a:rPr lang="en" sz="1700">
                <a:solidFill>
                  <a:srgbClr val="0365C0"/>
                </a:solidFill>
                <a:latin typeface="Courier New"/>
                <a:ea typeface="Courier New"/>
                <a:cs typeface="Courier New"/>
                <a:sym typeface="Courier New"/>
              </a:rPr>
              <a:t>codes</a:t>
            </a:r>
            <a:r>
              <a:rPr lang="en" sz="1700">
                <a:latin typeface="Courier New"/>
                <a:ea typeface="Courier New"/>
                <a:cs typeface="Courier New"/>
                <a:sym typeface="Courier New"/>
              </a:rPr>
              <a:t>, </a:t>
            </a:r>
            <a:r>
              <a:rPr lang="en" sz="1700">
                <a:solidFill>
                  <a:srgbClr val="0365C0"/>
                </a:solidFill>
                <a:latin typeface="Courier New"/>
                <a:ea typeface="Courier New"/>
                <a:cs typeface="Courier New"/>
                <a:sym typeface="Courier New"/>
              </a:rPr>
              <a:t>into = c("new", "type", "sexage")</a:t>
            </a:r>
            <a:r>
              <a:rPr lang="en" sz="1700">
                <a:latin typeface="Courier New"/>
                <a:ea typeface="Courier New"/>
                <a:cs typeface="Courier New"/>
                <a:sym typeface="Courier New"/>
              </a:rPr>
              <a:t>, </a:t>
            </a:r>
            <a:r>
              <a:rPr lang="en" sz="1700">
                <a:solidFill>
                  <a:srgbClr val="0365C0"/>
                </a:solidFill>
                <a:latin typeface="Courier New"/>
                <a:ea typeface="Courier New"/>
                <a:cs typeface="Courier New"/>
                <a:sym typeface="Courier New"/>
              </a:rPr>
              <a:t>sep = "_")</a:t>
            </a:r>
            <a:endParaRPr baseline="30000" sz="2600">
              <a:latin typeface="Courier New"/>
              <a:ea typeface="Courier New"/>
              <a:cs typeface="Courier New"/>
              <a:sym typeface="Courier New"/>
            </a:endParaRPr>
          </a:p>
        </p:txBody>
      </p:sp>
    </p:spTree>
  </p:cSld>
  <p:clrMapOvr>
    <a:masterClrMapping/>
  </p:clrMapOvr>
</p:sld>
</file>

<file path=ppt/slides/slide3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432" name="Shape 3432"/>
        <p:cNvGrpSpPr/>
        <p:nvPr/>
      </p:nvGrpSpPr>
      <p:grpSpPr>
        <a:xfrm>
          <a:off x="0" y="0"/>
          <a:ext cx="0" cy="0"/>
          <a:chOff x="0" y="0"/>
          <a:chExt cx="0" cy="0"/>
        </a:xfrm>
      </p:grpSpPr>
      <p:sp>
        <p:nvSpPr>
          <p:cNvPr id="3433" name="Google Shape;3433;p390"/>
          <p:cNvSpPr/>
          <p:nvPr/>
        </p:nvSpPr>
        <p:spPr>
          <a:xfrm>
            <a:off x="328612" y="2218514"/>
            <a:ext cx="6589800" cy="2874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34" name="Google Shape;3434;p390"/>
          <p:cNvSpPr txBox="1"/>
          <p:nvPr/>
        </p:nvSpPr>
        <p:spPr>
          <a:xfrm>
            <a:off x="350207" y="165451"/>
            <a:ext cx="8429100" cy="18105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9625">
            <a:noAutofit/>
          </a:bodyPr>
          <a:lstStyle/>
          <a:p>
            <a:pPr indent="0" lvl="0" marL="63500" marR="0" rtl="0" algn="l">
              <a:lnSpc>
                <a:spcPct val="100000"/>
              </a:lnSpc>
              <a:spcBef>
                <a:spcPts val="0"/>
              </a:spcBef>
              <a:spcAft>
                <a:spcPts val="0"/>
              </a:spcAft>
              <a:buNone/>
            </a:pPr>
            <a:r>
              <a:rPr lang="en" sz="1700">
                <a:solidFill>
                  <a:srgbClr val="53585F"/>
                </a:solidFill>
                <a:latin typeface="Courier New"/>
                <a:ea typeface="Courier New"/>
                <a:cs typeface="Courier New"/>
                <a:sym typeface="Courier New"/>
              </a:rPr>
              <a:t>who %&gt;%</a:t>
            </a:r>
            <a:endParaRPr sz="1700">
              <a:latin typeface="Courier New"/>
              <a:ea typeface="Courier New"/>
              <a:cs typeface="Courier New"/>
              <a:sym typeface="Courier New"/>
            </a:endParaRPr>
          </a:p>
          <a:p>
            <a:pPr indent="0" lvl="0" marL="330200" marR="4152900" rtl="0" algn="l">
              <a:lnSpc>
                <a:spcPct val="139200"/>
              </a:lnSpc>
              <a:spcBef>
                <a:spcPts val="0"/>
              </a:spcBef>
              <a:spcAft>
                <a:spcPts val="0"/>
              </a:spcAft>
              <a:buNone/>
            </a:pPr>
            <a:r>
              <a:rPr lang="en" sz="1700">
                <a:solidFill>
                  <a:srgbClr val="53585F"/>
                </a:solidFill>
                <a:latin typeface="Courier New"/>
                <a:ea typeface="Courier New"/>
                <a:cs typeface="Courier New"/>
                <a:sym typeface="Courier New"/>
              </a:rPr>
              <a:t>gather("codes", "n", 5:60) %&gt;%  select(-iso2, -iso3) %&gt;%</a:t>
            </a:r>
            <a:endParaRPr sz="1700">
              <a:latin typeface="Courier New"/>
              <a:ea typeface="Courier New"/>
              <a:cs typeface="Courier New"/>
              <a:sym typeface="Courier New"/>
            </a:endParaRPr>
          </a:p>
          <a:p>
            <a:pPr indent="0" lvl="0" marL="330200" marR="469900" rtl="0" algn="l">
              <a:lnSpc>
                <a:spcPct val="139200"/>
              </a:lnSpc>
              <a:spcBef>
                <a:spcPts val="0"/>
              </a:spcBef>
              <a:spcAft>
                <a:spcPts val="0"/>
              </a:spcAft>
              <a:buNone/>
            </a:pPr>
            <a:r>
              <a:rPr lang="en" sz="1700">
                <a:solidFill>
                  <a:srgbClr val="53585F"/>
                </a:solidFill>
                <a:latin typeface="Courier New"/>
                <a:ea typeface="Courier New"/>
                <a:cs typeface="Courier New"/>
                <a:sym typeface="Courier New"/>
              </a:rPr>
              <a:t>separate(codes, c("new", "type", "sexage"), sep = "_") </a:t>
            </a:r>
            <a:r>
              <a:rPr lang="en" sz="1700">
                <a:solidFill>
                  <a:srgbClr val="0365C0"/>
                </a:solidFill>
                <a:latin typeface="Courier New"/>
                <a:ea typeface="Courier New"/>
                <a:cs typeface="Courier New"/>
                <a:sym typeface="Courier New"/>
              </a:rPr>
              <a:t>%&gt;%  </a:t>
            </a:r>
            <a:endParaRPr sz="1700">
              <a:solidFill>
                <a:srgbClr val="0365C0"/>
              </a:solidFill>
              <a:latin typeface="Courier New"/>
              <a:ea typeface="Courier New"/>
              <a:cs typeface="Courier New"/>
              <a:sym typeface="Courier New"/>
            </a:endParaRPr>
          </a:p>
          <a:p>
            <a:pPr indent="0" lvl="0" marL="330200" marR="469900" rtl="0" algn="l">
              <a:lnSpc>
                <a:spcPct val="139200"/>
              </a:lnSpc>
              <a:spcBef>
                <a:spcPts val="0"/>
              </a:spcBef>
              <a:spcAft>
                <a:spcPts val="0"/>
              </a:spcAft>
              <a:buNone/>
            </a:pPr>
            <a:r>
              <a:rPr lang="en" sz="1700">
                <a:solidFill>
                  <a:srgbClr val="0365C0"/>
                </a:solidFill>
                <a:latin typeface="Courier New"/>
                <a:ea typeface="Courier New"/>
                <a:cs typeface="Courier New"/>
                <a:sym typeface="Courier New"/>
              </a:rPr>
              <a:t>select(-new)</a:t>
            </a:r>
            <a:endParaRPr sz="1700">
              <a:latin typeface="Courier New"/>
              <a:ea typeface="Courier New"/>
              <a:cs typeface="Courier New"/>
              <a:sym typeface="Courier New"/>
            </a:endParaRPr>
          </a:p>
        </p:txBody>
      </p:sp>
      <p:sp>
        <p:nvSpPr>
          <p:cNvPr id="3435" name="Google Shape;3435;p390"/>
          <p:cNvSpPr/>
          <p:nvPr/>
        </p:nvSpPr>
        <p:spPr>
          <a:xfrm>
            <a:off x="4734931" y="2580457"/>
            <a:ext cx="245008" cy="2563920"/>
          </a:xfrm>
          <a:custGeom>
            <a:rect b="b" l="l" r="r" t="t"/>
            <a:pathLst>
              <a:path extrusionOk="0" h="5634990" w="538479">
                <a:moveTo>
                  <a:pt x="0" y="0"/>
                </a:moveTo>
                <a:lnTo>
                  <a:pt x="538257" y="0"/>
                </a:lnTo>
                <a:lnTo>
                  <a:pt x="538257" y="5634736"/>
                </a:lnTo>
              </a:path>
            </a:pathLst>
          </a:custGeom>
          <a:noFill/>
          <a:ln cap="flat" cmpd="sng" w="8375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36" name="Google Shape;3436;p390"/>
          <p:cNvSpPr/>
          <p:nvPr/>
        </p:nvSpPr>
        <p:spPr>
          <a:xfrm>
            <a:off x="4734931" y="2580457"/>
            <a:ext cx="0" cy="2563920"/>
          </a:xfrm>
          <a:custGeom>
            <a:rect b="b" l="l" r="r" t="t"/>
            <a:pathLst>
              <a:path extrusionOk="0" h="5634990" w="120000">
                <a:moveTo>
                  <a:pt x="0" y="5634736"/>
                </a:moveTo>
                <a:lnTo>
                  <a:pt x="0" y="0"/>
                </a:lnTo>
              </a:path>
            </a:pathLst>
          </a:custGeom>
          <a:noFill/>
          <a:ln cap="flat" cmpd="sng" w="8375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37" name="Google Shape;3437;p390"/>
          <p:cNvSpPr/>
          <p:nvPr/>
        </p:nvSpPr>
        <p:spPr>
          <a:xfrm>
            <a:off x="4982908" y="2580287"/>
            <a:ext cx="539423" cy="2564209"/>
          </a:xfrm>
          <a:custGeom>
            <a:rect b="b" l="l" r="r" t="t"/>
            <a:pathLst>
              <a:path extrusionOk="0" h="5635625" w="1185545">
                <a:moveTo>
                  <a:pt x="0" y="0"/>
                </a:moveTo>
                <a:lnTo>
                  <a:pt x="1185414" y="0"/>
                </a:lnTo>
                <a:lnTo>
                  <a:pt x="1185414" y="5635110"/>
                </a:lnTo>
              </a:path>
            </a:pathLst>
          </a:custGeom>
          <a:noFill/>
          <a:ln cap="flat" cmpd="sng" w="8375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38" name="Google Shape;3438;p390"/>
          <p:cNvSpPr/>
          <p:nvPr/>
        </p:nvSpPr>
        <p:spPr>
          <a:xfrm>
            <a:off x="4982908" y="2580287"/>
            <a:ext cx="0" cy="2564209"/>
          </a:xfrm>
          <a:custGeom>
            <a:rect b="b" l="l" r="r" t="t"/>
            <a:pathLst>
              <a:path extrusionOk="0" h="5635625" w="120000">
                <a:moveTo>
                  <a:pt x="0" y="5635110"/>
                </a:moveTo>
                <a:lnTo>
                  <a:pt x="0" y="0"/>
                </a:lnTo>
              </a:path>
            </a:pathLst>
          </a:custGeom>
          <a:noFill/>
          <a:ln cap="flat" cmpd="sng" w="83750">
            <a:solidFill>
              <a:srgbClr val="0365C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442" name="Shape 3442"/>
        <p:cNvGrpSpPr/>
        <p:nvPr/>
      </p:nvGrpSpPr>
      <p:grpSpPr>
        <a:xfrm>
          <a:off x="0" y="0"/>
          <a:ext cx="0" cy="0"/>
          <a:chOff x="0" y="0"/>
          <a:chExt cx="0" cy="0"/>
        </a:xfrm>
      </p:grpSpPr>
      <p:sp>
        <p:nvSpPr>
          <p:cNvPr id="3443" name="Google Shape;3443;p391"/>
          <p:cNvSpPr txBox="1"/>
          <p:nvPr>
            <p:ph idx="4294967295" type="title"/>
          </p:nvPr>
        </p:nvSpPr>
        <p:spPr>
          <a:xfrm>
            <a:off x="546013" y="424786"/>
            <a:ext cx="20271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separate()</a:t>
            </a:r>
            <a:endParaRPr b="1" sz="3000">
              <a:latin typeface="Questrial"/>
              <a:ea typeface="Questrial"/>
              <a:cs typeface="Questrial"/>
              <a:sym typeface="Questrial"/>
            </a:endParaRPr>
          </a:p>
        </p:txBody>
      </p:sp>
      <p:sp>
        <p:nvSpPr>
          <p:cNvPr id="3444" name="Google Shape;3444;p391"/>
          <p:cNvSpPr txBox="1"/>
          <p:nvPr/>
        </p:nvSpPr>
        <p:spPr>
          <a:xfrm>
            <a:off x="546016" y="1101982"/>
            <a:ext cx="77994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Splits a column by dividing values at a specific character.</a:t>
            </a:r>
            <a:endParaRPr sz="2300">
              <a:latin typeface="Questrial"/>
              <a:ea typeface="Questrial"/>
              <a:cs typeface="Questrial"/>
              <a:sym typeface="Questrial"/>
            </a:endParaRPr>
          </a:p>
        </p:txBody>
      </p:sp>
      <p:sp>
        <p:nvSpPr>
          <p:cNvPr id="3445" name="Google Shape;3445;p391"/>
          <p:cNvSpPr/>
          <p:nvPr/>
        </p:nvSpPr>
        <p:spPr>
          <a:xfrm>
            <a:off x="546015" y="1666654"/>
            <a:ext cx="8432276" cy="1506455"/>
          </a:xfrm>
          <a:custGeom>
            <a:rect b="b" l="l" r="r" t="t"/>
            <a:pathLst>
              <a:path extrusionOk="0" h="3310890" w="18532475">
                <a:moveTo>
                  <a:pt x="0" y="0"/>
                </a:moveTo>
                <a:lnTo>
                  <a:pt x="18532444" y="0"/>
                </a:lnTo>
                <a:lnTo>
                  <a:pt x="18532444" y="3310459"/>
                </a:lnTo>
                <a:lnTo>
                  <a:pt x="0" y="3310459"/>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446" name="Google Shape;3446;p391"/>
          <p:cNvSpPr txBox="1"/>
          <p:nvPr/>
        </p:nvSpPr>
        <p:spPr>
          <a:xfrm>
            <a:off x="546015" y="1666654"/>
            <a:ext cx="8429100" cy="1505700"/>
          </a:xfrm>
          <a:prstGeom prst="rect">
            <a:avLst/>
          </a:prstGeom>
          <a:noFill/>
          <a:ln cap="flat" cmpd="sng" w="10450">
            <a:solidFill>
              <a:srgbClr val="000000"/>
            </a:solidFill>
            <a:prstDash val="solid"/>
            <a:round/>
            <a:headEnd len="sm" w="sm" type="none"/>
            <a:tailEnd len="sm" w="sm" type="none"/>
          </a:ln>
        </p:spPr>
        <p:txBody>
          <a:bodyPr anchorCtr="0" anchor="t" bIns="0" lIns="0" spcFirstLastPara="1" rIns="0" wrap="square" tIns="19925">
            <a:noAutofit/>
          </a:bodyPr>
          <a:lstStyle/>
          <a:p>
            <a:pPr indent="0" lvl="0" marL="63500" marR="0" rtl="0" algn="l">
              <a:lnSpc>
                <a:spcPct val="100000"/>
              </a:lnSpc>
              <a:spcBef>
                <a:spcPts val="0"/>
              </a:spcBef>
              <a:spcAft>
                <a:spcPts val="0"/>
              </a:spcAft>
              <a:buNone/>
            </a:pPr>
            <a:r>
              <a:rPr lang="en" sz="1900">
                <a:solidFill>
                  <a:srgbClr val="53585F"/>
                </a:solidFill>
                <a:latin typeface="Questrial"/>
                <a:ea typeface="Questrial"/>
                <a:cs typeface="Questrial"/>
                <a:sym typeface="Questrial"/>
              </a:rPr>
              <a:t>who %&gt;%</a:t>
            </a:r>
            <a:endParaRPr sz="1900">
              <a:latin typeface="Questrial"/>
              <a:ea typeface="Questrial"/>
              <a:cs typeface="Questrial"/>
              <a:sym typeface="Questrial"/>
            </a:endParaRPr>
          </a:p>
          <a:p>
            <a:pPr indent="0" lvl="0" marL="330200" marR="4152900" rtl="0" algn="l">
              <a:lnSpc>
                <a:spcPct val="100000"/>
              </a:lnSpc>
              <a:spcBef>
                <a:spcPts val="0"/>
              </a:spcBef>
              <a:spcAft>
                <a:spcPts val="0"/>
              </a:spcAft>
              <a:buNone/>
            </a:pPr>
            <a:r>
              <a:rPr lang="en" sz="1900">
                <a:solidFill>
                  <a:srgbClr val="53585F"/>
                </a:solidFill>
                <a:latin typeface="Questrial"/>
                <a:ea typeface="Questrial"/>
                <a:cs typeface="Questrial"/>
                <a:sym typeface="Questrial"/>
              </a:rPr>
              <a:t>gather("codes", "n", 5:60) %&gt;%  select(-iso2, -iso3) %&gt;%</a:t>
            </a:r>
            <a:endParaRPr sz="1900">
              <a:latin typeface="Questrial"/>
              <a:ea typeface="Questrial"/>
              <a:cs typeface="Questrial"/>
              <a:sym typeface="Questrial"/>
            </a:endParaRPr>
          </a:p>
          <a:p>
            <a:pPr indent="0" lvl="0" marL="330200" marR="0" rtl="0" algn="l">
              <a:lnSpc>
                <a:spcPct val="100000"/>
              </a:lnSpc>
              <a:spcBef>
                <a:spcPts val="800"/>
              </a:spcBef>
              <a:spcAft>
                <a:spcPts val="0"/>
              </a:spcAft>
              <a:buNone/>
            </a:pPr>
            <a:r>
              <a:rPr lang="en" sz="1900">
                <a:solidFill>
                  <a:srgbClr val="53585F"/>
                </a:solidFill>
                <a:latin typeface="Questrial"/>
                <a:ea typeface="Questrial"/>
                <a:cs typeface="Questrial"/>
                <a:sym typeface="Questrial"/>
              </a:rPr>
              <a:t>separate(codes, c("new", "type", "sexage"), </a:t>
            </a:r>
            <a:r>
              <a:rPr lang="en" sz="1900">
                <a:solidFill>
                  <a:srgbClr val="0365C0"/>
                </a:solidFill>
                <a:latin typeface="Questrial"/>
                <a:ea typeface="Questrial"/>
                <a:cs typeface="Questrial"/>
                <a:sym typeface="Questrial"/>
              </a:rPr>
              <a:t>sep = c(4, 7)</a:t>
            </a:r>
            <a:r>
              <a:rPr lang="en" sz="1900">
                <a:latin typeface="Questrial"/>
                <a:ea typeface="Questrial"/>
                <a:cs typeface="Questrial"/>
                <a:sym typeface="Questrial"/>
              </a:rPr>
              <a:t>)</a:t>
            </a:r>
            <a:endParaRPr sz="1900">
              <a:latin typeface="Questrial"/>
              <a:ea typeface="Questrial"/>
              <a:cs typeface="Questrial"/>
              <a:sym typeface="Questrial"/>
            </a:endParaRPr>
          </a:p>
        </p:txBody>
      </p:sp>
      <p:sp>
        <p:nvSpPr>
          <p:cNvPr id="3447" name="Google Shape;3447;p391"/>
          <p:cNvSpPr/>
          <p:nvPr/>
        </p:nvSpPr>
        <p:spPr>
          <a:xfrm>
            <a:off x="4659151" y="3062354"/>
            <a:ext cx="2183117" cy="1627226"/>
          </a:xfrm>
          <a:custGeom>
            <a:rect b="b" l="l" r="r" t="t"/>
            <a:pathLst>
              <a:path extrusionOk="0" h="3576320" w="4798059">
                <a:moveTo>
                  <a:pt x="4441288" y="958086"/>
                </a:moveTo>
                <a:lnTo>
                  <a:pt x="356334" y="958086"/>
                </a:lnTo>
                <a:lnTo>
                  <a:pt x="307983" y="961339"/>
                </a:lnTo>
                <a:lnTo>
                  <a:pt x="261609" y="970815"/>
                </a:lnTo>
                <a:lnTo>
                  <a:pt x="217636" y="986089"/>
                </a:lnTo>
                <a:lnTo>
                  <a:pt x="176489" y="1006737"/>
                </a:lnTo>
                <a:lnTo>
                  <a:pt x="138592" y="1032334"/>
                </a:lnTo>
                <a:lnTo>
                  <a:pt x="104371" y="1062456"/>
                </a:lnTo>
                <a:lnTo>
                  <a:pt x="74249" y="1096678"/>
                </a:lnTo>
                <a:lnTo>
                  <a:pt x="48651" y="1134575"/>
                </a:lnTo>
                <a:lnTo>
                  <a:pt x="28003" y="1175722"/>
                </a:lnTo>
                <a:lnTo>
                  <a:pt x="12729" y="1219696"/>
                </a:lnTo>
                <a:lnTo>
                  <a:pt x="3253" y="1266071"/>
                </a:lnTo>
                <a:lnTo>
                  <a:pt x="0" y="1314422"/>
                </a:lnTo>
                <a:lnTo>
                  <a:pt x="0" y="3219469"/>
                </a:lnTo>
                <a:lnTo>
                  <a:pt x="3253" y="3267821"/>
                </a:lnTo>
                <a:lnTo>
                  <a:pt x="12729" y="3314196"/>
                </a:lnTo>
                <a:lnTo>
                  <a:pt x="28003" y="3358170"/>
                </a:lnTo>
                <a:lnTo>
                  <a:pt x="48651" y="3399317"/>
                </a:lnTo>
                <a:lnTo>
                  <a:pt x="74249" y="3437214"/>
                </a:lnTo>
                <a:lnTo>
                  <a:pt x="104371" y="3471436"/>
                </a:lnTo>
                <a:lnTo>
                  <a:pt x="138592" y="3501558"/>
                </a:lnTo>
                <a:lnTo>
                  <a:pt x="176489" y="3527155"/>
                </a:lnTo>
                <a:lnTo>
                  <a:pt x="217636" y="3547803"/>
                </a:lnTo>
                <a:lnTo>
                  <a:pt x="261609" y="3563078"/>
                </a:lnTo>
                <a:lnTo>
                  <a:pt x="307983" y="3572554"/>
                </a:lnTo>
                <a:lnTo>
                  <a:pt x="356334" y="3575807"/>
                </a:lnTo>
                <a:lnTo>
                  <a:pt x="4441288" y="3575807"/>
                </a:lnTo>
                <a:lnTo>
                  <a:pt x="4489639" y="3572554"/>
                </a:lnTo>
                <a:lnTo>
                  <a:pt x="4536013" y="3563078"/>
                </a:lnTo>
                <a:lnTo>
                  <a:pt x="4579986" y="3547803"/>
                </a:lnTo>
                <a:lnTo>
                  <a:pt x="4621134" y="3527155"/>
                </a:lnTo>
                <a:lnTo>
                  <a:pt x="4659030" y="3501558"/>
                </a:lnTo>
                <a:lnTo>
                  <a:pt x="4693252" y="3471436"/>
                </a:lnTo>
                <a:lnTo>
                  <a:pt x="4723374" y="3437214"/>
                </a:lnTo>
                <a:lnTo>
                  <a:pt x="4748971" y="3399317"/>
                </a:lnTo>
                <a:lnTo>
                  <a:pt x="4769619" y="3358169"/>
                </a:lnTo>
                <a:lnTo>
                  <a:pt x="4784894" y="3314196"/>
                </a:lnTo>
                <a:lnTo>
                  <a:pt x="4794370" y="3267821"/>
                </a:lnTo>
                <a:lnTo>
                  <a:pt x="4797623" y="3219469"/>
                </a:lnTo>
                <a:lnTo>
                  <a:pt x="4797623" y="1314422"/>
                </a:lnTo>
                <a:lnTo>
                  <a:pt x="4794370" y="1266071"/>
                </a:lnTo>
                <a:lnTo>
                  <a:pt x="4784895" y="1219696"/>
                </a:lnTo>
                <a:lnTo>
                  <a:pt x="4769621" y="1175722"/>
                </a:lnTo>
                <a:lnTo>
                  <a:pt x="4748973" y="1134575"/>
                </a:lnTo>
                <a:lnTo>
                  <a:pt x="4723377" y="1096678"/>
                </a:lnTo>
                <a:lnTo>
                  <a:pt x="4693256" y="1062456"/>
                </a:lnTo>
                <a:lnTo>
                  <a:pt x="4659035" y="1032334"/>
                </a:lnTo>
                <a:lnTo>
                  <a:pt x="4621138" y="1006737"/>
                </a:lnTo>
                <a:lnTo>
                  <a:pt x="4579991" y="986089"/>
                </a:lnTo>
                <a:lnTo>
                  <a:pt x="4536017" y="970815"/>
                </a:lnTo>
                <a:lnTo>
                  <a:pt x="4489641" y="961339"/>
                </a:lnTo>
                <a:lnTo>
                  <a:pt x="4441288" y="958086"/>
                </a:lnTo>
                <a:close/>
              </a:path>
              <a:path extrusionOk="0" h="3576320" w="4798059">
                <a:moveTo>
                  <a:pt x="3795695" y="0"/>
                </a:moveTo>
                <a:lnTo>
                  <a:pt x="3690987" y="958086"/>
                </a:lnTo>
                <a:lnTo>
                  <a:pt x="3900404" y="958086"/>
                </a:lnTo>
                <a:lnTo>
                  <a:pt x="3795695" y="0"/>
                </a:lnTo>
                <a:close/>
              </a:path>
            </a:pathLst>
          </a:custGeom>
          <a:solidFill>
            <a:srgbClr val="5E5E5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448" name="Google Shape;3448;p391"/>
          <p:cNvSpPr txBox="1"/>
          <p:nvPr/>
        </p:nvSpPr>
        <p:spPr>
          <a:xfrm>
            <a:off x="4733932" y="3707035"/>
            <a:ext cx="2033400" cy="824400"/>
          </a:xfrm>
          <a:prstGeom prst="rect">
            <a:avLst/>
          </a:prstGeom>
          <a:noFill/>
          <a:ln>
            <a:noFill/>
          </a:ln>
        </p:spPr>
        <p:txBody>
          <a:bodyPr anchorCtr="0" anchor="t" bIns="0" lIns="0" spcFirstLastPara="1" rIns="0" wrap="square" tIns="27425">
            <a:noAutofit/>
          </a:bodyPr>
          <a:lstStyle/>
          <a:p>
            <a:pPr indent="0" lvl="0" marL="0" marR="0" rtl="0" algn="l">
              <a:lnSpc>
                <a:spcPct val="100000"/>
              </a:lnSpc>
              <a:spcBef>
                <a:spcPts val="0"/>
              </a:spcBef>
              <a:spcAft>
                <a:spcPts val="0"/>
              </a:spcAft>
              <a:buNone/>
            </a:pPr>
            <a:r>
              <a:rPr b="1" lang="en" sz="1900">
                <a:solidFill>
                  <a:srgbClr val="FFFFFF"/>
                </a:solidFill>
                <a:latin typeface="Questrial"/>
                <a:ea typeface="Questrial"/>
                <a:cs typeface="Questrial"/>
                <a:sym typeface="Questrial"/>
              </a:rPr>
              <a:t>locations to split at</a:t>
            </a:r>
            <a:endParaRPr sz="1900">
              <a:latin typeface="Questrial"/>
              <a:ea typeface="Questrial"/>
              <a:cs typeface="Questrial"/>
              <a:sym typeface="Questrial"/>
            </a:endParaRPr>
          </a:p>
          <a:p>
            <a:pPr indent="0" lvl="0" marL="0" marR="228600" rtl="0" algn="l">
              <a:lnSpc>
                <a:spcPct val="106100"/>
              </a:lnSpc>
              <a:spcBef>
                <a:spcPts val="0"/>
              </a:spcBef>
              <a:spcAft>
                <a:spcPts val="0"/>
              </a:spcAft>
              <a:buNone/>
            </a:pPr>
            <a:r>
              <a:rPr lang="en" sz="1300">
                <a:solidFill>
                  <a:srgbClr val="FFFFFF"/>
                </a:solidFill>
                <a:latin typeface="Questrial"/>
                <a:ea typeface="Questrial"/>
                <a:cs typeface="Questrial"/>
                <a:sym typeface="Questrial"/>
              </a:rPr>
              <a:t>(Split after 4th and 7th  characters)</a:t>
            </a:r>
            <a:endParaRPr sz="1300">
              <a:latin typeface="Questrial"/>
              <a:ea typeface="Questrial"/>
              <a:cs typeface="Questrial"/>
              <a:sym typeface="Questrial"/>
            </a:endParaRPr>
          </a:p>
        </p:txBody>
      </p:sp>
    </p:spTree>
  </p:cSld>
  <p:clrMapOvr>
    <a:masterClrMapping/>
  </p:clrMapOvr>
</p:sld>
</file>

<file path=ppt/slides/slide3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452" name="Shape 3452"/>
        <p:cNvGrpSpPr/>
        <p:nvPr/>
      </p:nvGrpSpPr>
      <p:grpSpPr>
        <a:xfrm>
          <a:off x="0" y="0"/>
          <a:ext cx="0" cy="0"/>
          <a:chOff x="0" y="0"/>
          <a:chExt cx="0" cy="0"/>
        </a:xfrm>
      </p:grpSpPr>
      <p:sp>
        <p:nvSpPr>
          <p:cNvPr id="3453" name="Google Shape;3453;p392"/>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54" name="Google Shape;3454;p392"/>
          <p:cNvSpPr txBox="1"/>
          <p:nvPr>
            <p:ph type="ctrTitle"/>
          </p:nvPr>
        </p:nvSpPr>
        <p:spPr>
          <a:xfrm>
            <a:off x="685111" y="541440"/>
            <a:ext cx="3190500" cy="583200"/>
          </a:xfrm>
          <a:prstGeom prst="rect">
            <a:avLst/>
          </a:prstGeom>
          <a:noFill/>
          <a:ln>
            <a:noFill/>
          </a:ln>
        </p:spPr>
        <p:txBody>
          <a:bodyPr anchorCtr="0" anchor="t" bIns="0" lIns="0" spcFirstLastPara="1" rIns="0" wrap="square" tIns="5475">
            <a:noAutofit/>
          </a:bodyPr>
          <a:lstStyle/>
          <a:p>
            <a:pPr indent="0" lvl="0" marL="1270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3455" name="Google Shape;3455;p392"/>
          <p:cNvSpPr txBox="1"/>
          <p:nvPr/>
        </p:nvSpPr>
        <p:spPr>
          <a:xfrm>
            <a:off x="685113" y="1536078"/>
            <a:ext cx="64905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Separate the sexage column into sex and age columns.</a:t>
            </a:r>
            <a:endParaRPr sz="2300">
              <a:latin typeface="Questrial"/>
              <a:ea typeface="Questrial"/>
              <a:cs typeface="Questrial"/>
              <a:sym typeface="Questrial"/>
            </a:endParaRPr>
          </a:p>
        </p:txBody>
      </p:sp>
    </p:spTree>
  </p:cSld>
  <p:clrMapOvr>
    <a:masterClrMapping/>
  </p:clrMapOvr>
</p:sld>
</file>

<file path=ppt/slides/slide3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459" name="Shape 3459"/>
        <p:cNvGrpSpPr/>
        <p:nvPr/>
      </p:nvGrpSpPr>
      <p:grpSpPr>
        <a:xfrm>
          <a:off x="0" y="0"/>
          <a:ext cx="0" cy="0"/>
          <a:chOff x="0" y="0"/>
          <a:chExt cx="0" cy="0"/>
        </a:xfrm>
      </p:grpSpPr>
      <p:sp>
        <p:nvSpPr>
          <p:cNvPr id="3460" name="Google Shape;3460;p393"/>
          <p:cNvSpPr txBox="1"/>
          <p:nvPr/>
        </p:nvSpPr>
        <p:spPr>
          <a:xfrm>
            <a:off x="422685" y="175886"/>
            <a:ext cx="8284500" cy="20271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96175">
            <a:noAutofit/>
          </a:bodyPr>
          <a:lstStyle/>
          <a:p>
            <a:pPr indent="0" lvl="0" marL="127000" marR="0" rtl="0" algn="l">
              <a:lnSpc>
                <a:spcPct val="100000"/>
              </a:lnSpc>
              <a:spcBef>
                <a:spcPts val="0"/>
              </a:spcBef>
              <a:spcAft>
                <a:spcPts val="0"/>
              </a:spcAft>
              <a:buNone/>
            </a:pPr>
            <a:r>
              <a:rPr lang="en" sz="1600">
                <a:latin typeface="Arial"/>
                <a:ea typeface="Arial"/>
                <a:cs typeface="Arial"/>
                <a:sym typeface="Arial"/>
              </a:rPr>
              <a:t>who %&gt;%</a:t>
            </a:r>
            <a:endParaRPr sz="1600">
              <a:latin typeface="Arial"/>
              <a:ea typeface="Arial"/>
              <a:cs typeface="Arial"/>
              <a:sym typeface="Arial"/>
            </a:endParaRPr>
          </a:p>
          <a:p>
            <a:pPr indent="0" lvl="0" marL="368300" marR="4318000" rtl="0" algn="l">
              <a:lnSpc>
                <a:spcPct val="135400"/>
              </a:lnSpc>
              <a:spcBef>
                <a:spcPts val="0"/>
              </a:spcBef>
              <a:spcAft>
                <a:spcPts val="0"/>
              </a:spcAft>
              <a:buNone/>
            </a:pPr>
            <a:r>
              <a:rPr lang="en" sz="1600">
                <a:latin typeface="Arial"/>
                <a:ea typeface="Arial"/>
                <a:cs typeface="Arial"/>
                <a:sym typeface="Arial"/>
              </a:rPr>
              <a:t>gather("codes", "n", 5:60) %&gt;%  select(-iso2, -iso3) %&gt;%</a:t>
            </a:r>
            <a:endParaRPr sz="1600">
              <a:latin typeface="Arial"/>
              <a:ea typeface="Arial"/>
              <a:cs typeface="Arial"/>
              <a:sym typeface="Arial"/>
            </a:endParaRPr>
          </a:p>
          <a:p>
            <a:pPr indent="0" lvl="0" marL="368300" marR="977900" rtl="0" algn="l">
              <a:lnSpc>
                <a:spcPct val="137400"/>
              </a:lnSpc>
              <a:spcBef>
                <a:spcPts val="0"/>
              </a:spcBef>
              <a:spcAft>
                <a:spcPts val="0"/>
              </a:spcAft>
              <a:buNone/>
            </a:pPr>
            <a:r>
              <a:rPr lang="en" sz="1600">
                <a:latin typeface="Arial"/>
                <a:ea typeface="Arial"/>
                <a:cs typeface="Arial"/>
                <a:sym typeface="Arial"/>
              </a:rPr>
              <a:t>separate(codes, c("new", "type", "sexage"), sep = "_") %&gt;%  </a:t>
            </a:r>
            <a:endParaRPr sz="1600">
              <a:latin typeface="Arial"/>
              <a:ea typeface="Arial"/>
              <a:cs typeface="Arial"/>
              <a:sym typeface="Arial"/>
            </a:endParaRPr>
          </a:p>
          <a:p>
            <a:pPr indent="0" lvl="0" marL="368300" marR="977900" rtl="0" algn="l">
              <a:lnSpc>
                <a:spcPct val="137400"/>
              </a:lnSpc>
              <a:spcBef>
                <a:spcPts val="0"/>
              </a:spcBef>
              <a:spcAft>
                <a:spcPts val="0"/>
              </a:spcAft>
              <a:buNone/>
            </a:pPr>
            <a:r>
              <a:rPr lang="en" sz="1600">
                <a:latin typeface="Arial"/>
                <a:ea typeface="Arial"/>
                <a:cs typeface="Arial"/>
                <a:sym typeface="Arial"/>
              </a:rPr>
              <a:t>select(-new) %&gt;%</a:t>
            </a:r>
            <a:endParaRPr sz="1600">
              <a:latin typeface="Arial"/>
              <a:ea typeface="Arial"/>
              <a:cs typeface="Arial"/>
              <a:sym typeface="Arial"/>
            </a:endParaRPr>
          </a:p>
          <a:p>
            <a:pPr indent="0" lvl="0" marL="368300" marR="0" rtl="0" algn="l">
              <a:lnSpc>
                <a:spcPct val="100000"/>
              </a:lnSpc>
              <a:spcBef>
                <a:spcPts val="700"/>
              </a:spcBef>
              <a:spcAft>
                <a:spcPts val="0"/>
              </a:spcAft>
              <a:buNone/>
            </a:pPr>
            <a:r>
              <a:rPr lang="en" sz="1600">
                <a:solidFill>
                  <a:srgbClr val="0365C0"/>
                </a:solidFill>
                <a:latin typeface="Arial"/>
                <a:ea typeface="Arial"/>
                <a:cs typeface="Arial"/>
                <a:sym typeface="Arial"/>
              </a:rPr>
              <a:t>separate(sexage, into = c("sex", "age"), sep = 1)</a:t>
            </a:r>
            <a:endParaRPr sz="1600">
              <a:latin typeface="Arial"/>
              <a:ea typeface="Arial"/>
              <a:cs typeface="Arial"/>
              <a:sym typeface="Arial"/>
            </a:endParaRPr>
          </a:p>
        </p:txBody>
      </p:sp>
      <p:sp>
        <p:nvSpPr>
          <p:cNvPr id="3461" name="Google Shape;3461;p393"/>
          <p:cNvSpPr/>
          <p:nvPr/>
        </p:nvSpPr>
        <p:spPr>
          <a:xfrm>
            <a:off x="623505" y="2366707"/>
            <a:ext cx="6995700" cy="2776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65" name="Shape 3465"/>
        <p:cNvGrpSpPr/>
        <p:nvPr/>
      </p:nvGrpSpPr>
      <p:grpSpPr>
        <a:xfrm>
          <a:off x="0" y="0"/>
          <a:ext cx="0" cy="0"/>
          <a:chOff x="0" y="0"/>
          <a:chExt cx="0" cy="0"/>
        </a:xfrm>
      </p:grpSpPr>
      <p:sp>
        <p:nvSpPr>
          <p:cNvPr id="3466" name="Google Shape;3466;p394"/>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unite()</a:t>
            </a:r>
            <a:endParaRPr/>
          </a:p>
        </p:txBody>
      </p:sp>
    </p:spTree>
  </p:cSld>
  <p:clrMapOvr>
    <a:masterClrMapping/>
  </p:clrMapOvr>
</p:sld>
</file>

<file path=ppt/slides/slide3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showMasterSp="0">
  <p:cSld>
    <p:spTree>
      <p:nvGrpSpPr>
        <p:cNvPr id="3470" name="Shape 3470"/>
        <p:cNvGrpSpPr/>
        <p:nvPr/>
      </p:nvGrpSpPr>
      <p:grpSpPr>
        <a:xfrm>
          <a:off x="0" y="0"/>
          <a:ext cx="0" cy="0"/>
          <a:chOff x="0" y="0"/>
          <a:chExt cx="0" cy="0"/>
        </a:xfrm>
      </p:grpSpPr>
      <p:sp>
        <p:nvSpPr>
          <p:cNvPr id="3471" name="Google Shape;3471;p395"/>
          <p:cNvSpPr txBox="1"/>
          <p:nvPr>
            <p:ph idx="4294967295" type="title"/>
          </p:nvPr>
        </p:nvSpPr>
        <p:spPr>
          <a:xfrm>
            <a:off x="978581" y="572173"/>
            <a:ext cx="28668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unite()</a:t>
            </a:r>
            <a:endParaRPr b="1" sz="3000">
              <a:latin typeface="Questrial"/>
              <a:ea typeface="Questrial"/>
              <a:cs typeface="Questrial"/>
              <a:sym typeface="Questrial"/>
            </a:endParaRPr>
          </a:p>
        </p:txBody>
      </p:sp>
      <p:sp>
        <p:nvSpPr>
          <p:cNvPr id="3472" name="Google Shape;3472;p395"/>
          <p:cNvSpPr/>
          <p:nvPr/>
        </p:nvSpPr>
        <p:spPr>
          <a:xfrm>
            <a:off x="1003349" y="1711636"/>
            <a:ext cx="7140204" cy="606742"/>
          </a:xfrm>
          <a:custGeom>
            <a:rect b="b" l="l" r="r" t="t"/>
            <a:pathLst>
              <a:path extrusionOk="0" h="1333500" w="15692755">
                <a:moveTo>
                  <a:pt x="0" y="0"/>
                </a:moveTo>
                <a:lnTo>
                  <a:pt x="15692150" y="0"/>
                </a:lnTo>
                <a:lnTo>
                  <a:pt x="15692150" y="1333348"/>
                </a:lnTo>
                <a:lnTo>
                  <a:pt x="0" y="1333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473" name="Google Shape;3473;p395"/>
          <p:cNvSpPr/>
          <p:nvPr/>
        </p:nvSpPr>
        <p:spPr>
          <a:xfrm>
            <a:off x="1003349" y="1711636"/>
            <a:ext cx="7140204" cy="606742"/>
          </a:xfrm>
          <a:custGeom>
            <a:rect b="b" l="l" r="r" t="t"/>
            <a:pathLst>
              <a:path extrusionOk="0" h="1333500" w="15692755">
                <a:moveTo>
                  <a:pt x="0" y="0"/>
                </a:moveTo>
                <a:lnTo>
                  <a:pt x="15692150" y="0"/>
                </a:lnTo>
                <a:lnTo>
                  <a:pt x="15692150" y="1333348"/>
                </a:lnTo>
                <a:lnTo>
                  <a:pt x="0" y="133334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474" name="Google Shape;3474;p395"/>
          <p:cNvSpPr txBox="1"/>
          <p:nvPr/>
        </p:nvSpPr>
        <p:spPr>
          <a:xfrm>
            <a:off x="1003349" y="1155319"/>
            <a:ext cx="7137600" cy="3633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Unites columns into single column by combining cells.</a:t>
            </a:r>
            <a:endParaRPr sz="1800">
              <a:latin typeface="Questrial"/>
              <a:ea typeface="Questrial"/>
              <a:cs typeface="Questrial"/>
              <a:sym typeface="Questrial"/>
            </a:endParaRPr>
          </a:p>
        </p:txBody>
      </p:sp>
      <p:sp>
        <p:nvSpPr>
          <p:cNvPr id="3475" name="Google Shape;3475;p395"/>
          <p:cNvSpPr/>
          <p:nvPr/>
        </p:nvSpPr>
        <p:spPr>
          <a:xfrm>
            <a:off x="2373978" y="2193298"/>
            <a:ext cx="1572330" cy="1185348"/>
          </a:xfrm>
          <a:custGeom>
            <a:rect b="b" l="l" r="r" t="t"/>
            <a:pathLst>
              <a:path extrusionOk="0" h="3763009" w="3455670">
                <a:moveTo>
                  <a:pt x="3099054" y="1145253"/>
                </a:moveTo>
                <a:lnTo>
                  <a:pt x="356336" y="1145253"/>
                </a:lnTo>
                <a:lnTo>
                  <a:pt x="307985" y="1148506"/>
                </a:lnTo>
                <a:lnTo>
                  <a:pt x="261610" y="1157982"/>
                </a:lnTo>
                <a:lnTo>
                  <a:pt x="217636" y="1173256"/>
                </a:lnTo>
                <a:lnTo>
                  <a:pt x="176489" y="1193904"/>
                </a:lnTo>
                <a:lnTo>
                  <a:pt x="138592" y="1219501"/>
                </a:lnTo>
                <a:lnTo>
                  <a:pt x="104370" y="1249623"/>
                </a:lnTo>
                <a:lnTo>
                  <a:pt x="74248" y="1283845"/>
                </a:lnTo>
                <a:lnTo>
                  <a:pt x="48651" y="1321742"/>
                </a:lnTo>
                <a:lnTo>
                  <a:pt x="28003" y="1362889"/>
                </a:lnTo>
                <a:lnTo>
                  <a:pt x="12729" y="1406863"/>
                </a:lnTo>
                <a:lnTo>
                  <a:pt x="3253" y="1453238"/>
                </a:lnTo>
                <a:lnTo>
                  <a:pt x="0" y="1501589"/>
                </a:lnTo>
                <a:lnTo>
                  <a:pt x="0" y="3406636"/>
                </a:lnTo>
                <a:lnTo>
                  <a:pt x="3253" y="3454988"/>
                </a:lnTo>
                <a:lnTo>
                  <a:pt x="12729" y="3501363"/>
                </a:lnTo>
                <a:lnTo>
                  <a:pt x="28003" y="3545336"/>
                </a:lnTo>
                <a:lnTo>
                  <a:pt x="48651" y="3586484"/>
                </a:lnTo>
                <a:lnTo>
                  <a:pt x="74248" y="3624381"/>
                </a:lnTo>
                <a:lnTo>
                  <a:pt x="104370" y="3658603"/>
                </a:lnTo>
                <a:lnTo>
                  <a:pt x="138592" y="3688725"/>
                </a:lnTo>
                <a:lnTo>
                  <a:pt x="176489" y="3714322"/>
                </a:lnTo>
                <a:lnTo>
                  <a:pt x="217636" y="3734970"/>
                </a:lnTo>
                <a:lnTo>
                  <a:pt x="261610" y="3750245"/>
                </a:lnTo>
                <a:lnTo>
                  <a:pt x="307985" y="3759721"/>
                </a:lnTo>
                <a:lnTo>
                  <a:pt x="356336" y="3762974"/>
                </a:lnTo>
                <a:lnTo>
                  <a:pt x="3099054" y="3762974"/>
                </a:lnTo>
                <a:lnTo>
                  <a:pt x="3147406" y="3759721"/>
                </a:lnTo>
                <a:lnTo>
                  <a:pt x="3193781" y="3750244"/>
                </a:lnTo>
                <a:lnTo>
                  <a:pt x="3237755" y="3734970"/>
                </a:lnTo>
                <a:lnTo>
                  <a:pt x="3278902" y="3714322"/>
                </a:lnTo>
                <a:lnTo>
                  <a:pt x="3316799" y="3688724"/>
                </a:lnTo>
                <a:lnTo>
                  <a:pt x="3351021" y="3658602"/>
                </a:lnTo>
                <a:lnTo>
                  <a:pt x="3381143" y="3624381"/>
                </a:lnTo>
                <a:lnTo>
                  <a:pt x="3406740" y="3586484"/>
                </a:lnTo>
                <a:lnTo>
                  <a:pt x="3427388" y="3545336"/>
                </a:lnTo>
                <a:lnTo>
                  <a:pt x="3442663" y="3501363"/>
                </a:lnTo>
                <a:lnTo>
                  <a:pt x="3452139" y="3454988"/>
                </a:lnTo>
                <a:lnTo>
                  <a:pt x="3455392" y="3406636"/>
                </a:lnTo>
                <a:lnTo>
                  <a:pt x="3455392" y="1501589"/>
                </a:lnTo>
                <a:lnTo>
                  <a:pt x="3452139" y="1453238"/>
                </a:lnTo>
                <a:lnTo>
                  <a:pt x="3442663" y="1406863"/>
                </a:lnTo>
                <a:lnTo>
                  <a:pt x="3427388" y="1362889"/>
                </a:lnTo>
                <a:lnTo>
                  <a:pt x="3406740" y="1321742"/>
                </a:lnTo>
                <a:lnTo>
                  <a:pt x="3381143" y="1283845"/>
                </a:lnTo>
                <a:lnTo>
                  <a:pt x="3351021" y="1249623"/>
                </a:lnTo>
                <a:lnTo>
                  <a:pt x="3316799" y="1219501"/>
                </a:lnTo>
                <a:lnTo>
                  <a:pt x="3278902" y="1193904"/>
                </a:lnTo>
                <a:lnTo>
                  <a:pt x="3237755" y="1173256"/>
                </a:lnTo>
                <a:lnTo>
                  <a:pt x="3193781" y="1157982"/>
                </a:lnTo>
                <a:lnTo>
                  <a:pt x="3147406" y="1148506"/>
                </a:lnTo>
                <a:lnTo>
                  <a:pt x="3099054" y="1145253"/>
                </a:lnTo>
                <a:close/>
              </a:path>
              <a:path extrusionOk="0" h="3763009" w="3455670">
                <a:moveTo>
                  <a:pt x="512418" y="0"/>
                </a:moveTo>
                <a:lnTo>
                  <a:pt x="407710" y="1145253"/>
                </a:lnTo>
                <a:lnTo>
                  <a:pt x="617127" y="1145253"/>
                </a:lnTo>
                <a:lnTo>
                  <a:pt x="512418"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476" name="Google Shape;3476;p395"/>
          <p:cNvSpPr txBox="1"/>
          <p:nvPr/>
        </p:nvSpPr>
        <p:spPr>
          <a:xfrm>
            <a:off x="2373976" y="2599105"/>
            <a:ext cx="1425000" cy="720900"/>
          </a:xfrm>
          <a:prstGeom prst="rect">
            <a:avLst/>
          </a:prstGeom>
          <a:noFill/>
          <a:ln>
            <a:noFill/>
          </a:ln>
        </p:spPr>
        <p:txBody>
          <a:bodyPr anchorCtr="0" anchor="t" bIns="0" lIns="0" spcFirstLastPara="1" rIns="0" wrap="square" tIns="19050">
            <a:noAutofit/>
          </a:bodyPr>
          <a:lstStyle/>
          <a:p>
            <a:pPr indent="0" lvl="0" marL="0" marR="0" rtl="0" algn="ctr">
              <a:lnSpc>
                <a:spcPct val="95500"/>
              </a:lnSpc>
              <a:spcBef>
                <a:spcPts val="0"/>
              </a:spcBef>
              <a:spcAft>
                <a:spcPts val="0"/>
              </a:spcAft>
              <a:buNone/>
            </a:pPr>
            <a:r>
              <a:rPr b="1" lang="en" sz="1500">
                <a:solidFill>
                  <a:srgbClr val="FFFFFF"/>
                </a:solidFill>
                <a:latin typeface="Questrial"/>
                <a:ea typeface="Questrial"/>
                <a:cs typeface="Questrial"/>
                <a:sym typeface="Questrial"/>
              </a:rPr>
              <a:t>name of new  column to  make</a:t>
            </a:r>
            <a:endParaRPr sz="1500">
              <a:latin typeface="Questrial"/>
              <a:ea typeface="Questrial"/>
              <a:cs typeface="Questrial"/>
              <a:sym typeface="Questrial"/>
            </a:endParaRPr>
          </a:p>
          <a:p>
            <a:pPr indent="0" lvl="0" marL="0" marR="0" rtl="0" algn="ctr">
              <a:lnSpc>
                <a:spcPct val="113506"/>
              </a:lnSpc>
              <a:spcBef>
                <a:spcPts val="0"/>
              </a:spcBef>
              <a:spcAft>
                <a:spcPts val="0"/>
              </a:spcAft>
              <a:buNone/>
            </a:pPr>
            <a:r>
              <a:rPr lang="en" sz="1500">
                <a:solidFill>
                  <a:srgbClr val="FFFFFF"/>
                </a:solidFill>
                <a:latin typeface="Questrial"/>
                <a:ea typeface="Questrial"/>
                <a:cs typeface="Questrial"/>
                <a:sym typeface="Questrial"/>
              </a:rPr>
              <a:t>(in quotes)</a:t>
            </a:r>
            <a:endParaRPr sz="1500">
              <a:latin typeface="Questrial"/>
              <a:ea typeface="Questrial"/>
              <a:cs typeface="Questrial"/>
              <a:sym typeface="Questrial"/>
            </a:endParaRPr>
          </a:p>
        </p:txBody>
      </p:sp>
      <p:sp>
        <p:nvSpPr>
          <p:cNvPr id="3477" name="Google Shape;3477;p395"/>
          <p:cNvSpPr/>
          <p:nvPr/>
        </p:nvSpPr>
        <p:spPr>
          <a:xfrm>
            <a:off x="1000973" y="2158028"/>
            <a:ext cx="1285138" cy="1181143"/>
          </a:xfrm>
          <a:custGeom>
            <a:rect b="b" l="l" r="r" t="t"/>
            <a:pathLst>
              <a:path extrusionOk="0" h="3841115" w="2824479">
                <a:moveTo>
                  <a:pt x="2467530" y="1222803"/>
                </a:moveTo>
                <a:lnTo>
                  <a:pt x="356337" y="1222803"/>
                </a:lnTo>
                <a:lnTo>
                  <a:pt x="307985" y="1226056"/>
                </a:lnTo>
                <a:lnTo>
                  <a:pt x="261610" y="1235532"/>
                </a:lnTo>
                <a:lnTo>
                  <a:pt x="217637" y="1250807"/>
                </a:lnTo>
                <a:lnTo>
                  <a:pt x="176489" y="1271455"/>
                </a:lnTo>
                <a:lnTo>
                  <a:pt x="138592" y="1297052"/>
                </a:lnTo>
                <a:lnTo>
                  <a:pt x="104370" y="1327174"/>
                </a:lnTo>
                <a:lnTo>
                  <a:pt x="74248" y="1361395"/>
                </a:lnTo>
                <a:lnTo>
                  <a:pt x="48651" y="1399292"/>
                </a:lnTo>
                <a:lnTo>
                  <a:pt x="28003" y="1440440"/>
                </a:lnTo>
                <a:lnTo>
                  <a:pt x="12729" y="1484413"/>
                </a:lnTo>
                <a:lnTo>
                  <a:pt x="3253" y="1530788"/>
                </a:lnTo>
                <a:lnTo>
                  <a:pt x="0" y="1579140"/>
                </a:lnTo>
                <a:lnTo>
                  <a:pt x="0" y="3484187"/>
                </a:lnTo>
                <a:lnTo>
                  <a:pt x="3253" y="3532538"/>
                </a:lnTo>
                <a:lnTo>
                  <a:pt x="12729" y="3578913"/>
                </a:lnTo>
                <a:lnTo>
                  <a:pt x="28003" y="3622887"/>
                </a:lnTo>
                <a:lnTo>
                  <a:pt x="48651" y="3664034"/>
                </a:lnTo>
                <a:lnTo>
                  <a:pt x="74248" y="3701932"/>
                </a:lnTo>
                <a:lnTo>
                  <a:pt x="104370" y="3736153"/>
                </a:lnTo>
                <a:lnTo>
                  <a:pt x="138592" y="3766275"/>
                </a:lnTo>
                <a:lnTo>
                  <a:pt x="176489" y="3791873"/>
                </a:lnTo>
                <a:lnTo>
                  <a:pt x="217637" y="3812521"/>
                </a:lnTo>
                <a:lnTo>
                  <a:pt x="261610" y="3827795"/>
                </a:lnTo>
                <a:lnTo>
                  <a:pt x="307985" y="3837271"/>
                </a:lnTo>
                <a:lnTo>
                  <a:pt x="356337" y="3840524"/>
                </a:lnTo>
                <a:lnTo>
                  <a:pt x="2467530" y="3840524"/>
                </a:lnTo>
                <a:lnTo>
                  <a:pt x="2515881" y="3837271"/>
                </a:lnTo>
                <a:lnTo>
                  <a:pt x="2562256" y="3827795"/>
                </a:lnTo>
                <a:lnTo>
                  <a:pt x="2606230" y="3812520"/>
                </a:lnTo>
                <a:lnTo>
                  <a:pt x="2647377" y="3791872"/>
                </a:lnTo>
                <a:lnTo>
                  <a:pt x="2685274" y="3766275"/>
                </a:lnTo>
                <a:lnTo>
                  <a:pt x="2719496" y="3736153"/>
                </a:lnTo>
                <a:lnTo>
                  <a:pt x="2749618" y="3701931"/>
                </a:lnTo>
                <a:lnTo>
                  <a:pt x="2775215" y="3664034"/>
                </a:lnTo>
                <a:lnTo>
                  <a:pt x="2795863" y="3622887"/>
                </a:lnTo>
                <a:lnTo>
                  <a:pt x="2811137" y="3578913"/>
                </a:lnTo>
                <a:lnTo>
                  <a:pt x="2820613" y="3532538"/>
                </a:lnTo>
                <a:lnTo>
                  <a:pt x="2823866" y="3484187"/>
                </a:lnTo>
                <a:lnTo>
                  <a:pt x="2823866" y="1579140"/>
                </a:lnTo>
                <a:lnTo>
                  <a:pt x="2820614" y="1530788"/>
                </a:lnTo>
                <a:lnTo>
                  <a:pt x="2811138" y="1484413"/>
                </a:lnTo>
                <a:lnTo>
                  <a:pt x="2795863" y="1440440"/>
                </a:lnTo>
                <a:lnTo>
                  <a:pt x="2775215" y="1399292"/>
                </a:lnTo>
                <a:lnTo>
                  <a:pt x="2749618" y="1361395"/>
                </a:lnTo>
                <a:lnTo>
                  <a:pt x="2719496" y="1327174"/>
                </a:lnTo>
                <a:lnTo>
                  <a:pt x="2685274" y="1297052"/>
                </a:lnTo>
                <a:lnTo>
                  <a:pt x="2647377" y="1271455"/>
                </a:lnTo>
                <a:lnTo>
                  <a:pt x="2606230" y="1250807"/>
                </a:lnTo>
                <a:lnTo>
                  <a:pt x="2562256" y="1235532"/>
                </a:lnTo>
                <a:lnTo>
                  <a:pt x="2515881" y="1226056"/>
                </a:lnTo>
                <a:lnTo>
                  <a:pt x="2467530" y="1222803"/>
                </a:lnTo>
                <a:close/>
              </a:path>
              <a:path extrusionOk="0" h="3841115" w="2824479">
                <a:moveTo>
                  <a:pt x="2300322" y="0"/>
                </a:moveTo>
                <a:lnTo>
                  <a:pt x="2195941" y="1222803"/>
                </a:lnTo>
                <a:lnTo>
                  <a:pt x="2405031" y="1222803"/>
                </a:lnTo>
                <a:lnTo>
                  <a:pt x="2300322"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478" name="Google Shape;3478;p395"/>
          <p:cNvSpPr txBox="1"/>
          <p:nvPr/>
        </p:nvSpPr>
        <p:spPr>
          <a:xfrm>
            <a:off x="1059635" y="2685803"/>
            <a:ext cx="1191300" cy="532500"/>
          </a:xfrm>
          <a:prstGeom prst="rect">
            <a:avLst/>
          </a:prstGeom>
          <a:noFill/>
          <a:ln>
            <a:noFill/>
          </a:ln>
        </p:spPr>
        <p:txBody>
          <a:bodyPr anchorCtr="0" anchor="t" bIns="0" lIns="0" spcFirstLastPara="1" rIns="0" wrap="square" tIns="27725">
            <a:noAutofit/>
          </a:bodyPr>
          <a:lstStyle/>
          <a:p>
            <a:pPr indent="-25400" lvl="0" marL="25400" marR="0" rtl="0" algn="l">
              <a:lnSpc>
                <a:spcPct val="113506"/>
              </a:lnSpc>
              <a:spcBef>
                <a:spcPts val="0"/>
              </a:spcBef>
              <a:spcAft>
                <a:spcPts val="0"/>
              </a:spcAft>
              <a:buNone/>
            </a:pPr>
            <a:r>
              <a:rPr b="1" lang="en" sz="1500">
                <a:solidFill>
                  <a:srgbClr val="FFFFFF"/>
                </a:solidFill>
                <a:latin typeface="Questrial"/>
                <a:ea typeface="Questrial"/>
                <a:cs typeface="Questrial"/>
                <a:sym typeface="Questrial"/>
              </a:rPr>
              <a:t>data frame  to reshape</a:t>
            </a:r>
            <a:endParaRPr sz="1500">
              <a:latin typeface="Questrial"/>
              <a:ea typeface="Questrial"/>
              <a:cs typeface="Questrial"/>
              <a:sym typeface="Questrial"/>
            </a:endParaRPr>
          </a:p>
        </p:txBody>
      </p:sp>
      <p:sp>
        <p:nvSpPr>
          <p:cNvPr id="3479" name="Google Shape;3479;p395"/>
          <p:cNvSpPr/>
          <p:nvPr/>
        </p:nvSpPr>
        <p:spPr>
          <a:xfrm>
            <a:off x="3498447" y="2205499"/>
            <a:ext cx="1795518" cy="1186288"/>
          </a:xfrm>
          <a:custGeom>
            <a:rect b="b" l="l" r="r" t="t"/>
            <a:pathLst>
              <a:path extrusionOk="0" h="3736340" w="4633595">
                <a:moveTo>
                  <a:pt x="0" y="0"/>
                </a:moveTo>
                <a:lnTo>
                  <a:pt x="1216912" y="1316059"/>
                </a:lnTo>
                <a:lnTo>
                  <a:pt x="1200686" y="1353034"/>
                </a:lnTo>
                <a:lnTo>
                  <a:pt x="1188428" y="1391905"/>
                </a:lnTo>
                <a:lnTo>
                  <a:pt x="1180678" y="1432529"/>
                </a:lnTo>
                <a:lnTo>
                  <a:pt x="1177974" y="1474758"/>
                </a:lnTo>
                <a:lnTo>
                  <a:pt x="1177974" y="3379804"/>
                </a:lnTo>
                <a:lnTo>
                  <a:pt x="1181227" y="3428156"/>
                </a:lnTo>
                <a:lnTo>
                  <a:pt x="1190703" y="3474531"/>
                </a:lnTo>
                <a:lnTo>
                  <a:pt x="1205978" y="3518505"/>
                </a:lnTo>
                <a:lnTo>
                  <a:pt x="1226626" y="3559652"/>
                </a:lnTo>
                <a:lnTo>
                  <a:pt x="1252223" y="3597549"/>
                </a:lnTo>
                <a:lnTo>
                  <a:pt x="1282345" y="3631771"/>
                </a:lnTo>
                <a:lnTo>
                  <a:pt x="1316566" y="3661893"/>
                </a:lnTo>
                <a:lnTo>
                  <a:pt x="1354463" y="3687490"/>
                </a:lnTo>
                <a:lnTo>
                  <a:pt x="1395611" y="3708139"/>
                </a:lnTo>
                <a:lnTo>
                  <a:pt x="1439584" y="3723413"/>
                </a:lnTo>
                <a:lnTo>
                  <a:pt x="1485959" y="3732889"/>
                </a:lnTo>
                <a:lnTo>
                  <a:pt x="1534311" y="3736142"/>
                </a:lnTo>
                <a:lnTo>
                  <a:pt x="4277031" y="3736142"/>
                </a:lnTo>
                <a:lnTo>
                  <a:pt x="4325381" y="3732889"/>
                </a:lnTo>
                <a:lnTo>
                  <a:pt x="4371755" y="3723413"/>
                </a:lnTo>
                <a:lnTo>
                  <a:pt x="4415729" y="3708138"/>
                </a:lnTo>
                <a:lnTo>
                  <a:pt x="4456876" y="3687490"/>
                </a:lnTo>
                <a:lnTo>
                  <a:pt x="4494772" y="3661893"/>
                </a:lnTo>
                <a:lnTo>
                  <a:pt x="4528994" y="3631771"/>
                </a:lnTo>
                <a:lnTo>
                  <a:pt x="4559116" y="3597549"/>
                </a:lnTo>
                <a:lnTo>
                  <a:pt x="4584713" y="3559652"/>
                </a:lnTo>
                <a:lnTo>
                  <a:pt x="4605361" y="3518505"/>
                </a:lnTo>
                <a:lnTo>
                  <a:pt x="4620636" y="3474531"/>
                </a:lnTo>
                <a:lnTo>
                  <a:pt x="4630112" y="3428156"/>
                </a:lnTo>
                <a:lnTo>
                  <a:pt x="4633365" y="3379804"/>
                </a:lnTo>
                <a:lnTo>
                  <a:pt x="4633365" y="1474758"/>
                </a:lnTo>
                <a:lnTo>
                  <a:pt x="4630112" y="1426406"/>
                </a:lnTo>
                <a:lnTo>
                  <a:pt x="4620636" y="1380031"/>
                </a:lnTo>
                <a:lnTo>
                  <a:pt x="4605361" y="1336058"/>
                </a:lnTo>
                <a:lnTo>
                  <a:pt x="4584713" y="1294910"/>
                </a:lnTo>
                <a:lnTo>
                  <a:pt x="4559116" y="1257013"/>
                </a:lnTo>
                <a:lnTo>
                  <a:pt x="4528994" y="1222792"/>
                </a:lnTo>
                <a:lnTo>
                  <a:pt x="4494772" y="1192670"/>
                </a:lnTo>
                <a:lnTo>
                  <a:pt x="4456876" y="1167073"/>
                </a:lnTo>
                <a:lnTo>
                  <a:pt x="4450560" y="1163903"/>
                </a:lnTo>
                <a:lnTo>
                  <a:pt x="1363505" y="1163903"/>
                </a:lnTo>
                <a:lnTo>
                  <a:pt x="0" y="0"/>
                </a:lnTo>
                <a:close/>
              </a:path>
              <a:path extrusionOk="0" h="3736340" w="4633595">
                <a:moveTo>
                  <a:pt x="4277031" y="1118421"/>
                </a:moveTo>
                <a:lnTo>
                  <a:pt x="1534311" y="1118421"/>
                </a:lnTo>
                <a:lnTo>
                  <a:pt x="1488528" y="1121585"/>
                </a:lnTo>
                <a:lnTo>
                  <a:pt x="1444663" y="1130648"/>
                </a:lnTo>
                <a:lnTo>
                  <a:pt x="1402921" y="1144968"/>
                </a:lnTo>
                <a:lnTo>
                  <a:pt x="1363505" y="1163903"/>
                </a:lnTo>
                <a:lnTo>
                  <a:pt x="4450560" y="1163903"/>
                </a:lnTo>
                <a:lnTo>
                  <a:pt x="4415729" y="1146424"/>
                </a:lnTo>
                <a:lnTo>
                  <a:pt x="4371755" y="1131150"/>
                </a:lnTo>
                <a:lnTo>
                  <a:pt x="4325381" y="1121674"/>
                </a:lnTo>
                <a:lnTo>
                  <a:pt x="4277031" y="1118421"/>
                </a:lnTo>
                <a:close/>
              </a:path>
            </a:pathLst>
          </a:custGeom>
          <a:solidFill>
            <a:srgbClr val="C0C0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480" name="Google Shape;3480;p395"/>
          <p:cNvSpPr txBox="1"/>
          <p:nvPr/>
        </p:nvSpPr>
        <p:spPr>
          <a:xfrm>
            <a:off x="4104142" y="2692599"/>
            <a:ext cx="1038900" cy="550800"/>
          </a:xfrm>
          <a:prstGeom prst="rect">
            <a:avLst/>
          </a:prstGeom>
          <a:noFill/>
          <a:ln>
            <a:noFill/>
          </a:ln>
        </p:spPr>
        <p:txBody>
          <a:bodyPr anchorCtr="0" anchor="t" bIns="0" lIns="0" spcFirstLastPara="1" rIns="0" wrap="square" tIns="19050">
            <a:noAutofit/>
          </a:bodyPr>
          <a:lstStyle/>
          <a:p>
            <a:pPr indent="0" lvl="0" marL="0" marR="0" rtl="0" algn="ctr">
              <a:lnSpc>
                <a:spcPct val="95500"/>
              </a:lnSpc>
              <a:spcBef>
                <a:spcPts val="0"/>
              </a:spcBef>
              <a:spcAft>
                <a:spcPts val="0"/>
              </a:spcAft>
              <a:buNone/>
            </a:pPr>
            <a:r>
              <a:rPr b="1" lang="en" sz="1500">
                <a:solidFill>
                  <a:srgbClr val="FFFFFF"/>
                </a:solidFill>
                <a:latin typeface="Questrial"/>
                <a:ea typeface="Questrial"/>
                <a:cs typeface="Questrial"/>
                <a:sym typeface="Questrial"/>
              </a:rPr>
              <a:t>two or more  columns to  combine</a:t>
            </a:r>
            <a:endParaRPr sz="1500">
              <a:latin typeface="Questrial"/>
              <a:ea typeface="Questrial"/>
              <a:cs typeface="Questrial"/>
              <a:sym typeface="Questrial"/>
            </a:endParaRPr>
          </a:p>
        </p:txBody>
      </p:sp>
      <p:sp>
        <p:nvSpPr>
          <p:cNvPr id="3481" name="Google Shape;3481;p395"/>
          <p:cNvSpPr/>
          <p:nvPr/>
        </p:nvSpPr>
        <p:spPr>
          <a:xfrm>
            <a:off x="4759414" y="2171571"/>
            <a:ext cx="3459441" cy="1219606"/>
          </a:xfrm>
          <a:custGeom>
            <a:rect b="b" l="l" r="r" t="t"/>
            <a:pathLst>
              <a:path extrusionOk="0" h="3811270" w="7439659">
                <a:moveTo>
                  <a:pt x="0" y="0"/>
                </a:moveTo>
                <a:lnTo>
                  <a:pt x="2072907" y="1455125"/>
                </a:lnTo>
                <a:lnTo>
                  <a:pt x="2067137" y="1477982"/>
                </a:lnTo>
                <a:lnTo>
                  <a:pt x="2062579" y="1501249"/>
                </a:lnTo>
                <a:lnTo>
                  <a:pt x="2059586" y="1525014"/>
                </a:lnTo>
                <a:lnTo>
                  <a:pt x="2058510" y="1549363"/>
                </a:lnTo>
                <a:lnTo>
                  <a:pt x="2058510" y="3454410"/>
                </a:lnTo>
                <a:lnTo>
                  <a:pt x="2061763" y="3502761"/>
                </a:lnTo>
                <a:lnTo>
                  <a:pt x="2071239" y="3549136"/>
                </a:lnTo>
                <a:lnTo>
                  <a:pt x="2086513" y="3593110"/>
                </a:lnTo>
                <a:lnTo>
                  <a:pt x="2107162" y="3634257"/>
                </a:lnTo>
                <a:lnTo>
                  <a:pt x="2132759" y="3672154"/>
                </a:lnTo>
                <a:lnTo>
                  <a:pt x="2162881" y="3706376"/>
                </a:lnTo>
                <a:lnTo>
                  <a:pt x="2197102" y="3736498"/>
                </a:lnTo>
                <a:lnTo>
                  <a:pt x="2234999" y="3762095"/>
                </a:lnTo>
                <a:lnTo>
                  <a:pt x="2276146" y="3782744"/>
                </a:lnTo>
                <a:lnTo>
                  <a:pt x="2320119" y="3798018"/>
                </a:lnTo>
                <a:lnTo>
                  <a:pt x="2366494" y="3807494"/>
                </a:lnTo>
                <a:lnTo>
                  <a:pt x="2414844" y="3810747"/>
                </a:lnTo>
                <a:lnTo>
                  <a:pt x="7082901" y="3810747"/>
                </a:lnTo>
                <a:lnTo>
                  <a:pt x="7131252" y="3807494"/>
                </a:lnTo>
                <a:lnTo>
                  <a:pt x="7177626" y="3798018"/>
                </a:lnTo>
                <a:lnTo>
                  <a:pt x="7221599" y="3782743"/>
                </a:lnTo>
                <a:lnTo>
                  <a:pt x="7262746" y="3762095"/>
                </a:lnTo>
                <a:lnTo>
                  <a:pt x="7300643" y="3736498"/>
                </a:lnTo>
                <a:lnTo>
                  <a:pt x="7334865" y="3706376"/>
                </a:lnTo>
                <a:lnTo>
                  <a:pt x="7364986" y="3672154"/>
                </a:lnTo>
                <a:lnTo>
                  <a:pt x="7390584" y="3634257"/>
                </a:lnTo>
                <a:lnTo>
                  <a:pt x="7411232" y="3593110"/>
                </a:lnTo>
                <a:lnTo>
                  <a:pt x="7426507" y="3549136"/>
                </a:lnTo>
                <a:lnTo>
                  <a:pt x="7435983" y="3502761"/>
                </a:lnTo>
                <a:lnTo>
                  <a:pt x="7439236" y="3454410"/>
                </a:lnTo>
                <a:lnTo>
                  <a:pt x="7439236" y="1549363"/>
                </a:lnTo>
                <a:lnTo>
                  <a:pt x="7435983" y="1501011"/>
                </a:lnTo>
                <a:lnTo>
                  <a:pt x="7426507" y="1454636"/>
                </a:lnTo>
                <a:lnTo>
                  <a:pt x="7411232" y="1410663"/>
                </a:lnTo>
                <a:lnTo>
                  <a:pt x="7390584" y="1369515"/>
                </a:lnTo>
                <a:lnTo>
                  <a:pt x="7364986" y="1331618"/>
                </a:lnTo>
                <a:lnTo>
                  <a:pt x="7334865" y="1297397"/>
                </a:lnTo>
                <a:lnTo>
                  <a:pt x="7312571" y="1277774"/>
                </a:lnTo>
                <a:lnTo>
                  <a:pt x="2186778" y="1277774"/>
                </a:lnTo>
                <a:lnTo>
                  <a:pt x="0" y="0"/>
                </a:lnTo>
                <a:close/>
              </a:path>
              <a:path extrusionOk="0" h="3811270" w="7439659">
                <a:moveTo>
                  <a:pt x="7082901" y="1193026"/>
                </a:moveTo>
                <a:lnTo>
                  <a:pt x="2414844" y="1193026"/>
                </a:lnTo>
                <a:lnTo>
                  <a:pt x="2363564" y="1196840"/>
                </a:lnTo>
                <a:lnTo>
                  <a:pt x="2314710" y="1207859"/>
                </a:lnTo>
                <a:lnTo>
                  <a:pt x="2268690" y="1225445"/>
                </a:lnTo>
                <a:lnTo>
                  <a:pt x="2225911" y="1248962"/>
                </a:lnTo>
                <a:lnTo>
                  <a:pt x="2186778" y="1277774"/>
                </a:lnTo>
                <a:lnTo>
                  <a:pt x="7312571" y="1277774"/>
                </a:lnTo>
                <a:lnTo>
                  <a:pt x="7262746" y="1241678"/>
                </a:lnTo>
                <a:lnTo>
                  <a:pt x="7221599" y="1221029"/>
                </a:lnTo>
                <a:lnTo>
                  <a:pt x="7177626" y="1205755"/>
                </a:lnTo>
                <a:lnTo>
                  <a:pt x="7131252" y="1196279"/>
                </a:lnTo>
                <a:lnTo>
                  <a:pt x="7082901" y="1193026"/>
                </a:lnTo>
                <a:close/>
              </a:path>
            </a:pathLst>
          </a:custGeom>
          <a:solidFill>
            <a:srgbClr val="9292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482" name="Google Shape;3482;p395"/>
          <p:cNvSpPr txBox="1"/>
          <p:nvPr/>
        </p:nvSpPr>
        <p:spPr>
          <a:xfrm>
            <a:off x="5818762" y="2606278"/>
            <a:ext cx="2324400" cy="721800"/>
          </a:xfrm>
          <a:prstGeom prst="rect">
            <a:avLst/>
          </a:prstGeom>
          <a:noFill/>
          <a:ln>
            <a:noFill/>
          </a:ln>
        </p:spPr>
        <p:txBody>
          <a:bodyPr anchorCtr="0" anchor="t" bIns="0" lIns="0" spcFirstLastPara="1" rIns="0" wrap="square" tIns="26550">
            <a:noAutofit/>
          </a:bodyPr>
          <a:lstStyle/>
          <a:p>
            <a:pPr indent="0" lvl="0" marL="0" marR="0" rtl="0" algn="ctr">
              <a:lnSpc>
                <a:spcPct val="114634"/>
              </a:lnSpc>
              <a:spcBef>
                <a:spcPts val="0"/>
              </a:spcBef>
              <a:spcAft>
                <a:spcPts val="0"/>
              </a:spcAft>
              <a:buNone/>
            </a:pPr>
            <a:r>
              <a:rPr b="1" lang="en" sz="1500">
                <a:solidFill>
                  <a:srgbClr val="FFFFFF"/>
                </a:solidFill>
                <a:latin typeface="Questrial"/>
                <a:ea typeface="Questrial"/>
                <a:cs typeface="Questrial"/>
                <a:sym typeface="Questrial"/>
              </a:rPr>
              <a:t>separator to place  between elements in  new column</a:t>
            </a:r>
            <a:endParaRPr sz="1500">
              <a:latin typeface="Questrial"/>
              <a:ea typeface="Questrial"/>
              <a:cs typeface="Questrial"/>
              <a:sym typeface="Questrial"/>
            </a:endParaRPr>
          </a:p>
          <a:p>
            <a:pPr indent="0" lvl="0" marL="0" marR="0" rtl="0" algn="ctr">
              <a:lnSpc>
                <a:spcPct val="108421"/>
              </a:lnSpc>
              <a:spcBef>
                <a:spcPts val="0"/>
              </a:spcBef>
              <a:spcAft>
                <a:spcPts val="0"/>
              </a:spcAft>
              <a:buNone/>
            </a:pPr>
            <a:r>
              <a:rPr lang="en" sz="1500">
                <a:solidFill>
                  <a:srgbClr val="FFFFFF"/>
                </a:solidFill>
                <a:latin typeface="Questrial"/>
                <a:ea typeface="Questrial"/>
                <a:cs typeface="Questrial"/>
                <a:sym typeface="Questrial"/>
              </a:rPr>
              <a:t>(Defaults to an underscore)</a:t>
            </a:r>
            <a:endParaRPr sz="1500">
              <a:latin typeface="Questrial"/>
              <a:ea typeface="Questrial"/>
              <a:cs typeface="Questrial"/>
              <a:sym typeface="Questrial"/>
            </a:endParaRPr>
          </a:p>
        </p:txBody>
      </p:sp>
      <p:sp>
        <p:nvSpPr>
          <p:cNvPr id="3483" name="Google Shape;3483;p395"/>
          <p:cNvSpPr txBox="1"/>
          <p:nvPr/>
        </p:nvSpPr>
        <p:spPr>
          <a:xfrm>
            <a:off x="1147554" y="1811801"/>
            <a:ext cx="6871500" cy="4392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300">
                <a:latin typeface="Questrial"/>
                <a:ea typeface="Questrial"/>
                <a:cs typeface="Questrial"/>
                <a:sym typeface="Questrial"/>
              </a:rPr>
              <a:t>unite(data, col, …, sep = "")</a:t>
            </a:r>
            <a:endParaRPr sz="2300">
              <a:latin typeface="Questrial"/>
              <a:ea typeface="Questrial"/>
              <a:cs typeface="Questrial"/>
              <a:sym typeface="Questrial"/>
            </a:endParaRPr>
          </a:p>
        </p:txBody>
      </p:sp>
    </p:spTree>
  </p:cSld>
  <p:clrMapOvr>
    <a:masterClrMapping/>
  </p:clrMapOvr>
</p:sld>
</file>

<file path=ppt/slides/slide3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7" name="Shape 3487"/>
        <p:cNvGrpSpPr/>
        <p:nvPr/>
      </p:nvGrpSpPr>
      <p:grpSpPr>
        <a:xfrm>
          <a:off x="0" y="0"/>
          <a:ext cx="0" cy="0"/>
          <a:chOff x="0" y="0"/>
          <a:chExt cx="0" cy="0"/>
        </a:xfrm>
      </p:grpSpPr>
      <p:sp>
        <p:nvSpPr>
          <p:cNvPr id="3488" name="Google Shape;3488;p396"/>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Missing values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65" name="Shape 465"/>
        <p:cNvGrpSpPr/>
        <p:nvPr/>
      </p:nvGrpSpPr>
      <p:grpSpPr>
        <a:xfrm>
          <a:off x="0" y="0"/>
          <a:ext cx="0" cy="0"/>
          <a:chOff x="0" y="0"/>
          <a:chExt cx="0" cy="0"/>
        </a:xfrm>
      </p:grpSpPr>
      <p:sp>
        <p:nvSpPr>
          <p:cNvPr id="466" name="Google Shape;466;p91"/>
          <p:cNvSpPr/>
          <p:nvPr/>
        </p:nvSpPr>
        <p:spPr>
          <a:xfrm>
            <a:off x="823941" y="1871061"/>
            <a:ext cx="1062600" cy="31032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467" name="Google Shape;467;p91"/>
          <p:cNvSpPr/>
          <p:nvPr/>
        </p:nvSpPr>
        <p:spPr>
          <a:xfrm>
            <a:off x="5615344" y="381001"/>
            <a:ext cx="3362400" cy="466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68" name="Google Shape;468;p91"/>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as a calculator</a:t>
            </a:r>
            <a:endParaRPr b="1" sz="3000">
              <a:solidFill>
                <a:srgbClr val="000000"/>
              </a:solidFill>
              <a:latin typeface="Questrial"/>
              <a:ea typeface="Questrial"/>
              <a:cs typeface="Questrial"/>
              <a:sym typeface="Questrial"/>
            </a:endParaRPr>
          </a:p>
        </p:txBody>
      </p:sp>
      <p:sp>
        <p:nvSpPr>
          <p:cNvPr id="469" name="Google Shape;469;p91"/>
          <p:cNvSpPr txBox="1"/>
          <p:nvPr/>
        </p:nvSpPr>
        <p:spPr>
          <a:xfrm>
            <a:off x="1112577" y="1763262"/>
            <a:ext cx="1646400" cy="601800"/>
          </a:xfrm>
          <a:prstGeom prst="rect">
            <a:avLst/>
          </a:prstGeom>
          <a:noFill/>
          <a:ln>
            <a:noFill/>
          </a:ln>
        </p:spPr>
        <p:txBody>
          <a:bodyPr anchorCtr="0" anchor="t" bIns="0" lIns="0" spcFirstLastPara="1" rIns="0" wrap="square" tIns="87500">
            <a:noAutofit/>
          </a:bodyPr>
          <a:lstStyle/>
          <a:p>
            <a:pPr indent="0" lvl="0" marL="0" marR="0" rtl="0" algn="l">
              <a:lnSpc>
                <a:spcPct val="100000"/>
              </a:lnSpc>
              <a:spcBef>
                <a:spcPts val="600"/>
              </a:spcBef>
              <a:spcAft>
                <a:spcPts val="0"/>
              </a:spcAft>
              <a:buNone/>
            </a:pPr>
            <a:r>
              <a:t/>
            </a:r>
            <a:endParaRPr sz="1800">
              <a:latin typeface="Questrial"/>
              <a:ea typeface="Questrial"/>
              <a:cs typeface="Questrial"/>
              <a:sym typeface="Questrial"/>
            </a:endParaRPr>
          </a:p>
        </p:txBody>
      </p:sp>
      <p:sp>
        <p:nvSpPr>
          <p:cNvPr id="470" name="Google Shape;470;p91"/>
          <p:cNvSpPr txBox="1"/>
          <p:nvPr/>
        </p:nvSpPr>
        <p:spPr>
          <a:xfrm>
            <a:off x="1112577" y="1905122"/>
            <a:ext cx="1565400" cy="2202000"/>
          </a:xfrm>
          <a:prstGeom prst="rect">
            <a:avLst/>
          </a:prstGeom>
          <a:noFill/>
          <a:ln>
            <a:noFill/>
          </a:ln>
        </p:spPr>
        <p:txBody>
          <a:bodyPr anchorCtr="0" anchor="t" bIns="0" lIns="0" spcFirstLastPara="1" rIns="0" wrap="square" tIns="87500">
            <a:noAutofit/>
          </a:bodyPr>
          <a:lstStyle/>
          <a:p>
            <a:pPr indent="0" lvl="0" marL="0" rtl="0" algn="l">
              <a:spcBef>
                <a:spcPts val="0"/>
              </a:spcBef>
              <a:spcAft>
                <a:spcPts val="0"/>
              </a:spcAft>
              <a:buNone/>
            </a:pPr>
            <a:r>
              <a:rPr lang="en" sz="1500">
                <a:solidFill>
                  <a:schemeClr val="dk1"/>
                </a:solidFill>
                <a:latin typeface="Questrial"/>
                <a:ea typeface="Questrial"/>
                <a:cs typeface="Questrial"/>
                <a:sym typeface="Questrial"/>
              </a:rPr>
              <a:t>5 + 5</a:t>
            </a:r>
            <a:endParaRPr sz="1500">
              <a:solidFill>
                <a:schemeClr val="dk1"/>
              </a:solidFill>
              <a:latin typeface="Questrial"/>
              <a:ea typeface="Questrial"/>
              <a:cs typeface="Questrial"/>
              <a:sym typeface="Questrial"/>
            </a:endParaRPr>
          </a:p>
          <a:p>
            <a:pPr indent="0" lvl="0" marL="0" rtl="0" algn="l">
              <a:spcBef>
                <a:spcPts val="600"/>
              </a:spcBef>
              <a:spcAft>
                <a:spcPts val="0"/>
              </a:spcAft>
              <a:buNone/>
            </a:pPr>
            <a:r>
              <a:rPr lang="en" sz="1500">
                <a:solidFill>
                  <a:srgbClr val="0096FF"/>
                </a:solidFill>
                <a:latin typeface="Questrial"/>
                <a:ea typeface="Questrial"/>
                <a:cs typeface="Questrial"/>
                <a:sym typeface="Questrial"/>
              </a:rPr>
              <a:t># 10</a:t>
            </a:r>
            <a:endParaRPr sz="1500">
              <a:solidFill>
                <a:schemeClr val="dk1"/>
              </a:solidFill>
              <a:latin typeface="Questrial"/>
              <a:ea typeface="Questrial"/>
              <a:cs typeface="Questrial"/>
              <a:sym typeface="Questrial"/>
            </a:endParaRPr>
          </a:p>
          <a:p>
            <a:pPr indent="0" lvl="0" marL="0" marR="0" rtl="0" algn="l">
              <a:lnSpc>
                <a:spcPct val="100000"/>
              </a:lnSpc>
              <a:spcBef>
                <a:spcPts val="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0"/>
              </a:spcBef>
              <a:spcAft>
                <a:spcPts val="0"/>
              </a:spcAft>
              <a:buNone/>
            </a:pPr>
            <a:r>
              <a:rPr lang="en" sz="1500">
                <a:latin typeface="Questrial"/>
                <a:ea typeface="Questrial"/>
                <a:cs typeface="Questrial"/>
                <a:sym typeface="Questrial"/>
              </a:rPr>
              <a:t>4 - 1</a:t>
            </a:r>
            <a:endParaRPr sz="1500">
              <a:latin typeface="Questrial"/>
              <a:ea typeface="Questrial"/>
              <a:cs typeface="Questrial"/>
              <a:sym typeface="Questrial"/>
            </a:endParaRPr>
          </a:p>
          <a:p>
            <a:pPr indent="0" lvl="0" marL="0" marR="0" rtl="0" algn="l">
              <a:lnSpc>
                <a:spcPct val="100000"/>
              </a:lnSpc>
              <a:spcBef>
                <a:spcPts val="600"/>
              </a:spcBef>
              <a:spcAft>
                <a:spcPts val="0"/>
              </a:spcAft>
              <a:buNone/>
            </a:pPr>
            <a:r>
              <a:rPr lang="en" sz="1500">
                <a:solidFill>
                  <a:srgbClr val="0096FF"/>
                </a:solidFill>
                <a:latin typeface="Questrial"/>
                <a:ea typeface="Questrial"/>
                <a:cs typeface="Questrial"/>
                <a:sym typeface="Questrial"/>
              </a:rPr>
              <a:t># 3</a:t>
            </a:r>
            <a:endParaRPr sz="15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0"/>
              </a:spcBef>
              <a:spcAft>
                <a:spcPts val="0"/>
              </a:spcAft>
              <a:buNone/>
            </a:pPr>
            <a:r>
              <a:rPr lang="en" sz="1500">
                <a:latin typeface="Questrial"/>
                <a:ea typeface="Questrial"/>
                <a:cs typeface="Questrial"/>
                <a:sym typeface="Questrial"/>
              </a:rPr>
              <a:t>1 * 2</a:t>
            </a:r>
            <a:endParaRPr sz="1500">
              <a:latin typeface="Questrial"/>
              <a:ea typeface="Questrial"/>
              <a:cs typeface="Questrial"/>
              <a:sym typeface="Questrial"/>
            </a:endParaRPr>
          </a:p>
          <a:p>
            <a:pPr indent="0" lvl="0" marL="0" marR="0" rtl="0" algn="l">
              <a:lnSpc>
                <a:spcPct val="100000"/>
              </a:lnSpc>
              <a:spcBef>
                <a:spcPts val="600"/>
              </a:spcBef>
              <a:spcAft>
                <a:spcPts val="0"/>
              </a:spcAft>
              <a:buNone/>
            </a:pPr>
            <a:r>
              <a:rPr lang="en" sz="1500">
                <a:solidFill>
                  <a:srgbClr val="0096FF"/>
                </a:solidFill>
                <a:latin typeface="Questrial"/>
                <a:ea typeface="Questrial"/>
                <a:cs typeface="Questrial"/>
                <a:sym typeface="Questrial"/>
              </a:rPr>
              <a:t># 2</a:t>
            </a:r>
            <a:endParaRPr sz="15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0"/>
              </a:spcBef>
              <a:spcAft>
                <a:spcPts val="0"/>
              </a:spcAft>
              <a:buNone/>
            </a:pPr>
            <a:r>
              <a:rPr lang="en" sz="1500">
                <a:latin typeface="Questrial"/>
                <a:ea typeface="Questrial"/>
                <a:cs typeface="Questrial"/>
                <a:sym typeface="Questrial"/>
              </a:rPr>
              <a:t>4 ^ 2</a:t>
            </a:r>
            <a:endParaRPr sz="1500">
              <a:latin typeface="Questrial"/>
              <a:ea typeface="Questrial"/>
              <a:cs typeface="Questrial"/>
              <a:sym typeface="Questrial"/>
            </a:endParaRPr>
          </a:p>
          <a:p>
            <a:pPr indent="0" lvl="0" marL="0" marR="0" rtl="0" algn="l">
              <a:lnSpc>
                <a:spcPct val="100000"/>
              </a:lnSpc>
              <a:spcBef>
                <a:spcPts val="600"/>
              </a:spcBef>
              <a:spcAft>
                <a:spcPts val="0"/>
              </a:spcAft>
              <a:buNone/>
            </a:pPr>
            <a:r>
              <a:rPr lang="en" sz="1500">
                <a:solidFill>
                  <a:srgbClr val="0096FF"/>
                </a:solidFill>
                <a:latin typeface="Questrial"/>
                <a:ea typeface="Questrial"/>
                <a:cs typeface="Questrial"/>
                <a:sym typeface="Questrial"/>
              </a:rPr>
              <a:t># 16</a:t>
            </a:r>
            <a:endParaRPr sz="1500">
              <a:latin typeface="Questrial"/>
              <a:ea typeface="Questrial"/>
              <a:cs typeface="Questrial"/>
              <a:sym typeface="Questrial"/>
            </a:endParaRPr>
          </a:p>
        </p:txBody>
      </p:sp>
      <p:sp>
        <p:nvSpPr>
          <p:cNvPr id="471" name="Google Shape;471;p91"/>
          <p:cNvSpPr txBox="1"/>
          <p:nvPr/>
        </p:nvSpPr>
        <p:spPr>
          <a:xfrm>
            <a:off x="7499272" y="761308"/>
            <a:ext cx="733800" cy="12120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7900">
                <a:solidFill>
                  <a:srgbClr val="FFFFFF"/>
                </a:solidFill>
                <a:latin typeface="Helvetica Neue"/>
                <a:ea typeface="Helvetica Neue"/>
                <a:cs typeface="Helvetica Neue"/>
                <a:sym typeface="Helvetica Neue"/>
              </a:rPr>
              <a:t>R</a:t>
            </a:r>
            <a:endParaRPr sz="7900">
              <a:latin typeface="Helvetica Neue"/>
              <a:ea typeface="Helvetica Neue"/>
              <a:cs typeface="Helvetica Neue"/>
              <a:sym typeface="Helvetica Neue"/>
            </a:endParaRPr>
          </a:p>
        </p:txBody>
      </p:sp>
      <p:sp>
        <p:nvSpPr>
          <p:cNvPr id="472" name="Google Shape;472;p91"/>
          <p:cNvSpPr txBox="1"/>
          <p:nvPr/>
        </p:nvSpPr>
        <p:spPr>
          <a:xfrm>
            <a:off x="477426" y="1085677"/>
            <a:ext cx="4235400" cy="4542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900">
                <a:latin typeface="Questrial"/>
                <a:ea typeface="Questrial"/>
                <a:cs typeface="Questrial"/>
                <a:sym typeface="Questrial"/>
              </a:rPr>
              <a:t>Let’s run some of this code in your console: </a:t>
            </a:r>
            <a:endParaRPr sz="1900">
              <a:latin typeface="Questrial"/>
              <a:ea typeface="Questrial"/>
              <a:cs typeface="Questrial"/>
              <a:sym typeface="Questrial"/>
            </a:endParaRPr>
          </a:p>
        </p:txBody>
      </p:sp>
    </p:spTree>
  </p:cSld>
  <p:clrMapOvr>
    <a:masterClrMapping/>
  </p:clrMapOvr>
</p:sld>
</file>

<file path=ppt/slides/slide3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492" name="Shape 3492"/>
        <p:cNvGrpSpPr/>
        <p:nvPr/>
      </p:nvGrpSpPr>
      <p:grpSpPr>
        <a:xfrm>
          <a:off x="0" y="0"/>
          <a:ext cx="0" cy="0"/>
          <a:chOff x="0" y="0"/>
          <a:chExt cx="0" cy="0"/>
        </a:xfrm>
      </p:grpSpPr>
      <p:sp>
        <p:nvSpPr>
          <p:cNvPr id="3493" name="Google Shape;3493;p397"/>
          <p:cNvSpPr txBox="1"/>
          <p:nvPr>
            <p:ph idx="4294967295" type="title"/>
          </p:nvPr>
        </p:nvSpPr>
        <p:spPr>
          <a:xfrm>
            <a:off x="676198" y="495574"/>
            <a:ext cx="19899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drop_na()</a:t>
            </a:r>
            <a:endParaRPr b="1" sz="3000">
              <a:latin typeface="Questrial"/>
              <a:ea typeface="Questrial"/>
              <a:cs typeface="Questrial"/>
              <a:sym typeface="Questrial"/>
            </a:endParaRPr>
          </a:p>
        </p:txBody>
      </p:sp>
      <p:sp>
        <p:nvSpPr>
          <p:cNvPr id="3494" name="Google Shape;3494;p397"/>
          <p:cNvSpPr/>
          <p:nvPr/>
        </p:nvSpPr>
        <p:spPr>
          <a:xfrm>
            <a:off x="694463" y="1630194"/>
            <a:ext cx="6249159" cy="606742"/>
          </a:xfrm>
          <a:custGeom>
            <a:rect b="b" l="l" r="r" t="t"/>
            <a:pathLst>
              <a:path extrusionOk="0" h="1333500" w="13734415">
                <a:moveTo>
                  <a:pt x="0" y="0"/>
                </a:moveTo>
                <a:lnTo>
                  <a:pt x="13734124" y="0"/>
                </a:lnTo>
                <a:lnTo>
                  <a:pt x="13734124" y="1333348"/>
                </a:lnTo>
                <a:lnTo>
                  <a:pt x="0" y="1333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95" name="Google Shape;3495;p397"/>
          <p:cNvSpPr/>
          <p:nvPr/>
        </p:nvSpPr>
        <p:spPr>
          <a:xfrm>
            <a:off x="694463" y="1630194"/>
            <a:ext cx="6249159" cy="606742"/>
          </a:xfrm>
          <a:custGeom>
            <a:rect b="b" l="l" r="r" t="t"/>
            <a:pathLst>
              <a:path extrusionOk="0" h="1333500" w="13734415">
                <a:moveTo>
                  <a:pt x="0" y="0"/>
                </a:moveTo>
                <a:lnTo>
                  <a:pt x="13734115" y="0"/>
                </a:lnTo>
                <a:lnTo>
                  <a:pt x="13734115" y="1333348"/>
                </a:lnTo>
                <a:lnTo>
                  <a:pt x="0" y="133334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96" name="Google Shape;3496;p397"/>
          <p:cNvSpPr txBox="1"/>
          <p:nvPr/>
        </p:nvSpPr>
        <p:spPr>
          <a:xfrm>
            <a:off x="741172" y="1725349"/>
            <a:ext cx="6213600" cy="410100"/>
          </a:xfrm>
          <a:prstGeom prst="rect">
            <a:avLst/>
          </a:prstGeom>
          <a:noFill/>
          <a:ln>
            <a:noFill/>
          </a:ln>
        </p:spPr>
        <p:txBody>
          <a:bodyPr anchorCtr="0" anchor="t" bIns="0" lIns="0" spcFirstLastPara="1" rIns="0" wrap="square" tIns="5475">
            <a:noAutofit/>
          </a:bodyPr>
          <a:lstStyle/>
          <a:p>
            <a:pPr indent="0" lvl="0" marL="0" rtl="0" algn="l">
              <a:spcBef>
                <a:spcPts val="0"/>
              </a:spcBef>
              <a:spcAft>
                <a:spcPts val="0"/>
              </a:spcAft>
              <a:buNone/>
            </a:pPr>
            <a:r>
              <a:rPr lang="en" sz="2200">
                <a:solidFill>
                  <a:schemeClr val="dk1"/>
                </a:solidFill>
                <a:latin typeface="Questrial"/>
                <a:ea typeface="Questrial"/>
                <a:cs typeface="Questrial"/>
                <a:sym typeface="Questrial"/>
              </a:rPr>
              <a:t>drop_na(</a:t>
            </a:r>
            <a:r>
              <a:rPr lang="en" sz="2200">
                <a:solidFill>
                  <a:srgbClr val="0365C0"/>
                </a:solidFill>
                <a:latin typeface="Questrial"/>
                <a:ea typeface="Questrial"/>
                <a:cs typeface="Questrial"/>
                <a:sym typeface="Questrial"/>
              </a:rPr>
              <a:t>x, x2</a:t>
            </a:r>
            <a:r>
              <a:rPr lang="en" sz="2200">
                <a:solidFill>
                  <a:schemeClr val="dk1"/>
                </a:solidFill>
                <a:latin typeface="Questrial"/>
                <a:ea typeface="Questrial"/>
                <a:cs typeface="Questrial"/>
                <a:sym typeface="Questrial"/>
              </a:rPr>
              <a:t>)</a:t>
            </a:r>
            <a:endParaRPr sz="2200">
              <a:latin typeface="Questrial"/>
              <a:ea typeface="Questrial"/>
              <a:cs typeface="Questrial"/>
              <a:sym typeface="Questrial"/>
            </a:endParaRPr>
          </a:p>
        </p:txBody>
      </p:sp>
      <p:sp>
        <p:nvSpPr>
          <p:cNvPr id="3497" name="Google Shape;3497;p397"/>
          <p:cNvSpPr/>
          <p:nvPr/>
        </p:nvSpPr>
        <p:spPr>
          <a:xfrm>
            <a:off x="2386456" y="2145325"/>
            <a:ext cx="1572908" cy="1246390"/>
          </a:xfrm>
          <a:custGeom>
            <a:rect b="b" l="l" r="r" t="t"/>
            <a:pathLst>
              <a:path extrusionOk="0" h="3665854" w="3456940">
                <a:moveTo>
                  <a:pt x="0" y="0"/>
                </a:moveTo>
                <a:lnTo>
                  <a:pt x="171134" y="1101732"/>
                </a:lnTo>
                <a:lnTo>
                  <a:pt x="129745" y="1131521"/>
                </a:lnTo>
                <a:lnTo>
                  <a:pt x="93046" y="1166705"/>
                </a:lnTo>
                <a:lnTo>
                  <a:pt x="61650" y="1206729"/>
                </a:lnTo>
                <a:lnTo>
                  <a:pt x="36167" y="1251035"/>
                </a:lnTo>
                <a:lnTo>
                  <a:pt x="17209" y="1299066"/>
                </a:lnTo>
                <a:lnTo>
                  <a:pt x="5385" y="1350267"/>
                </a:lnTo>
                <a:lnTo>
                  <a:pt x="1308" y="1404079"/>
                </a:lnTo>
                <a:lnTo>
                  <a:pt x="1308" y="3309126"/>
                </a:lnTo>
                <a:lnTo>
                  <a:pt x="4561" y="3357478"/>
                </a:lnTo>
                <a:lnTo>
                  <a:pt x="14038" y="3403853"/>
                </a:lnTo>
                <a:lnTo>
                  <a:pt x="29312" y="3447826"/>
                </a:lnTo>
                <a:lnTo>
                  <a:pt x="49960" y="3488974"/>
                </a:lnTo>
                <a:lnTo>
                  <a:pt x="75558" y="3526871"/>
                </a:lnTo>
                <a:lnTo>
                  <a:pt x="105680" y="3561093"/>
                </a:lnTo>
                <a:lnTo>
                  <a:pt x="139901" y="3591215"/>
                </a:lnTo>
                <a:lnTo>
                  <a:pt x="177798" y="3616812"/>
                </a:lnTo>
                <a:lnTo>
                  <a:pt x="218946" y="3637460"/>
                </a:lnTo>
                <a:lnTo>
                  <a:pt x="262920" y="3652735"/>
                </a:lnTo>
                <a:lnTo>
                  <a:pt x="309295" y="3662211"/>
                </a:lnTo>
                <a:lnTo>
                  <a:pt x="357646" y="3665464"/>
                </a:lnTo>
                <a:lnTo>
                  <a:pt x="3100364" y="3665464"/>
                </a:lnTo>
                <a:lnTo>
                  <a:pt x="3148715" y="3662211"/>
                </a:lnTo>
                <a:lnTo>
                  <a:pt x="3195090" y="3652734"/>
                </a:lnTo>
                <a:lnTo>
                  <a:pt x="3239064" y="3637460"/>
                </a:lnTo>
                <a:lnTo>
                  <a:pt x="3280211" y="3616811"/>
                </a:lnTo>
                <a:lnTo>
                  <a:pt x="3318108" y="3591214"/>
                </a:lnTo>
                <a:lnTo>
                  <a:pt x="3352330" y="3561092"/>
                </a:lnTo>
                <a:lnTo>
                  <a:pt x="3382452" y="3526871"/>
                </a:lnTo>
                <a:lnTo>
                  <a:pt x="3408049" y="3488974"/>
                </a:lnTo>
                <a:lnTo>
                  <a:pt x="3428697" y="3447826"/>
                </a:lnTo>
                <a:lnTo>
                  <a:pt x="3443971" y="3403853"/>
                </a:lnTo>
                <a:lnTo>
                  <a:pt x="3453447" y="3357478"/>
                </a:lnTo>
                <a:lnTo>
                  <a:pt x="3456701" y="3309126"/>
                </a:lnTo>
                <a:lnTo>
                  <a:pt x="3456701" y="1404079"/>
                </a:lnTo>
                <a:lnTo>
                  <a:pt x="3453447" y="1355728"/>
                </a:lnTo>
                <a:lnTo>
                  <a:pt x="3443971" y="1309353"/>
                </a:lnTo>
                <a:lnTo>
                  <a:pt x="3428697" y="1265379"/>
                </a:lnTo>
                <a:lnTo>
                  <a:pt x="3408049" y="1224232"/>
                </a:lnTo>
                <a:lnTo>
                  <a:pt x="3382452" y="1186335"/>
                </a:lnTo>
                <a:lnTo>
                  <a:pt x="3352330" y="1152113"/>
                </a:lnTo>
                <a:lnTo>
                  <a:pt x="3318108" y="1121991"/>
                </a:lnTo>
                <a:lnTo>
                  <a:pt x="3280211" y="1096394"/>
                </a:lnTo>
                <a:lnTo>
                  <a:pt x="3239064" y="1075746"/>
                </a:lnTo>
                <a:lnTo>
                  <a:pt x="3195090" y="1060472"/>
                </a:lnTo>
                <a:lnTo>
                  <a:pt x="3148715" y="1050996"/>
                </a:lnTo>
                <a:lnTo>
                  <a:pt x="3100364" y="1047742"/>
                </a:lnTo>
                <a:lnTo>
                  <a:pt x="376297" y="1047742"/>
                </a:lnTo>
                <a:lnTo>
                  <a:pt x="0"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498" name="Google Shape;3498;p397"/>
          <p:cNvSpPr txBox="1"/>
          <p:nvPr/>
        </p:nvSpPr>
        <p:spPr>
          <a:xfrm>
            <a:off x="2444829" y="2675082"/>
            <a:ext cx="1459800" cy="532500"/>
          </a:xfrm>
          <a:prstGeom prst="rect">
            <a:avLst/>
          </a:prstGeom>
          <a:noFill/>
          <a:ln>
            <a:noFill/>
          </a:ln>
        </p:spPr>
        <p:txBody>
          <a:bodyPr anchorCtr="0" anchor="t" bIns="0" lIns="0" spcFirstLastPara="1" rIns="0" wrap="square" tIns="27725">
            <a:noAutofit/>
          </a:bodyPr>
          <a:lstStyle/>
          <a:p>
            <a:pPr indent="101600" lvl="0" marL="0" marR="0" rtl="0" algn="l">
              <a:lnSpc>
                <a:spcPct val="113506"/>
              </a:lnSpc>
              <a:spcBef>
                <a:spcPts val="0"/>
              </a:spcBef>
              <a:spcAft>
                <a:spcPts val="0"/>
              </a:spcAft>
              <a:buNone/>
            </a:pPr>
            <a:r>
              <a:rPr b="1" lang="en" sz="1500">
                <a:solidFill>
                  <a:srgbClr val="FFFFFF"/>
                </a:solidFill>
                <a:latin typeface="Questrial"/>
                <a:ea typeface="Questrial"/>
                <a:cs typeface="Questrial"/>
                <a:sym typeface="Questrial"/>
              </a:rPr>
              <a:t>column(s) to  screen for NA’s</a:t>
            </a:r>
            <a:endParaRPr sz="1500">
              <a:latin typeface="Questrial"/>
              <a:ea typeface="Questrial"/>
              <a:cs typeface="Questrial"/>
              <a:sym typeface="Questrial"/>
            </a:endParaRPr>
          </a:p>
        </p:txBody>
      </p:sp>
      <p:sp>
        <p:nvSpPr>
          <p:cNvPr id="3499" name="Google Shape;3499;p397"/>
          <p:cNvSpPr/>
          <p:nvPr/>
        </p:nvSpPr>
        <p:spPr>
          <a:xfrm>
            <a:off x="692085" y="2113345"/>
            <a:ext cx="1572330" cy="1278344"/>
          </a:xfrm>
          <a:custGeom>
            <a:rect b="b" l="l" r="r" t="t"/>
            <a:pathLst>
              <a:path extrusionOk="0" h="3759834" w="3455670">
                <a:moveTo>
                  <a:pt x="3099055" y="1141980"/>
                </a:moveTo>
                <a:lnTo>
                  <a:pt x="356337" y="1141980"/>
                </a:lnTo>
                <a:lnTo>
                  <a:pt x="307986" y="1145233"/>
                </a:lnTo>
                <a:lnTo>
                  <a:pt x="261611" y="1154710"/>
                </a:lnTo>
                <a:lnTo>
                  <a:pt x="217637" y="1169984"/>
                </a:lnTo>
                <a:lnTo>
                  <a:pt x="176489" y="1190632"/>
                </a:lnTo>
                <a:lnTo>
                  <a:pt x="138592" y="1216229"/>
                </a:lnTo>
                <a:lnTo>
                  <a:pt x="104371" y="1246351"/>
                </a:lnTo>
                <a:lnTo>
                  <a:pt x="74249" y="1280573"/>
                </a:lnTo>
                <a:lnTo>
                  <a:pt x="48651" y="1318470"/>
                </a:lnTo>
                <a:lnTo>
                  <a:pt x="28003" y="1359617"/>
                </a:lnTo>
                <a:lnTo>
                  <a:pt x="12729" y="1403591"/>
                </a:lnTo>
                <a:lnTo>
                  <a:pt x="3253" y="1449966"/>
                </a:lnTo>
                <a:lnTo>
                  <a:pt x="0" y="1498317"/>
                </a:lnTo>
                <a:lnTo>
                  <a:pt x="0" y="3403364"/>
                </a:lnTo>
                <a:lnTo>
                  <a:pt x="3253" y="3451716"/>
                </a:lnTo>
                <a:lnTo>
                  <a:pt x="12729" y="3498091"/>
                </a:lnTo>
                <a:lnTo>
                  <a:pt x="28003" y="3542064"/>
                </a:lnTo>
                <a:lnTo>
                  <a:pt x="48651" y="3583212"/>
                </a:lnTo>
                <a:lnTo>
                  <a:pt x="74249" y="3621109"/>
                </a:lnTo>
                <a:lnTo>
                  <a:pt x="104371" y="3655331"/>
                </a:lnTo>
                <a:lnTo>
                  <a:pt x="138592" y="3685453"/>
                </a:lnTo>
                <a:lnTo>
                  <a:pt x="176489" y="3711050"/>
                </a:lnTo>
                <a:lnTo>
                  <a:pt x="217637" y="3731698"/>
                </a:lnTo>
                <a:lnTo>
                  <a:pt x="261611" y="3746973"/>
                </a:lnTo>
                <a:lnTo>
                  <a:pt x="307986" y="3756449"/>
                </a:lnTo>
                <a:lnTo>
                  <a:pt x="356337" y="3759702"/>
                </a:lnTo>
                <a:lnTo>
                  <a:pt x="3099055" y="3759702"/>
                </a:lnTo>
                <a:lnTo>
                  <a:pt x="3147407" y="3756448"/>
                </a:lnTo>
                <a:lnTo>
                  <a:pt x="3193781" y="3746972"/>
                </a:lnTo>
                <a:lnTo>
                  <a:pt x="3237755" y="3731698"/>
                </a:lnTo>
                <a:lnTo>
                  <a:pt x="3278902" y="3711049"/>
                </a:lnTo>
                <a:lnTo>
                  <a:pt x="3316799" y="3685452"/>
                </a:lnTo>
                <a:lnTo>
                  <a:pt x="3351021" y="3655330"/>
                </a:lnTo>
                <a:lnTo>
                  <a:pt x="3381143" y="3621109"/>
                </a:lnTo>
                <a:lnTo>
                  <a:pt x="3406740" y="3583212"/>
                </a:lnTo>
                <a:lnTo>
                  <a:pt x="3427388" y="3542064"/>
                </a:lnTo>
                <a:lnTo>
                  <a:pt x="3442663" y="3498091"/>
                </a:lnTo>
                <a:lnTo>
                  <a:pt x="3452139" y="3451716"/>
                </a:lnTo>
                <a:lnTo>
                  <a:pt x="3455392" y="3403364"/>
                </a:lnTo>
                <a:lnTo>
                  <a:pt x="3455392" y="1498317"/>
                </a:lnTo>
                <a:lnTo>
                  <a:pt x="3452139" y="1449966"/>
                </a:lnTo>
                <a:lnTo>
                  <a:pt x="3442663" y="1403591"/>
                </a:lnTo>
                <a:lnTo>
                  <a:pt x="3427388" y="1359617"/>
                </a:lnTo>
                <a:lnTo>
                  <a:pt x="3406740" y="1318470"/>
                </a:lnTo>
                <a:lnTo>
                  <a:pt x="3381143" y="1280573"/>
                </a:lnTo>
                <a:lnTo>
                  <a:pt x="3351021" y="1246351"/>
                </a:lnTo>
                <a:lnTo>
                  <a:pt x="3316799" y="1216229"/>
                </a:lnTo>
                <a:lnTo>
                  <a:pt x="3278902" y="1190632"/>
                </a:lnTo>
                <a:lnTo>
                  <a:pt x="3237755" y="1169984"/>
                </a:lnTo>
                <a:lnTo>
                  <a:pt x="3193781" y="1154710"/>
                </a:lnTo>
                <a:lnTo>
                  <a:pt x="3147407" y="1145233"/>
                </a:lnTo>
                <a:lnTo>
                  <a:pt x="3099055" y="1141980"/>
                </a:lnTo>
                <a:close/>
              </a:path>
              <a:path extrusionOk="0" h="3759834" w="3455670">
                <a:moveTo>
                  <a:pt x="2687090" y="0"/>
                </a:moveTo>
                <a:lnTo>
                  <a:pt x="2582382" y="1141980"/>
                </a:lnTo>
                <a:lnTo>
                  <a:pt x="2791799" y="1141980"/>
                </a:lnTo>
                <a:lnTo>
                  <a:pt x="2687090"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00" name="Google Shape;3500;p397"/>
          <p:cNvSpPr txBox="1"/>
          <p:nvPr/>
        </p:nvSpPr>
        <p:spPr>
          <a:xfrm>
            <a:off x="801767" y="2675082"/>
            <a:ext cx="1349100" cy="532500"/>
          </a:xfrm>
          <a:prstGeom prst="rect">
            <a:avLst/>
          </a:prstGeom>
          <a:noFill/>
          <a:ln>
            <a:noFill/>
          </a:ln>
        </p:spPr>
        <p:txBody>
          <a:bodyPr anchorCtr="0" anchor="t" bIns="0" lIns="0" spcFirstLastPara="1" rIns="0" wrap="square" tIns="27725">
            <a:noAutofit/>
          </a:bodyPr>
          <a:lstStyle/>
          <a:p>
            <a:pPr indent="-177800" lvl="0" marL="177800" marR="0" rtl="0" algn="l">
              <a:lnSpc>
                <a:spcPct val="113506"/>
              </a:lnSpc>
              <a:spcBef>
                <a:spcPts val="0"/>
              </a:spcBef>
              <a:spcAft>
                <a:spcPts val="0"/>
              </a:spcAft>
              <a:buNone/>
            </a:pPr>
            <a:r>
              <a:rPr b="1" lang="en" sz="1500">
                <a:solidFill>
                  <a:srgbClr val="FFFFFF"/>
                </a:solidFill>
                <a:latin typeface="Questrial"/>
                <a:ea typeface="Questrial"/>
                <a:cs typeface="Questrial"/>
                <a:sym typeface="Questrial"/>
              </a:rPr>
              <a:t>data frame to  transform</a:t>
            </a:r>
            <a:endParaRPr sz="1500">
              <a:latin typeface="Questrial"/>
              <a:ea typeface="Questrial"/>
              <a:cs typeface="Questrial"/>
              <a:sym typeface="Questrial"/>
            </a:endParaRPr>
          </a:p>
        </p:txBody>
      </p:sp>
      <p:sp>
        <p:nvSpPr>
          <p:cNvPr id="3501" name="Google Shape;3501;p397"/>
          <p:cNvSpPr txBox="1"/>
          <p:nvPr/>
        </p:nvSpPr>
        <p:spPr>
          <a:xfrm>
            <a:off x="624895" y="1073045"/>
            <a:ext cx="7112700" cy="5832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Font typeface="Arial"/>
              <a:buNone/>
            </a:pPr>
            <a:r>
              <a:rPr lang="en" sz="2300">
                <a:solidFill>
                  <a:schemeClr val="dk1"/>
                </a:solidFill>
                <a:latin typeface="Questrial"/>
                <a:ea typeface="Questrial"/>
                <a:cs typeface="Questrial"/>
                <a:sym typeface="Questrial"/>
              </a:rPr>
              <a:t>Drops rows that contain NA’s in the specified columns.</a:t>
            </a:r>
            <a:endParaRPr sz="600">
              <a:latin typeface="Helvetica Neue"/>
              <a:ea typeface="Helvetica Neue"/>
              <a:cs typeface="Helvetica Neue"/>
              <a:sym typeface="Helvetica Neue"/>
            </a:endParaRPr>
          </a:p>
        </p:txBody>
      </p:sp>
    </p:spTree>
  </p:cSld>
  <p:clrMapOvr>
    <a:masterClrMapping/>
  </p:clrMapOvr>
</p:sld>
</file>

<file path=ppt/slides/slide3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505" name="Shape 3505"/>
        <p:cNvGrpSpPr/>
        <p:nvPr/>
      </p:nvGrpSpPr>
      <p:grpSpPr>
        <a:xfrm>
          <a:off x="0" y="0"/>
          <a:ext cx="0" cy="0"/>
          <a:chOff x="0" y="0"/>
          <a:chExt cx="0" cy="0"/>
        </a:xfrm>
      </p:grpSpPr>
      <p:sp>
        <p:nvSpPr>
          <p:cNvPr id="3506" name="Google Shape;3506;p398"/>
          <p:cNvSpPr txBox="1"/>
          <p:nvPr>
            <p:ph idx="4294967295" type="title"/>
          </p:nvPr>
        </p:nvSpPr>
        <p:spPr>
          <a:xfrm>
            <a:off x="676198" y="495574"/>
            <a:ext cx="19899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drop_na()</a:t>
            </a:r>
            <a:endParaRPr b="1" sz="3000">
              <a:latin typeface="Questrial"/>
              <a:ea typeface="Questrial"/>
              <a:cs typeface="Questrial"/>
              <a:sym typeface="Questrial"/>
            </a:endParaRPr>
          </a:p>
        </p:txBody>
      </p:sp>
      <p:sp>
        <p:nvSpPr>
          <p:cNvPr id="3507" name="Google Shape;3507;p398"/>
          <p:cNvSpPr/>
          <p:nvPr/>
        </p:nvSpPr>
        <p:spPr>
          <a:xfrm>
            <a:off x="694463" y="1630194"/>
            <a:ext cx="6249159" cy="606742"/>
          </a:xfrm>
          <a:custGeom>
            <a:rect b="b" l="l" r="r" t="t"/>
            <a:pathLst>
              <a:path extrusionOk="0" h="1333500" w="13734415">
                <a:moveTo>
                  <a:pt x="0" y="0"/>
                </a:moveTo>
                <a:lnTo>
                  <a:pt x="13734124" y="0"/>
                </a:lnTo>
                <a:lnTo>
                  <a:pt x="13734124" y="1333348"/>
                </a:lnTo>
                <a:lnTo>
                  <a:pt x="0" y="1333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08" name="Google Shape;3508;p398"/>
          <p:cNvSpPr/>
          <p:nvPr/>
        </p:nvSpPr>
        <p:spPr>
          <a:xfrm>
            <a:off x="694463" y="1630194"/>
            <a:ext cx="6249159" cy="606742"/>
          </a:xfrm>
          <a:custGeom>
            <a:rect b="b" l="l" r="r" t="t"/>
            <a:pathLst>
              <a:path extrusionOk="0" h="1333500" w="13734415">
                <a:moveTo>
                  <a:pt x="0" y="0"/>
                </a:moveTo>
                <a:lnTo>
                  <a:pt x="13734115" y="0"/>
                </a:lnTo>
                <a:lnTo>
                  <a:pt x="13734115" y="1333348"/>
                </a:lnTo>
                <a:lnTo>
                  <a:pt x="0" y="133334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09" name="Google Shape;3509;p398"/>
          <p:cNvSpPr txBox="1"/>
          <p:nvPr/>
        </p:nvSpPr>
        <p:spPr>
          <a:xfrm>
            <a:off x="741172" y="1725349"/>
            <a:ext cx="6213600" cy="410100"/>
          </a:xfrm>
          <a:prstGeom prst="rect">
            <a:avLst/>
          </a:prstGeom>
          <a:noFill/>
          <a:ln>
            <a:noFill/>
          </a:ln>
        </p:spPr>
        <p:txBody>
          <a:bodyPr anchorCtr="0" anchor="t" bIns="0" lIns="0" spcFirstLastPara="1" rIns="0" wrap="square" tIns="5475">
            <a:noAutofit/>
          </a:bodyPr>
          <a:lstStyle/>
          <a:p>
            <a:pPr indent="0" lvl="0" marL="0" rtl="0" algn="l">
              <a:spcBef>
                <a:spcPts val="0"/>
              </a:spcBef>
              <a:spcAft>
                <a:spcPts val="0"/>
              </a:spcAft>
              <a:buNone/>
            </a:pPr>
            <a:r>
              <a:rPr lang="en" sz="2200">
                <a:solidFill>
                  <a:schemeClr val="dk1"/>
                </a:solidFill>
                <a:latin typeface="Questrial"/>
                <a:ea typeface="Questrial"/>
                <a:cs typeface="Questrial"/>
                <a:sym typeface="Questrial"/>
              </a:rPr>
              <a:t>drop_na(</a:t>
            </a:r>
            <a:r>
              <a:rPr lang="en" sz="2200">
                <a:solidFill>
                  <a:srgbClr val="0365C0"/>
                </a:solidFill>
                <a:latin typeface="Questrial"/>
                <a:ea typeface="Questrial"/>
                <a:cs typeface="Questrial"/>
                <a:sym typeface="Questrial"/>
              </a:rPr>
              <a:t>x, x2</a:t>
            </a:r>
            <a:r>
              <a:rPr lang="en" sz="2200">
                <a:solidFill>
                  <a:schemeClr val="dk1"/>
                </a:solidFill>
                <a:latin typeface="Questrial"/>
                <a:ea typeface="Questrial"/>
                <a:cs typeface="Questrial"/>
                <a:sym typeface="Questrial"/>
              </a:rPr>
              <a:t>)</a:t>
            </a:r>
            <a:endParaRPr sz="2200">
              <a:latin typeface="Questrial"/>
              <a:ea typeface="Questrial"/>
              <a:cs typeface="Questrial"/>
              <a:sym typeface="Questrial"/>
            </a:endParaRPr>
          </a:p>
        </p:txBody>
      </p:sp>
      <p:sp>
        <p:nvSpPr>
          <p:cNvPr id="3510" name="Google Shape;3510;p398"/>
          <p:cNvSpPr txBox="1"/>
          <p:nvPr/>
        </p:nvSpPr>
        <p:spPr>
          <a:xfrm>
            <a:off x="624895" y="1073045"/>
            <a:ext cx="7112700" cy="5832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300">
                <a:solidFill>
                  <a:schemeClr val="dk1"/>
                </a:solidFill>
                <a:latin typeface="Questrial"/>
                <a:ea typeface="Questrial"/>
                <a:cs typeface="Questrial"/>
                <a:sym typeface="Questrial"/>
              </a:rPr>
              <a:t>Drops rows that contain NA’s in the specified columns.</a:t>
            </a:r>
            <a:endParaRPr sz="600">
              <a:latin typeface="Helvetica Neue"/>
              <a:ea typeface="Helvetica Neue"/>
              <a:cs typeface="Helvetica Neue"/>
              <a:sym typeface="Helvetica Neue"/>
            </a:endParaRPr>
          </a:p>
        </p:txBody>
      </p:sp>
      <p:graphicFrame>
        <p:nvGraphicFramePr>
          <p:cNvPr id="3511" name="Google Shape;3511;p398"/>
          <p:cNvGraphicFramePr/>
          <p:nvPr/>
        </p:nvGraphicFramePr>
        <p:xfrm>
          <a:off x="2510608" y="2788149"/>
          <a:ext cx="3000000" cy="3000000"/>
        </p:xfrm>
        <a:graphic>
          <a:graphicData uri="http://schemas.openxmlformats.org/drawingml/2006/table">
            <a:tbl>
              <a:tblPr bandRow="1" firstRow="1">
                <a:noFill/>
                <a:tableStyleId>{86380251-1022-4E59-A97C-39B196FD709A}</a:tableStyleId>
              </a:tblPr>
              <a:tblGrid>
                <a:gridCol w="667175"/>
                <a:gridCol w="667175"/>
              </a:tblGrid>
              <a:tr h="354650">
                <a:tc>
                  <a:txBody>
                    <a:bodyPr/>
                    <a:lstStyle/>
                    <a:p>
                      <a:pPr indent="0" lvl="0" marL="0" marR="0" rtl="0" algn="ctr">
                        <a:lnSpc>
                          <a:spcPct val="100000"/>
                        </a:lnSpc>
                        <a:spcBef>
                          <a:spcPts val="0"/>
                        </a:spcBef>
                        <a:spcAft>
                          <a:spcPts val="0"/>
                        </a:spcAft>
                        <a:buNone/>
                      </a:pPr>
                      <a:r>
                        <a:rPr b="1" lang="en" sz="2000" u="none" cap="none" strike="noStrike">
                          <a:solidFill>
                            <a:srgbClr val="FFFFFF"/>
                          </a:solidFill>
                          <a:latin typeface="Questrial"/>
                          <a:ea typeface="Questrial"/>
                          <a:cs typeface="Questrial"/>
                          <a:sym typeface="Questrial"/>
                        </a:rPr>
                        <a:t>x1</a:t>
                      </a:r>
                      <a:endParaRPr sz="2000" u="none" cap="none" strike="noStrike">
                        <a:latin typeface="Questrial"/>
                        <a:ea typeface="Questrial"/>
                        <a:cs typeface="Questrial"/>
                        <a:sym typeface="Questrial"/>
                      </a:endParaRPr>
                    </a:p>
                  </a:txBody>
                  <a:tcPr marT="16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97979"/>
                    </a:solidFill>
                  </a:tcPr>
                </a:tc>
                <a:tc>
                  <a:txBody>
                    <a:bodyPr/>
                    <a:lstStyle/>
                    <a:p>
                      <a:pPr indent="0" lvl="0" marL="0" marR="0" rtl="0" algn="ctr">
                        <a:lnSpc>
                          <a:spcPct val="100000"/>
                        </a:lnSpc>
                        <a:spcBef>
                          <a:spcPts val="0"/>
                        </a:spcBef>
                        <a:spcAft>
                          <a:spcPts val="0"/>
                        </a:spcAft>
                        <a:buNone/>
                      </a:pPr>
                      <a:r>
                        <a:rPr b="1" lang="en" sz="2000" u="none" cap="none" strike="noStrike">
                          <a:solidFill>
                            <a:srgbClr val="FFFFFF"/>
                          </a:solidFill>
                          <a:latin typeface="Questrial"/>
                          <a:ea typeface="Questrial"/>
                          <a:cs typeface="Questrial"/>
                          <a:sym typeface="Questrial"/>
                        </a:rPr>
                        <a:t>x2</a:t>
                      </a:r>
                      <a:endParaRPr sz="2000" u="none" cap="none" strike="noStrike">
                        <a:latin typeface="Questrial"/>
                        <a:ea typeface="Questrial"/>
                        <a:cs typeface="Questrial"/>
                        <a:sym typeface="Questrial"/>
                      </a:endParaRPr>
                    </a:p>
                  </a:txBody>
                  <a:tcPr marT="161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54650">
                <a:tc>
                  <a:txBody>
                    <a:bodyPr/>
                    <a:lstStyle/>
                    <a:p>
                      <a:pPr indent="0" lvl="0" marL="0" marR="0" rtl="0" algn="ctr">
                        <a:lnSpc>
                          <a:spcPct val="100000"/>
                        </a:lnSpc>
                        <a:spcBef>
                          <a:spcPts val="0"/>
                        </a:spcBef>
                        <a:spcAft>
                          <a:spcPts val="0"/>
                        </a:spcAft>
                        <a:buNone/>
                      </a:pPr>
                      <a:r>
                        <a:rPr lang="en" sz="2000" u="none" cap="none" strike="noStrike">
                          <a:latin typeface="Questrial"/>
                          <a:ea typeface="Questrial"/>
                          <a:cs typeface="Questrial"/>
                          <a:sym typeface="Questrial"/>
                        </a:rPr>
                        <a:t>A</a:t>
                      </a:r>
                      <a:endParaRPr sz="2000" u="none" cap="none" strike="noStrike">
                        <a:latin typeface="Questrial"/>
                        <a:ea typeface="Questrial"/>
                        <a:cs typeface="Questrial"/>
                        <a:sym typeface="Questrial"/>
                      </a:endParaRPr>
                    </a:p>
                  </a:txBody>
                  <a:tcPr marT="14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2000" u="none" cap="none" strike="noStrike">
                          <a:latin typeface="Questrial"/>
                          <a:ea typeface="Questrial"/>
                          <a:cs typeface="Questrial"/>
                          <a:sym typeface="Questrial"/>
                        </a:rPr>
                        <a:t>1</a:t>
                      </a:r>
                      <a:endParaRPr sz="2000" u="none" cap="none" strike="noStrike">
                        <a:latin typeface="Questrial"/>
                        <a:ea typeface="Questrial"/>
                        <a:cs typeface="Questrial"/>
                        <a:sym typeface="Questrial"/>
                      </a:endParaRPr>
                    </a:p>
                  </a:txBody>
                  <a:tcPr marT="141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4650">
                <a:tc>
                  <a:txBody>
                    <a:bodyPr/>
                    <a:lstStyle/>
                    <a:p>
                      <a:pPr indent="0" lvl="0" marL="0" marR="0" rtl="0" algn="ctr">
                        <a:lnSpc>
                          <a:spcPct val="100000"/>
                        </a:lnSpc>
                        <a:spcBef>
                          <a:spcPts val="0"/>
                        </a:spcBef>
                        <a:spcAft>
                          <a:spcPts val="0"/>
                        </a:spcAft>
                        <a:buNone/>
                      </a:pPr>
                      <a:r>
                        <a:rPr lang="en" sz="2000" u="none" cap="none" strike="noStrike">
                          <a:latin typeface="Questrial"/>
                          <a:ea typeface="Questrial"/>
                          <a:cs typeface="Questrial"/>
                          <a:sym typeface="Questrial"/>
                        </a:rPr>
                        <a:t>B</a:t>
                      </a:r>
                      <a:endParaRPr sz="2000" u="none" cap="none" strike="noStrike">
                        <a:latin typeface="Questrial"/>
                        <a:ea typeface="Questrial"/>
                        <a:cs typeface="Questrial"/>
                        <a:sym typeface="Questrial"/>
                      </a:endParaRPr>
                    </a:p>
                  </a:txBody>
                  <a:tcPr marT="16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2000" u="none" cap="none" strike="noStrike">
                          <a:solidFill>
                            <a:srgbClr val="A6AAA9"/>
                          </a:solidFill>
                          <a:latin typeface="Questrial"/>
                          <a:ea typeface="Questrial"/>
                          <a:cs typeface="Questrial"/>
                          <a:sym typeface="Questrial"/>
                        </a:rPr>
                        <a:t>NA</a:t>
                      </a:r>
                      <a:endParaRPr sz="2000" u="none" cap="none" strike="noStrike">
                        <a:latin typeface="Questrial"/>
                        <a:ea typeface="Questrial"/>
                        <a:cs typeface="Questrial"/>
                        <a:sym typeface="Questrial"/>
                      </a:endParaRPr>
                    </a:p>
                  </a:txBody>
                  <a:tcPr marT="164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r>
              <a:tr h="354650">
                <a:tc>
                  <a:txBody>
                    <a:bodyPr/>
                    <a:lstStyle/>
                    <a:p>
                      <a:pPr indent="0" lvl="0" marL="0" marR="0" rtl="0" algn="ctr">
                        <a:lnSpc>
                          <a:spcPct val="100000"/>
                        </a:lnSpc>
                        <a:spcBef>
                          <a:spcPts val="0"/>
                        </a:spcBef>
                        <a:spcAft>
                          <a:spcPts val="0"/>
                        </a:spcAft>
                        <a:buNone/>
                      </a:pPr>
                      <a:r>
                        <a:rPr lang="en" sz="2000" u="none" cap="none" strike="noStrike">
                          <a:latin typeface="Questrial"/>
                          <a:ea typeface="Questrial"/>
                          <a:cs typeface="Questrial"/>
                          <a:sym typeface="Questrial"/>
                        </a:rPr>
                        <a:t>C</a:t>
                      </a:r>
                      <a:endParaRPr sz="2000" u="none" cap="none" strike="noStrike">
                        <a:latin typeface="Questrial"/>
                        <a:ea typeface="Questrial"/>
                        <a:cs typeface="Questrial"/>
                        <a:sym typeface="Questrial"/>
                      </a:endParaRPr>
                    </a:p>
                  </a:txBody>
                  <a:tcPr marT="14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2000" u="none" cap="none" strike="noStrike">
                          <a:solidFill>
                            <a:srgbClr val="A6AAA9"/>
                          </a:solidFill>
                          <a:latin typeface="Questrial"/>
                          <a:ea typeface="Questrial"/>
                          <a:cs typeface="Questrial"/>
                          <a:sym typeface="Questrial"/>
                        </a:rPr>
                        <a:t>NA</a:t>
                      </a:r>
                      <a:endParaRPr sz="2000" u="none" cap="none" strike="noStrike">
                        <a:latin typeface="Questrial"/>
                        <a:ea typeface="Questrial"/>
                        <a:cs typeface="Questrial"/>
                        <a:sym typeface="Questrial"/>
                      </a:endParaRPr>
                    </a:p>
                  </a:txBody>
                  <a:tcPr marT="14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r>
              <a:tr h="354650">
                <a:tc>
                  <a:txBody>
                    <a:bodyPr/>
                    <a:lstStyle/>
                    <a:p>
                      <a:pPr indent="0" lvl="0" marL="0" marR="0" rtl="0" algn="ctr">
                        <a:lnSpc>
                          <a:spcPct val="100000"/>
                        </a:lnSpc>
                        <a:spcBef>
                          <a:spcPts val="0"/>
                        </a:spcBef>
                        <a:spcAft>
                          <a:spcPts val="0"/>
                        </a:spcAft>
                        <a:buNone/>
                      </a:pPr>
                      <a:r>
                        <a:rPr lang="en" sz="2000" u="none" cap="none" strike="noStrike">
                          <a:latin typeface="Questrial"/>
                          <a:ea typeface="Questrial"/>
                          <a:cs typeface="Questrial"/>
                          <a:sym typeface="Questrial"/>
                        </a:rPr>
                        <a:t>D</a:t>
                      </a:r>
                      <a:endParaRPr sz="2000" u="none" cap="none" strike="noStrike">
                        <a:latin typeface="Questrial"/>
                        <a:ea typeface="Questrial"/>
                        <a:cs typeface="Questrial"/>
                        <a:sym typeface="Questrial"/>
                      </a:endParaRPr>
                    </a:p>
                  </a:txBody>
                  <a:tcPr marT="16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2000" u="none" cap="none" strike="noStrike">
                          <a:latin typeface="Questrial"/>
                          <a:ea typeface="Questrial"/>
                          <a:cs typeface="Questrial"/>
                          <a:sym typeface="Questrial"/>
                        </a:rPr>
                        <a:t>3</a:t>
                      </a:r>
                      <a:endParaRPr sz="2000" u="none" cap="none" strike="noStrike">
                        <a:latin typeface="Questrial"/>
                        <a:ea typeface="Questrial"/>
                        <a:cs typeface="Questrial"/>
                        <a:sym typeface="Questrial"/>
                      </a:endParaRPr>
                    </a:p>
                  </a:txBody>
                  <a:tcPr marT="167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54650">
                <a:tc>
                  <a:txBody>
                    <a:bodyPr/>
                    <a:lstStyle/>
                    <a:p>
                      <a:pPr indent="0" lvl="0" marL="0" marR="0" rtl="0" algn="ctr">
                        <a:lnSpc>
                          <a:spcPct val="100000"/>
                        </a:lnSpc>
                        <a:spcBef>
                          <a:spcPts val="0"/>
                        </a:spcBef>
                        <a:spcAft>
                          <a:spcPts val="0"/>
                        </a:spcAft>
                        <a:buNone/>
                      </a:pPr>
                      <a:r>
                        <a:rPr lang="en" sz="2000" u="none" cap="none" strike="noStrike">
                          <a:latin typeface="Questrial"/>
                          <a:ea typeface="Questrial"/>
                          <a:cs typeface="Questrial"/>
                          <a:sym typeface="Questrial"/>
                        </a:rPr>
                        <a:t>E</a:t>
                      </a:r>
                      <a:endParaRPr sz="2000" u="none" cap="none" strike="noStrike">
                        <a:latin typeface="Questrial"/>
                        <a:ea typeface="Questrial"/>
                        <a:cs typeface="Questrial"/>
                        <a:sym typeface="Questrial"/>
                      </a:endParaRPr>
                    </a:p>
                  </a:txBody>
                  <a:tcPr marT="14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2000" u="none" cap="none" strike="noStrike">
                          <a:solidFill>
                            <a:srgbClr val="A6AAA9"/>
                          </a:solidFill>
                          <a:latin typeface="Questrial"/>
                          <a:ea typeface="Questrial"/>
                          <a:cs typeface="Questrial"/>
                          <a:sym typeface="Questrial"/>
                        </a:rPr>
                        <a:t>NA</a:t>
                      </a:r>
                      <a:endParaRPr sz="2000" u="none" cap="none" strike="noStrike">
                        <a:latin typeface="Questrial"/>
                        <a:ea typeface="Questrial"/>
                        <a:cs typeface="Questrial"/>
                        <a:sym typeface="Questrial"/>
                      </a:endParaRPr>
                    </a:p>
                  </a:txBody>
                  <a:tcPr marT="144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tcPr>
                </a:tc>
              </a:tr>
            </a:tbl>
          </a:graphicData>
        </a:graphic>
      </p:graphicFrame>
      <p:graphicFrame>
        <p:nvGraphicFramePr>
          <p:cNvPr id="3512" name="Google Shape;3512;p398"/>
          <p:cNvGraphicFramePr/>
          <p:nvPr/>
        </p:nvGraphicFramePr>
        <p:xfrm>
          <a:off x="4876795" y="2788149"/>
          <a:ext cx="3000000" cy="3000000"/>
        </p:xfrm>
        <a:graphic>
          <a:graphicData uri="http://schemas.openxmlformats.org/drawingml/2006/table">
            <a:tbl>
              <a:tblPr bandRow="1" firstRow="1">
                <a:noFill/>
                <a:tableStyleId>{86380251-1022-4E59-A97C-39B196FD709A}</a:tableStyleId>
              </a:tblPr>
              <a:tblGrid>
                <a:gridCol w="667175"/>
                <a:gridCol w="667175"/>
              </a:tblGrid>
              <a:tr h="363950">
                <a:tc>
                  <a:txBody>
                    <a:bodyPr/>
                    <a:lstStyle/>
                    <a:p>
                      <a:pPr indent="0" lvl="0" marL="0" marR="0" rtl="0" algn="ctr">
                        <a:lnSpc>
                          <a:spcPct val="100000"/>
                        </a:lnSpc>
                        <a:spcBef>
                          <a:spcPts val="0"/>
                        </a:spcBef>
                        <a:spcAft>
                          <a:spcPts val="0"/>
                        </a:spcAft>
                        <a:buNone/>
                      </a:pPr>
                      <a:r>
                        <a:rPr b="1" lang="en" sz="2000" u="none" cap="none" strike="noStrike">
                          <a:solidFill>
                            <a:srgbClr val="FFFFFF"/>
                          </a:solidFill>
                          <a:latin typeface="Questrial"/>
                          <a:ea typeface="Questrial"/>
                          <a:cs typeface="Questrial"/>
                          <a:sym typeface="Questrial"/>
                        </a:rPr>
                        <a:t>x1</a:t>
                      </a:r>
                      <a:endParaRPr sz="2000" u="none" cap="none" strike="noStrike">
                        <a:latin typeface="Questrial"/>
                        <a:ea typeface="Questrial"/>
                        <a:cs typeface="Questrial"/>
                        <a:sym typeface="Questrial"/>
                      </a:endParaRPr>
                    </a:p>
                  </a:txBody>
                  <a:tcPr marT="210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97979"/>
                    </a:solidFill>
                  </a:tcPr>
                </a:tc>
                <a:tc>
                  <a:txBody>
                    <a:bodyPr/>
                    <a:lstStyle/>
                    <a:p>
                      <a:pPr indent="0" lvl="0" marL="0" marR="0" rtl="0" algn="ctr">
                        <a:lnSpc>
                          <a:spcPct val="100000"/>
                        </a:lnSpc>
                        <a:spcBef>
                          <a:spcPts val="0"/>
                        </a:spcBef>
                        <a:spcAft>
                          <a:spcPts val="0"/>
                        </a:spcAft>
                        <a:buNone/>
                      </a:pPr>
                      <a:r>
                        <a:rPr b="1" lang="en" sz="2000" u="none" cap="none" strike="noStrike">
                          <a:solidFill>
                            <a:srgbClr val="FFFFFF"/>
                          </a:solidFill>
                          <a:latin typeface="Questrial"/>
                          <a:ea typeface="Questrial"/>
                          <a:cs typeface="Questrial"/>
                          <a:sym typeface="Questrial"/>
                        </a:rPr>
                        <a:t>x2</a:t>
                      </a:r>
                      <a:endParaRPr sz="2000" u="none" cap="none" strike="noStrike">
                        <a:latin typeface="Questrial"/>
                        <a:ea typeface="Questrial"/>
                        <a:cs typeface="Questrial"/>
                        <a:sym typeface="Questrial"/>
                      </a:endParaRPr>
                    </a:p>
                  </a:txBody>
                  <a:tcPr marT="21075"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767C85"/>
                    </a:solidFill>
                  </a:tcPr>
                </a:tc>
              </a:tr>
              <a:tr h="363950">
                <a:tc>
                  <a:txBody>
                    <a:bodyPr/>
                    <a:lstStyle/>
                    <a:p>
                      <a:pPr indent="0" lvl="0" marL="0" marR="0" rtl="0" algn="ctr">
                        <a:lnSpc>
                          <a:spcPct val="100000"/>
                        </a:lnSpc>
                        <a:spcBef>
                          <a:spcPts val="0"/>
                        </a:spcBef>
                        <a:spcAft>
                          <a:spcPts val="0"/>
                        </a:spcAft>
                        <a:buNone/>
                      </a:pPr>
                      <a:r>
                        <a:rPr lang="en" sz="2000" u="none" cap="none" strike="noStrike">
                          <a:latin typeface="Questrial"/>
                          <a:ea typeface="Questrial"/>
                          <a:cs typeface="Questrial"/>
                          <a:sym typeface="Questrial"/>
                        </a:rPr>
                        <a:t>A</a:t>
                      </a:r>
                      <a:endParaRPr sz="2000" u="none" cap="none" strike="noStrike">
                        <a:latin typeface="Questrial"/>
                        <a:ea typeface="Questrial"/>
                        <a:cs typeface="Questrial"/>
                        <a:sym typeface="Questrial"/>
                      </a:endParaRPr>
                    </a:p>
                  </a:txBody>
                  <a:tcPr marT="190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2000" u="none" cap="none" strike="noStrike">
                          <a:latin typeface="Questrial"/>
                          <a:ea typeface="Questrial"/>
                          <a:cs typeface="Questrial"/>
                          <a:sym typeface="Questrial"/>
                        </a:rPr>
                        <a:t>1</a:t>
                      </a:r>
                      <a:endParaRPr sz="2000" u="none" cap="none" strike="noStrike">
                        <a:latin typeface="Questrial"/>
                        <a:ea typeface="Questrial"/>
                        <a:cs typeface="Questrial"/>
                        <a:sym typeface="Questrial"/>
                      </a:endParaRPr>
                    </a:p>
                  </a:txBody>
                  <a:tcPr marT="190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r h="363950">
                <a:tc>
                  <a:txBody>
                    <a:bodyPr/>
                    <a:lstStyle/>
                    <a:p>
                      <a:pPr indent="0" lvl="0" marL="0" marR="0" rtl="0" algn="ctr">
                        <a:lnSpc>
                          <a:spcPct val="100000"/>
                        </a:lnSpc>
                        <a:spcBef>
                          <a:spcPts val="0"/>
                        </a:spcBef>
                        <a:spcAft>
                          <a:spcPts val="0"/>
                        </a:spcAft>
                        <a:buNone/>
                      </a:pPr>
                      <a:r>
                        <a:rPr lang="en" sz="2000" u="none" cap="none" strike="noStrike">
                          <a:latin typeface="Questrial"/>
                          <a:ea typeface="Questrial"/>
                          <a:cs typeface="Questrial"/>
                          <a:sym typeface="Questrial"/>
                        </a:rPr>
                        <a:t>D</a:t>
                      </a:r>
                      <a:endParaRPr sz="2000" u="none" cap="none" strike="noStrike">
                        <a:latin typeface="Questrial"/>
                        <a:ea typeface="Questrial"/>
                        <a:cs typeface="Questrial"/>
                        <a:sym typeface="Questrial"/>
                      </a:endParaRPr>
                    </a:p>
                  </a:txBody>
                  <a:tcPr marT="216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c>
                  <a:txBody>
                    <a:bodyPr/>
                    <a:lstStyle/>
                    <a:p>
                      <a:pPr indent="0" lvl="0" marL="0" marR="0" rtl="0" algn="ctr">
                        <a:lnSpc>
                          <a:spcPct val="100000"/>
                        </a:lnSpc>
                        <a:spcBef>
                          <a:spcPts val="0"/>
                        </a:spcBef>
                        <a:spcAft>
                          <a:spcPts val="0"/>
                        </a:spcAft>
                        <a:buNone/>
                      </a:pPr>
                      <a:r>
                        <a:rPr lang="en" sz="2000" u="none" cap="none" strike="noStrike">
                          <a:latin typeface="Questrial"/>
                          <a:ea typeface="Questrial"/>
                          <a:cs typeface="Questrial"/>
                          <a:sym typeface="Questrial"/>
                        </a:rPr>
                        <a:t>3</a:t>
                      </a:r>
                      <a:endParaRPr sz="2000" u="none" cap="none" strike="noStrike">
                        <a:latin typeface="Questrial"/>
                        <a:ea typeface="Questrial"/>
                        <a:cs typeface="Questrial"/>
                        <a:sym typeface="Questrial"/>
                      </a:endParaRPr>
                    </a:p>
                  </a:txBody>
                  <a:tcPr marT="21650" marB="0" marR="0" marL="0">
                    <a:lnL cap="flat" cmpd="sng" w="53975">
                      <a:solidFill>
                        <a:srgbClr val="FFFFFF"/>
                      </a:solidFill>
                      <a:prstDash val="solid"/>
                      <a:round/>
                      <a:headEnd len="sm" w="sm" type="none"/>
                      <a:tailEnd len="sm" w="sm" type="none"/>
                    </a:lnL>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FFFFFF"/>
                      </a:solidFill>
                      <a:prstDash val="solid"/>
                      <a:round/>
                      <a:headEnd len="sm" w="sm" type="none"/>
                      <a:tailEnd len="sm" w="sm" type="none"/>
                    </a:lnB>
                    <a:solidFill>
                      <a:srgbClr val="D0D1D2"/>
                    </a:solidFill>
                  </a:tcPr>
                </a:tc>
              </a:tr>
            </a:tbl>
          </a:graphicData>
        </a:graphic>
      </p:graphicFrame>
      <p:sp>
        <p:nvSpPr>
          <p:cNvPr id="3513" name="Google Shape;3513;p398"/>
          <p:cNvSpPr/>
          <p:nvPr/>
        </p:nvSpPr>
        <p:spPr>
          <a:xfrm>
            <a:off x="4000935" y="3474580"/>
            <a:ext cx="583628" cy="0"/>
          </a:xfrm>
          <a:custGeom>
            <a:rect b="b" l="l" r="r" t="t"/>
            <a:pathLst>
              <a:path extrusionOk="0" h="120000" w="1282700">
                <a:moveTo>
                  <a:pt x="0" y="0"/>
                </a:moveTo>
                <a:lnTo>
                  <a:pt x="1230167" y="0"/>
                </a:lnTo>
                <a:lnTo>
                  <a:pt x="1282522" y="0"/>
                </a:lnTo>
              </a:path>
            </a:pathLst>
          </a:custGeom>
          <a:noFill/>
          <a:ln cap="flat" cmpd="sng" w="104700">
            <a:solidFill>
              <a:srgbClr val="53585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514" name="Google Shape;3514;p398"/>
          <p:cNvSpPr/>
          <p:nvPr/>
        </p:nvSpPr>
        <p:spPr>
          <a:xfrm>
            <a:off x="4514735" y="3383146"/>
            <a:ext cx="183178" cy="183178"/>
          </a:xfrm>
          <a:custGeom>
            <a:rect b="b" l="l" r="r" t="t"/>
            <a:pathLst>
              <a:path extrusionOk="0" h="402590" w="402590">
                <a:moveTo>
                  <a:pt x="0" y="0"/>
                </a:moveTo>
                <a:lnTo>
                  <a:pt x="100520" y="201040"/>
                </a:lnTo>
                <a:lnTo>
                  <a:pt x="0" y="402081"/>
                </a:lnTo>
                <a:lnTo>
                  <a:pt x="402081" y="201040"/>
                </a:lnTo>
                <a:lnTo>
                  <a:pt x="0" y="0"/>
                </a:lnTo>
                <a:close/>
              </a:path>
            </a:pathLst>
          </a:custGeom>
          <a:solidFill>
            <a:srgbClr val="53585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515" name="Google Shape;3515;p398"/>
          <p:cNvSpPr txBox="1"/>
          <p:nvPr/>
        </p:nvSpPr>
        <p:spPr>
          <a:xfrm>
            <a:off x="2988762" y="2346305"/>
            <a:ext cx="656400" cy="390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800">
                <a:solidFill>
                  <a:srgbClr val="999999"/>
                </a:solidFill>
                <a:latin typeface="Questrial"/>
                <a:ea typeface="Questrial"/>
                <a:cs typeface="Questrial"/>
                <a:sym typeface="Questrial"/>
              </a:rPr>
              <a:t>X</a:t>
            </a:r>
            <a:endParaRPr sz="1800">
              <a:solidFill>
                <a:srgbClr val="999999"/>
              </a:solidFill>
              <a:latin typeface="Questrial"/>
              <a:ea typeface="Questrial"/>
              <a:cs typeface="Questrial"/>
              <a:sym typeface="Questrial"/>
            </a:endParaRPr>
          </a:p>
        </p:txBody>
      </p:sp>
    </p:spTree>
  </p:cSld>
  <p:clrMapOvr>
    <a:masterClrMapping/>
  </p:clrMapOvr>
</p:sld>
</file>

<file path=ppt/slides/slide3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519" name="Shape 3519"/>
        <p:cNvGrpSpPr/>
        <p:nvPr/>
      </p:nvGrpSpPr>
      <p:grpSpPr>
        <a:xfrm>
          <a:off x="0" y="0"/>
          <a:ext cx="0" cy="0"/>
          <a:chOff x="0" y="0"/>
          <a:chExt cx="0" cy="0"/>
        </a:xfrm>
      </p:grpSpPr>
      <p:sp>
        <p:nvSpPr>
          <p:cNvPr id="3520" name="Google Shape;3520;p399"/>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21" name="Google Shape;3521;p399"/>
          <p:cNvSpPr txBox="1"/>
          <p:nvPr/>
        </p:nvSpPr>
        <p:spPr>
          <a:xfrm>
            <a:off x="676198" y="1520740"/>
            <a:ext cx="64905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Separate the sexage column into sex and age columns.</a:t>
            </a:r>
            <a:endParaRPr sz="2300">
              <a:latin typeface="Questrial"/>
              <a:ea typeface="Questrial"/>
              <a:cs typeface="Questrial"/>
              <a:sym typeface="Questrial"/>
            </a:endParaRPr>
          </a:p>
        </p:txBody>
      </p:sp>
      <p:sp>
        <p:nvSpPr>
          <p:cNvPr id="3522" name="Google Shape;3522;p399"/>
          <p:cNvSpPr txBox="1"/>
          <p:nvPr>
            <p:ph idx="4294967295" type="title"/>
          </p:nvPr>
        </p:nvSpPr>
        <p:spPr>
          <a:xfrm>
            <a:off x="676198" y="495574"/>
            <a:ext cx="19899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3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526" name="Shape 3526"/>
        <p:cNvGrpSpPr/>
        <p:nvPr/>
      </p:nvGrpSpPr>
      <p:grpSpPr>
        <a:xfrm>
          <a:off x="0" y="0"/>
          <a:ext cx="0" cy="0"/>
          <a:chOff x="0" y="0"/>
          <a:chExt cx="0" cy="0"/>
        </a:xfrm>
      </p:grpSpPr>
      <p:sp>
        <p:nvSpPr>
          <p:cNvPr id="3527" name="Google Shape;3527;p400"/>
          <p:cNvSpPr/>
          <p:nvPr/>
        </p:nvSpPr>
        <p:spPr>
          <a:xfrm>
            <a:off x="395287" y="2495374"/>
            <a:ext cx="5176800" cy="2647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28" name="Google Shape;3528;p400"/>
          <p:cNvSpPr txBox="1"/>
          <p:nvPr/>
        </p:nvSpPr>
        <p:spPr>
          <a:xfrm>
            <a:off x="422685" y="175886"/>
            <a:ext cx="8284500" cy="20271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96175">
            <a:noAutofit/>
          </a:bodyPr>
          <a:lstStyle/>
          <a:p>
            <a:pPr indent="0" lvl="0" marL="127000" marR="0" rtl="0" algn="l">
              <a:lnSpc>
                <a:spcPct val="100000"/>
              </a:lnSpc>
              <a:spcBef>
                <a:spcPts val="0"/>
              </a:spcBef>
              <a:spcAft>
                <a:spcPts val="0"/>
              </a:spcAft>
              <a:buNone/>
            </a:pPr>
            <a:r>
              <a:rPr lang="en" sz="1800">
                <a:latin typeface="Questrial"/>
                <a:ea typeface="Questrial"/>
                <a:cs typeface="Questrial"/>
                <a:sym typeface="Questrial"/>
              </a:rPr>
              <a:t>who %&gt;%</a:t>
            </a:r>
            <a:endParaRPr sz="1800">
              <a:latin typeface="Questrial"/>
              <a:ea typeface="Questrial"/>
              <a:cs typeface="Questrial"/>
              <a:sym typeface="Questrial"/>
            </a:endParaRPr>
          </a:p>
          <a:p>
            <a:pPr indent="0" lvl="0" marL="368300" marR="0" rtl="0" algn="l">
              <a:lnSpc>
                <a:spcPct val="100000"/>
              </a:lnSpc>
              <a:spcBef>
                <a:spcPts val="700"/>
              </a:spcBef>
              <a:spcAft>
                <a:spcPts val="0"/>
              </a:spcAft>
              <a:buNone/>
            </a:pPr>
            <a:r>
              <a:rPr lang="en" sz="1800">
                <a:latin typeface="Questrial"/>
                <a:ea typeface="Questrial"/>
                <a:cs typeface="Questrial"/>
                <a:sym typeface="Questrial"/>
              </a:rPr>
              <a:t>gather("codes", "n", 5:60) %&gt;%</a:t>
            </a:r>
            <a:endParaRPr sz="1800">
              <a:latin typeface="Questrial"/>
              <a:ea typeface="Questrial"/>
              <a:cs typeface="Questrial"/>
              <a:sym typeface="Questrial"/>
            </a:endParaRPr>
          </a:p>
          <a:p>
            <a:pPr indent="0" lvl="0" marL="368300" marR="977900" rtl="0" algn="l">
              <a:lnSpc>
                <a:spcPct val="100000"/>
              </a:lnSpc>
              <a:spcBef>
                <a:spcPts val="200"/>
              </a:spcBef>
              <a:spcAft>
                <a:spcPts val="0"/>
              </a:spcAft>
              <a:buNone/>
            </a:pPr>
            <a:r>
              <a:rPr lang="en" sz="1800">
                <a:latin typeface="Questrial"/>
                <a:ea typeface="Questrial"/>
                <a:cs typeface="Questrial"/>
                <a:sym typeface="Questrial"/>
              </a:rPr>
              <a:t>separate(codes, c("new", "type", "sexage"), sep = "_") %&gt;%  </a:t>
            </a:r>
            <a:endParaRPr sz="1800">
              <a:latin typeface="Questrial"/>
              <a:ea typeface="Questrial"/>
              <a:cs typeface="Questrial"/>
              <a:sym typeface="Questrial"/>
            </a:endParaRPr>
          </a:p>
          <a:p>
            <a:pPr indent="0" lvl="0" marL="368300" marR="977900" rtl="0" algn="l">
              <a:lnSpc>
                <a:spcPct val="100000"/>
              </a:lnSpc>
              <a:spcBef>
                <a:spcPts val="200"/>
              </a:spcBef>
              <a:spcAft>
                <a:spcPts val="0"/>
              </a:spcAft>
              <a:buNone/>
            </a:pPr>
            <a:r>
              <a:rPr lang="en" sz="1800">
                <a:latin typeface="Questrial"/>
                <a:ea typeface="Questrial"/>
                <a:cs typeface="Questrial"/>
                <a:sym typeface="Questrial"/>
              </a:rPr>
              <a:t>select(-new, -iso2, -iso3) %&gt;%</a:t>
            </a:r>
            <a:endParaRPr sz="1800">
              <a:latin typeface="Questrial"/>
              <a:ea typeface="Questrial"/>
              <a:cs typeface="Questrial"/>
              <a:sym typeface="Questrial"/>
            </a:endParaRPr>
          </a:p>
          <a:p>
            <a:pPr indent="0" lvl="0" marL="368300" marR="2413000" rtl="0" algn="l">
              <a:lnSpc>
                <a:spcPct val="100000"/>
              </a:lnSpc>
              <a:spcBef>
                <a:spcPts val="0"/>
              </a:spcBef>
              <a:spcAft>
                <a:spcPts val="0"/>
              </a:spcAft>
              <a:buNone/>
            </a:pPr>
            <a:r>
              <a:rPr lang="en" sz="1800">
                <a:latin typeface="Questrial"/>
                <a:ea typeface="Questrial"/>
                <a:cs typeface="Questrial"/>
                <a:sym typeface="Questrial"/>
              </a:rPr>
              <a:t>separate(sexage, c("sex", "age"), sep = 2) </a:t>
            </a:r>
            <a:r>
              <a:rPr lang="en" sz="1800">
                <a:solidFill>
                  <a:srgbClr val="0365C0"/>
                </a:solidFill>
                <a:latin typeface="Questrial"/>
                <a:ea typeface="Questrial"/>
                <a:cs typeface="Questrial"/>
                <a:sym typeface="Questrial"/>
              </a:rPr>
              <a:t>%&gt;%  </a:t>
            </a:r>
            <a:endParaRPr sz="1800">
              <a:solidFill>
                <a:srgbClr val="0365C0"/>
              </a:solidFill>
              <a:latin typeface="Questrial"/>
              <a:ea typeface="Questrial"/>
              <a:cs typeface="Questrial"/>
              <a:sym typeface="Questrial"/>
            </a:endParaRPr>
          </a:p>
          <a:p>
            <a:pPr indent="0" lvl="0" marL="368300" marR="2413000" rtl="0" algn="l">
              <a:lnSpc>
                <a:spcPct val="100000"/>
              </a:lnSpc>
              <a:spcBef>
                <a:spcPts val="0"/>
              </a:spcBef>
              <a:spcAft>
                <a:spcPts val="0"/>
              </a:spcAft>
              <a:buNone/>
            </a:pPr>
            <a:r>
              <a:rPr lang="en" sz="1800">
                <a:solidFill>
                  <a:srgbClr val="0365C0"/>
                </a:solidFill>
                <a:latin typeface="Questrial"/>
                <a:ea typeface="Questrial"/>
                <a:cs typeface="Questrial"/>
                <a:sym typeface="Questrial"/>
              </a:rPr>
              <a:t>drop_na(n)</a:t>
            </a:r>
            <a:endParaRPr sz="1800">
              <a:latin typeface="Questrial"/>
              <a:ea typeface="Questrial"/>
              <a:cs typeface="Questrial"/>
              <a:sym typeface="Questrial"/>
            </a:endParaRPr>
          </a:p>
        </p:txBody>
      </p:sp>
    </p:spTree>
  </p:cSld>
  <p:clrMapOvr>
    <a:masterClrMapping/>
  </p:clrMapOvr>
</p:sld>
</file>

<file path=ppt/slides/slide3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532" name="Shape 3532"/>
        <p:cNvGrpSpPr/>
        <p:nvPr/>
      </p:nvGrpSpPr>
      <p:grpSpPr>
        <a:xfrm>
          <a:off x="0" y="0"/>
          <a:ext cx="0" cy="0"/>
          <a:chOff x="0" y="0"/>
          <a:chExt cx="0" cy="0"/>
        </a:xfrm>
      </p:grpSpPr>
      <p:sp>
        <p:nvSpPr>
          <p:cNvPr id="3533" name="Google Shape;3533;p401"/>
          <p:cNvSpPr txBox="1"/>
          <p:nvPr>
            <p:ph idx="4294967295" type="title"/>
          </p:nvPr>
        </p:nvSpPr>
        <p:spPr>
          <a:xfrm>
            <a:off x="741757" y="442362"/>
            <a:ext cx="30630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Recap</a:t>
            </a:r>
            <a:endParaRPr b="1" sz="3000">
              <a:latin typeface="Questrial"/>
              <a:ea typeface="Questrial"/>
              <a:cs typeface="Questrial"/>
              <a:sym typeface="Questrial"/>
            </a:endParaRPr>
          </a:p>
        </p:txBody>
      </p:sp>
      <p:sp>
        <p:nvSpPr>
          <p:cNvPr id="3534" name="Google Shape;3534;p401"/>
          <p:cNvSpPr/>
          <p:nvPr/>
        </p:nvSpPr>
        <p:spPr>
          <a:xfrm>
            <a:off x="1542270" y="2267991"/>
            <a:ext cx="140129" cy="74831"/>
          </a:xfrm>
          <a:custGeom>
            <a:rect b="b" l="l" r="r" t="t"/>
            <a:pathLst>
              <a:path extrusionOk="0" h="164464" w="307975">
                <a:moveTo>
                  <a:pt x="198125" y="0"/>
                </a:moveTo>
                <a:lnTo>
                  <a:pt x="198125" y="55872"/>
                </a:lnTo>
                <a:lnTo>
                  <a:pt x="0" y="55872"/>
                </a:lnTo>
                <a:lnTo>
                  <a:pt x="0" y="108458"/>
                </a:lnTo>
                <a:lnTo>
                  <a:pt x="198125" y="108458"/>
                </a:lnTo>
                <a:lnTo>
                  <a:pt x="198125" y="164330"/>
                </a:lnTo>
                <a:lnTo>
                  <a:pt x="307458" y="82165"/>
                </a:lnTo>
                <a:lnTo>
                  <a:pt x="198125" y="0"/>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3535" name="Google Shape;3535;p401"/>
          <p:cNvGraphicFramePr/>
          <p:nvPr/>
        </p:nvGraphicFramePr>
        <p:xfrm>
          <a:off x="1023708" y="2218015"/>
          <a:ext cx="3000000" cy="3000000"/>
        </p:xfrm>
        <a:graphic>
          <a:graphicData uri="http://schemas.openxmlformats.org/drawingml/2006/table">
            <a:tbl>
              <a:tblPr bandRow="1" firstRow="1">
                <a:noFill/>
                <a:tableStyleId>{86380251-1022-4E59-A97C-39B196FD709A}</a:tableStyleId>
              </a:tblPr>
              <a:tblGrid>
                <a:gridCol w="124200"/>
                <a:gridCol w="124200"/>
                <a:gridCol w="124200"/>
                <a:gridCol w="124200"/>
              </a:tblGrid>
              <a:tr h="579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6AAA9"/>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882B"/>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5493"/>
                    </a:solidFill>
                  </a:tcPr>
                </a:tc>
              </a:tr>
              <a:tr h="579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379"/>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AAA"/>
                    </a:solidFill>
                  </a:tcPr>
                </a:tc>
              </a:tr>
              <a:tr h="579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379"/>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AAA"/>
                    </a:solidFill>
                  </a:tcPr>
                </a:tc>
              </a:tr>
            </a:tbl>
          </a:graphicData>
        </a:graphic>
      </p:graphicFrame>
      <p:graphicFrame>
        <p:nvGraphicFramePr>
          <p:cNvPr id="3536" name="Google Shape;3536;p401"/>
          <p:cNvGraphicFramePr/>
          <p:nvPr/>
        </p:nvGraphicFramePr>
        <p:xfrm>
          <a:off x="1690361" y="2218015"/>
          <a:ext cx="3000000" cy="3000000"/>
        </p:xfrm>
        <a:graphic>
          <a:graphicData uri="http://schemas.openxmlformats.org/drawingml/2006/table">
            <a:tbl>
              <a:tblPr bandRow="1" firstRow="1">
                <a:noFill/>
                <a:tableStyleId>{86380251-1022-4E59-A97C-39B196FD709A}</a:tableStyleId>
              </a:tblPr>
              <a:tblGrid>
                <a:gridCol w="119575"/>
                <a:gridCol w="119575"/>
                <a:gridCol w="119575"/>
              </a:tblGrid>
              <a:tr h="577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6AAA9"/>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577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882B"/>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379"/>
                    </a:solidFill>
                  </a:tcPr>
                </a:tc>
              </a:tr>
              <a:tr h="577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882B"/>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379"/>
                    </a:solidFill>
                  </a:tcPr>
                </a:tc>
              </a:tr>
              <a:tr h="577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577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577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64F86"/>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AAA"/>
                    </a:solidFill>
                  </a:tcPr>
                </a:tc>
              </a:tr>
              <a:tr h="577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64F86"/>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AAA"/>
                    </a:solidFill>
                  </a:tcPr>
                </a:tc>
              </a:tr>
            </a:tbl>
          </a:graphicData>
        </a:graphic>
      </p:graphicFrame>
      <p:sp>
        <p:nvSpPr>
          <p:cNvPr id="3537" name="Google Shape;3537;p401"/>
          <p:cNvSpPr/>
          <p:nvPr/>
        </p:nvSpPr>
        <p:spPr>
          <a:xfrm>
            <a:off x="1399439" y="1431976"/>
            <a:ext cx="140129" cy="74831"/>
          </a:xfrm>
          <a:custGeom>
            <a:rect b="b" l="l" r="r" t="t"/>
            <a:pathLst>
              <a:path extrusionOk="0" h="164464" w="307975">
                <a:moveTo>
                  <a:pt x="198125" y="0"/>
                </a:moveTo>
                <a:lnTo>
                  <a:pt x="198125" y="55872"/>
                </a:lnTo>
                <a:lnTo>
                  <a:pt x="0" y="55872"/>
                </a:lnTo>
                <a:lnTo>
                  <a:pt x="0" y="108458"/>
                </a:lnTo>
                <a:lnTo>
                  <a:pt x="198125" y="108458"/>
                </a:lnTo>
                <a:lnTo>
                  <a:pt x="198125" y="164331"/>
                </a:lnTo>
                <a:lnTo>
                  <a:pt x="307457" y="82165"/>
                </a:lnTo>
                <a:lnTo>
                  <a:pt x="198125" y="0"/>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3538" name="Google Shape;3538;p401"/>
          <p:cNvGraphicFramePr/>
          <p:nvPr/>
        </p:nvGraphicFramePr>
        <p:xfrm>
          <a:off x="1548074" y="1383706"/>
          <a:ext cx="3000000" cy="3000000"/>
        </p:xfrm>
        <a:graphic>
          <a:graphicData uri="http://schemas.openxmlformats.org/drawingml/2006/table">
            <a:tbl>
              <a:tblPr bandRow="1" firstRow="1">
                <a:noFill/>
                <a:tableStyleId>{86380251-1022-4E59-A97C-39B196FD709A}</a:tableStyleId>
              </a:tblPr>
              <a:tblGrid>
                <a:gridCol w="121300"/>
                <a:gridCol w="121300"/>
                <a:gridCol w="121300"/>
                <a:gridCol w="121300"/>
              </a:tblGrid>
              <a:tr h="567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6AAA9"/>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882B"/>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5493"/>
                    </a:solidFill>
                  </a:tcPr>
                </a:tc>
              </a:tr>
              <a:tr h="567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379"/>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AAA"/>
                    </a:solidFill>
                  </a:tcPr>
                </a:tc>
              </a:tr>
              <a:tr h="56775">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379"/>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AAA"/>
                    </a:solidFill>
                  </a:tcPr>
                </a:tc>
              </a:tr>
            </a:tbl>
          </a:graphicData>
        </a:graphic>
      </p:graphicFrame>
      <p:graphicFrame>
        <p:nvGraphicFramePr>
          <p:cNvPr id="3539" name="Google Shape;3539;p401"/>
          <p:cNvGraphicFramePr/>
          <p:nvPr/>
        </p:nvGraphicFramePr>
        <p:xfrm>
          <a:off x="1023933" y="1385981"/>
          <a:ext cx="3000000" cy="3000000"/>
        </p:xfrm>
        <a:graphic>
          <a:graphicData uri="http://schemas.openxmlformats.org/drawingml/2006/table">
            <a:tbl>
              <a:tblPr bandRow="1" firstRow="1">
                <a:noFill/>
                <a:tableStyleId>{86380251-1022-4E59-A97C-39B196FD709A}</a:tableStyleId>
              </a:tblPr>
              <a:tblGrid>
                <a:gridCol w="119850"/>
                <a:gridCol w="119850"/>
                <a:gridCol w="119850"/>
              </a:tblGrid>
              <a:tr h="57350">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6AAA9"/>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67C85"/>
                    </a:solidFill>
                  </a:tcPr>
                </a:tc>
              </a:tr>
              <a:tr h="57350">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882B"/>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379"/>
                    </a:solidFill>
                  </a:tcPr>
                </a:tc>
              </a:tr>
              <a:tr h="57350">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0882B"/>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A8D379"/>
                    </a:solidFill>
                  </a:tcPr>
                </a:tc>
              </a:tr>
              <a:tr h="57350">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57350">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57350">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64F86"/>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AAA"/>
                    </a:solidFill>
                  </a:tcPr>
                </a:tc>
              </a:tr>
              <a:tr h="57350">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D0D1D2"/>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164F86"/>
                    </a:solidFill>
                  </a:tcPr>
                </a:tc>
                <a:tc>
                  <a:txBody>
                    <a:bodyPr/>
                    <a:lstStyle/>
                    <a:p>
                      <a:pPr indent="0" lvl="0" marL="0" marR="0" rtl="0" algn="l">
                        <a:lnSpc>
                          <a:spcPct val="100000"/>
                        </a:lnSpc>
                        <a:spcBef>
                          <a:spcPts val="0"/>
                        </a:spcBef>
                        <a:spcAft>
                          <a:spcPts val="0"/>
                        </a:spcAft>
                        <a:buNone/>
                      </a:pPr>
                      <a:r>
                        <a:t/>
                      </a:r>
                      <a:endParaRPr sz="3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407AAA"/>
                    </a:solidFill>
                  </a:tcPr>
                </a:tc>
              </a:tr>
            </a:tbl>
          </a:graphicData>
        </a:graphic>
      </p:graphicFrame>
      <p:graphicFrame>
        <p:nvGraphicFramePr>
          <p:cNvPr id="3540" name="Google Shape;3540;p401"/>
          <p:cNvGraphicFramePr/>
          <p:nvPr/>
        </p:nvGraphicFramePr>
        <p:xfrm>
          <a:off x="1326823" y="3173163"/>
          <a:ext cx="3000000" cy="3000000"/>
        </p:xfrm>
        <a:graphic>
          <a:graphicData uri="http://schemas.openxmlformats.org/drawingml/2006/table">
            <a:tbl>
              <a:tblPr bandRow="1" firstRow="1">
                <a:noFill/>
                <a:tableStyleId>{86380251-1022-4E59-A97C-39B196FD709A}</a:tableStyleId>
              </a:tblPr>
              <a:tblGrid>
                <a:gridCol w="204200"/>
              </a:tblGrid>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3541" name="Google Shape;3541;p401"/>
          <p:cNvGraphicFramePr/>
          <p:nvPr/>
        </p:nvGraphicFramePr>
        <p:xfrm>
          <a:off x="1746425" y="3173163"/>
          <a:ext cx="3000000" cy="3000000"/>
        </p:xfrm>
        <a:graphic>
          <a:graphicData uri="http://schemas.openxmlformats.org/drawingml/2006/table">
            <a:tbl>
              <a:tblPr bandRow="1" firstRow="1">
                <a:noFill/>
                <a:tableStyleId>{86380251-1022-4E59-A97C-39B196FD709A}</a:tableStyleId>
              </a:tblPr>
              <a:tblGrid>
                <a:gridCol w="76525"/>
              </a:tblGrid>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3542" name="Google Shape;3542;p401"/>
          <p:cNvGraphicFramePr/>
          <p:nvPr/>
        </p:nvGraphicFramePr>
        <p:xfrm>
          <a:off x="1863900" y="3173163"/>
          <a:ext cx="3000000" cy="3000000"/>
        </p:xfrm>
        <a:graphic>
          <a:graphicData uri="http://schemas.openxmlformats.org/drawingml/2006/table">
            <a:tbl>
              <a:tblPr bandRow="1" firstRow="1">
                <a:noFill/>
                <a:tableStyleId>{86380251-1022-4E59-A97C-39B196FD709A}</a:tableStyleId>
              </a:tblPr>
              <a:tblGrid>
                <a:gridCol w="76525"/>
              </a:tblGrid>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3543" name="Google Shape;3543;p401"/>
          <p:cNvGraphicFramePr/>
          <p:nvPr/>
        </p:nvGraphicFramePr>
        <p:xfrm>
          <a:off x="1978994" y="3173163"/>
          <a:ext cx="3000000" cy="3000000"/>
        </p:xfrm>
        <a:graphic>
          <a:graphicData uri="http://schemas.openxmlformats.org/drawingml/2006/table">
            <a:tbl>
              <a:tblPr bandRow="1" firstRow="1">
                <a:noFill/>
                <a:tableStyleId>{86380251-1022-4E59-A97C-39B196FD709A}</a:tableStyleId>
              </a:tblPr>
              <a:tblGrid>
                <a:gridCol w="76525"/>
              </a:tblGrid>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3544" name="Google Shape;3544;p401"/>
          <p:cNvSpPr/>
          <p:nvPr/>
        </p:nvSpPr>
        <p:spPr>
          <a:xfrm>
            <a:off x="1570315" y="3310175"/>
            <a:ext cx="140129" cy="74832"/>
          </a:xfrm>
          <a:custGeom>
            <a:rect b="b" l="l" r="r" t="t"/>
            <a:pathLst>
              <a:path extrusionOk="0" h="164465" w="307975">
                <a:moveTo>
                  <a:pt x="198125" y="0"/>
                </a:moveTo>
                <a:lnTo>
                  <a:pt x="198125" y="55872"/>
                </a:lnTo>
                <a:lnTo>
                  <a:pt x="0" y="55872"/>
                </a:lnTo>
                <a:lnTo>
                  <a:pt x="0" y="108458"/>
                </a:lnTo>
                <a:lnTo>
                  <a:pt x="198125" y="108458"/>
                </a:lnTo>
                <a:lnTo>
                  <a:pt x="198125" y="164330"/>
                </a:lnTo>
                <a:lnTo>
                  <a:pt x="307457" y="82165"/>
                </a:lnTo>
                <a:lnTo>
                  <a:pt x="198125" y="0"/>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545" name="Google Shape;3545;p401"/>
          <p:cNvSpPr txBox="1"/>
          <p:nvPr/>
        </p:nvSpPr>
        <p:spPr>
          <a:xfrm>
            <a:off x="2346903" y="1346676"/>
            <a:ext cx="6628200" cy="3121200"/>
          </a:xfrm>
          <a:prstGeom prst="rect">
            <a:avLst/>
          </a:prstGeom>
          <a:noFill/>
          <a:ln>
            <a:noFill/>
          </a:ln>
        </p:spPr>
        <p:txBody>
          <a:bodyPr anchorCtr="0" anchor="t" bIns="0" lIns="0" spcFirstLastPara="1" rIns="0" wrap="square" tIns="5475">
            <a:noAutofit/>
          </a:bodyPr>
          <a:lstStyle/>
          <a:p>
            <a:pPr indent="0" lvl="0" marL="25400" marR="0" rtl="0" algn="l">
              <a:lnSpc>
                <a:spcPct val="100000"/>
              </a:lnSpc>
              <a:spcBef>
                <a:spcPts val="0"/>
              </a:spcBef>
              <a:spcAft>
                <a:spcPts val="0"/>
              </a:spcAft>
              <a:buNone/>
            </a:pPr>
            <a:r>
              <a:rPr lang="en" sz="2300">
                <a:latin typeface="Questrial"/>
                <a:ea typeface="Questrial"/>
                <a:cs typeface="Questrial"/>
                <a:sym typeface="Questrial"/>
              </a:rPr>
              <a:t>Move values into column names with </a:t>
            </a:r>
            <a:r>
              <a:rPr b="1" lang="en" sz="2300">
                <a:solidFill>
                  <a:srgbClr val="91B473"/>
                </a:solidFill>
                <a:latin typeface="Questrial"/>
                <a:ea typeface="Questrial"/>
                <a:cs typeface="Questrial"/>
                <a:sym typeface="Questrial"/>
              </a:rPr>
              <a:t>spread()</a:t>
            </a:r>
            <a:endParaRPr sz="23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3300">
              <a:latin typeface="Questrial"/>
              <a:ea typeface="Questrial"/>
              <a:cs typeface="Questrial"/>
              <a:sym typeface="Questrial"/>
            </a:endParaRPr>
          </a:p>
          <a:p>
            <a:pPr indent="0" lvl="0" marL="25400" marR="0" rtl="0" algn="l">
              <a:lnSpc>
                <a:spcPct val="100000"/>
              </a:lnSpc>
              <a:spcBef>
                <a:spcPts val="0"/>
              </a:spcBef>
              <a:spcAft>
                <a:spcPts val="0"/>
              </a:spcAft>
              <a:buNone/>
            </a:pPr>
            <a:r>
              <a:rPr lang="en" sz="2300">
                <a:latin typeface="Questrial"/>
                <a:ea typeface="Questrial"/>
                <a:cs typeface="Questrial"/>
                <a:sym typeface="Questrial"/>
              </a:rPr>
              <a:t>Move column names into values with </a:t>
            </a:r>
            <a:r>
              <a:rPr b="1" lang="en" sz="2300">
                <a:solidFill>
                  <a:srgbClr val="91B473"/>
                </a:solidFill>
                <a:latin typeface="Questrial"/>
                <a:ea typeface="Questrial"/>
                <a:cs typeface="Questrial"/>
                <a:sym typeface="Questrial"/>
              </a:rPr>
              <a:t>gather()</a:t>
            </a:r>
            <a:endParaRPr sz="23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800">
              <a:latin typeface="Questrial"/>
              <a:ea typeface="Questrial"/>
              <a:cs typeface="Questrial"/>
              <a:sym typeface="Questrial"/>
            </a:endParaRPr>
          </a:p>
          <a:p>
            <a:pPr indent="0" lvl="0" marL="0" marR="0" rtl="0" algn="l">
              <a:lnSpc>
                <a:spcPct val="100000"/>
              </a:lnSpc>
              <a:spcBef>
                <a:spcPts val="0"/>
              </a:spcBef>
              <a:spcAft>
                <a:spcPts val="0"/>
              </a:spcAft>
              <a:buNone/>
            </a:pPr>
            <a:r>
              <a:rPr lang="en" sz="2300">
                <a:latin typeface="Questrial"/>
                <a:ea typeface="Questrial"/>
                <a:cs typeface="Questrial"/>
                <a:sym typeface="Questrial"/>
              </a:rPr>
              <a:t>Split a column with </a:t>
            </a:r>
            <a:r>
              <a:rPr b="1" lang="en" sz="2300">
                <a:solidFill>
                  <a:srgbClr val="78AAD6"/>
                </a:solidFill>
                <a:latin typeface="Questrial"/>
                <a:ea typeface="Questrial"/>
                <a:cs typeface="Questrial"/>
                <a:sym typeface="Questrial"/>
              </a:rPr>
              <a:t>separate() </a:t>
            </a:r>
            <a:r>
              <a:rPr lang="en" sz="2300">
                <a:latin typeface="Questrial"/>
                <a:ea typeface="Questrial"/>
                <a:cs typeface="Questrial"/>
                <a:sym typeface="Questrial"/>
              </a:rPr>
              <a:t>or</a:t>
            </a:r>
            <a:endParaRPr sz="2300">
              <a:latin typeface="Questrial"/>
              <a:ea typeface="Questrial"/>
              <a:cs typeface="Questrial"/>
              <a:sym typeface="Questrial"/>
            </a:endParaRPr>
          </a:p>
          <a:p>
            <a:pPr indent="0" lvl="0" marL="0" marR="0" rtl="0" algn="l">
              <a:lnSpc>
                <a:spcPct val="100000"/>
              </a:lnSpc>
              <a:spcBef>
                <a:spcPts val="100"/>
              </a:spcBef>
              <a:spcAft>
                <a:spcPts val="0"/>
              </a:spcAft>
              <a:buNone/>
            </a:pPr>
            <a:r>
              <a:rPr b="1" lang="en" sz="2300">
                <a:solidFill>
                  <a:srgbClr val="78AAD6"/>
                </a:solidFill>
                <a:latin typeface="Questrial"/>
                <a:ea typeface="Questrial"/>
                <a:cs typeface="Questrial"/>
                <a:sym typeface="Questrial"/>
              </a:rPr>
              <a:t>separate_rows()</a:t>
            </a:r>
            <a:endParaRPr sz="23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3300">
              <a:latin typeface="Questrial"/>
              <a:ea typeface="Questrial"/>
              <a:cs typeface="Questrial"/>
              <a:sym typeface="Questrial"/>
            </a:endParaRPr>
          </a:p>
          <a:p>
            <a:pPr indent="0" lvl="0" marL="0" marR="0" rtl="0" algn="l">
              <a:lnSpc>
                <a:spcPct val="100000"/>
              </a:lnSpc>
              <a:spcBef>
                <a:spcPts val="0"/>
              </a:spcBef>
              <a:spcAft>
                <a:spcPts val="0"/>
              </a:spcAft>
              <a:buNone/>
            </a:pPr>
            <a:r>
              <a:rPr lang="en" sz="2300">
                <a:latin typeface="Questrial"/>
                <a:ea typeface="Questrial"/>
                <a:cs typeface="Questrial"/>
                <a:sym typeface="Questrial"/>
              </a:rPr>
              <a:t>Unite columns with </a:t>
            </a:r>
            <a:r>
              <a:rPr b="1" lang="en" sz="2300">
                <a:solidFill>
                  <a:srgbClr val="78AAD6"/>
                </a:solidFill>
                <a:latin typeface="Questrial"/>
                <a:ea typeface="Questrial"/>
                <a:cs typeface="Questrial"/>
                <a:sym typeface="Questrial"/>
              </a:rPr>
              <a:t>unite()</a:t>
            </a:r>
            <a:endParaRPr sz="2300">
              <a:latin typeface="Questrial"/>
              <a:ea typeface="Questrial"/>
              <a:cs typeface="Questrial"/>
              <a:sym typeface="Questrial"/>
            </a:endParaRPr>
          </a:p>
        </p:txBody>
      </p:sp>
      <p:graphicFrame>
        <p:nvGraphicFramePr>
          <p:cNvPr id="3546" name="Google Shape;3546;p401"/>
          <p:cNvGraphicFramePr/>
          <p:nvPr/>
        </p:nvGraphicFramePr>
        <p:xfrm>
          <a:off x="1850698" y="4117496"/>
          <a:ext cx="3000000" cy="3000000"/>
        </p:xfrm>
        <a:graphic>
          <a:graphicData uri="http://schemas.openxmlformats.org/drawingml/2006/table">
            <a:tbl>
              <a:tblPr bandRow="1" firstRow="1">
                <a:noFill/>
                <a:tableStyleId>{86380251-1022-4E59-A97C-39B196FD709A}</a:tableStyleId>
              </a:tblPr>
              <a:tblGrid>
                <a:gridCol w="204200"/>
              </a:tblGrid>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3547" name="Google Shape;3547;p401"/>
          <p:cNvSpPr/>
          <p:nvPr/>
        </p:nvSpPr>
        <p:spPr>
          <a:xfrm>
            <a:off x="1675089" y="4254508"/>
            <a:ext cx="140129" cy="74832"/>
          </a:xfrm>
          <a:custGeom>
            <a:rect b="b" l="l" r="r" t="t"/>
            <a:pathLst>
              <a:path extrusionOk="0" h="164465" w="307975">
                <a:moveTo>
                  <a:pt x="198125" y="0"/>
                </a:moveTo>
                <a:lnTo>
                  <a:pt x="198125" y="55872"/>
                </a:lnTo>
                <a:lnTo>
                  <a:pt x="0" y="55872"/>
                </a:lnTo>
                <a:lnTo>
                  <a:pt x="0" y="108458"/>
                </a:lnTo>
                <a:lnTo>
                  <a:pt x="198125" y="108458"/>
                </a:lnTo>
                <a:lnTo>
                  <a:pt x="198125" y="164330"/>
                </a:lnTo>
                <a:lnTo>
                  <a:pt x="307457" y="82165"/>
                </a:lnTo>
                <a:lnTo>
                  <a:pt x="198125" y="0"/>
                </a:lnTo>
                <a:close/>
              </a:path>
            </a:pathLst>
          </a:custGeom>
          <a:solidFill>
            <a:srgbClr val="0365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graphicFrame>
        <p:nvGraphicFramePr>
          <p:cNvPr id="3548" name="Google Shape;3548;p401"/>
          <p:cNvGraphicFramePr/>
          <p:nvPr/>
        </p:nvGraphicFramePr>
        <p:xfrm>
          <a:off x="1322563" y="4117496"/>
          <a:ext cx="3000000" cy="3000000"/>
        </p:xfrm>
        <a:graphic>
          <a:graphicData uri="http://schemas.openxmlformats.org/drawingml/2006/table">
            <a:tbl>
              <a:tblPr bandRow="1" firstRow="1">
                <a:noFill/>
                <a:tableStyleId>{86380251-1022-4E59-A97C-39B196FD709A}</a:tableStyleId>
              </a:tblPr>
              <a:tblGrid>
                <a:gridCol w="76525"/>
              </a:tblGrid>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3549" name="Google Shape;3549;p401"/>
          <p:cNvGraphicFramePr/>
          <p:nvPr/>
        </p:nvGraphicFramePr>
        <p:xfrm>
          <a:off x="1440037" y="4117496"/>
          <a:ext cx="3000000" cy="3000000"/>
        </p:xfrm>
        <a:graphic>
          <a:graphicData uri="http://schemas.openxmlformats.org/drawingml/2006/table">
            <a:tbl>
              <a:tblPr bandRow="1" firstRow="1">
                <a:noFill/>
                <a:tableStyleId>{86380251-1022-4E59-A97C-39B196FD709A}</a:tableStyleId>
              </a:tblPr>
              <a:tblGrid>
                <a:gridCol w="76525"/>
              </a:tblGrid>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3550" name="Google Shape;3550;p401"/>
          <p:cNvGraphicFramePr/>
          <p:nvPr/>
        </p:nvGraphicFramePr>
        <p:xfrm>
          <a:off x="1555131" y="4117496"/>
          <a:ext cx="3000000" cy="3000000"/>
        </p:xfrm>
        <a:graphic>
          <a:graphicData uri="http://schemas.openxmlformats.org/drawingml/2006/table">
            <a:tbl>
              <a:tblPr bandRow="1" firstRow="1">
                <a:noFill/>
                <a:tableStyleId>{86380251-1022-4E59-A97C-39B196FD709A}</a:tableStyleId>
              </a:tblPr>
              <a:tblGrid>
                <a:gridCol w="76525"/>
              </a:tblGrid>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49150">
                <a:tc>
                  <a:txBody>
                    <a:bodyPr/>
                    <a:lstStyle/>
                    <a:p>
                      <a:pPr indent="0" lvl="0" marL="0" marR="0" rtl="0" algn="l">
                        <a:lnSpc>
                          <a:spcPct val="100000"/>
                        </a:lnSpc>
                        <a:spcBef>
                          <a:spcPts val="0"/>
                        </a:spcBef>
                        <a:spcAft>
                          <a:spcPts val="0"/>
                        </a:spcAft>
                        <a:buNone/>
                      </a:pPr>
                      <a:r>
                        <a:t/>
                      </a:r>
                      <a:endParaRPr sz="200" u="none" cap="none" strike="noStrike">
                        <a:latin typeface="Questrial"/>
                        <a:ea typeface="Questrial"/>
                        <a:cs typeface="Questrial"/>
                        <a:sym typeface="Questrial"/>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Tree>
  </p:cSld>
  <p:clrMapOvr>
    <a:masterClrMapping/>
  </p:clrMapOvr>
</p:sld>
</file>

<file path=ppt/slides/slide3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accent1"/>
        </a:solidFill>
      </p:bgPr>
    </p:bg>
    <p:spTree>
      <p:nvGrpSpPr>
        <p:cNvPr id="3554" name="Shape 3554"/>
        <p:cNvGrpSpPr/>
        <p:nvPr/>
      </p:nvGrpSpPr>
      <p:grpSpPr>
        <a:xfrm>
          <a:off x="0" y="0"/>
          <a:ext cx="0" cy="0"/>
          <a:chOff x="0" y="0"/>
          <a:chExt cx="0" cy="0"/>
        </a:xfrm>
      </p:grpSpPr>
      <p:sp>
        <p:nvSpPr>
          <p:cNvPr id="3555" name="Google Shape;3555;p402"/>
          <p:cNvSpPr txBox="1"/>
          <p:nvPr>
            <p:ph idx="4294967295" type="ctrTitle"/>
          </p:nvPr>
        </p:nvSpPr>
        <p:spPr>
          <a:xfrm>
            <a:off x="476257" y="1778134"/>
            <a:ext cx="5009400" cy="1596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4200"/>
              <a:buFont typeface="Arial"/>
              <a:buNone/>
            </a:pPr>
            <a:r>
              <a:rPr lang="en">
                <a:latin typeface="Questrial"/>
                <a:ea typeface="Questrial"/>
                <a:cs typeface="Questrial"/>
                <a:sym typeface="Questrial"/>
              </a:rPr>
              <a:t>Data visualization</a:t>
            </a:r>
            <a:endParaRPr>
              <a:latin typeface="Questrial"/>
              <a:ea typeface="Questrial"/>
              <a:cs typeface="Questrial"/>
              <a:sym typeface="Questrial"/>
            </a:endParaRPr>
          </a:p>
        </p:txBody>
      </p:sp>
      <p:sp>
        <p:nvSpPr>
          <p:cNvPr id="3556" name="Google Shape;3556;p402"/>
          <p:cNvSpPr txBox="1"/>
          <p:nvPr/>
        </p:nvSpPr>
        <p:spPr>
          <a:xfrm>
            <a:off x="476257" y="1582001"/>
            <a:ext cx="965400" cy="5841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b="1" lang="en" sz="3300">
                <a:solidFill>
                  <a:srgbClr val="D9D9D9"/>
                </a:solidFill>
                <a:latin typeface="Questrial"/>
                <a:ea typeface="Questrial"/>
                <a:cs typeface="Questrial"/>
                <a:sym typeface="Questrial"/>
              </a:rPr>
              <a:t>02</a:t>
            </a:r>
            <a:endParaRPr b="1" sz="3300">
              <a:solidFill>
                <a:srgbClr val="D9D9D9"/>
              </a:solidFill>
              <a:latin typeface="Questrial"/>
              <a:ea typeface="Questrial"/>
              <a:cs typeface="Questrial"/>
              <a:sym typeface="Questrial"/>
            </a:endParaRPr>
          </a:p>
        </p:txBody>
      </p:sp>
      <p:sp>
        <p:nvSpPr>
          <p:cNvPr id="3557" name="Google Shape;3557;p402"/>
          <p:cNvSpPr txBox="1"/>
          <p:nvPr/>
        </p:nvSpPr>
        <p:spPr>
          <a:xfrm>
            <a:off x="7154585" y="4644675"/>
            <a:ext cx="1889100" cy="337800"/>
          </a:xfrm>
          <a:prstGeom prst="rect">
            <a:avLst/>
          </a:prstGeom>
          <a:noFill/>
          <a:ln>
            <a:noFill/>
          </a:ln>
        </p:spPr>
        <p:txBody>
          <a:bodyPr anchorCtr="0" anchor="t" bIns="41575" lIns="41575" spcFirstLastPara="1" rIns="41575" wrap="square" tIns="41575">
            <a:noAutofit/>
          </a:bodyPr>
          <a:lstStyle/>
          <a:p>
            <a:pPr indent="0" lvl="0" marL="0" rtl="0" algn="r">
              <a:spcBef>
                <a:spcPts val="0"/>
              </a:spcBef>
              <a:spcAft>
                <a:spcPts val="0"/>
              </a:spcAft>
              <a:buNone/>
            </a:pPr>
            <a:r>
              <a:rPr b="1" lang="en" sz="1400">
                <a:solidFill>
                  <a:srgbClr val="FFFFFF"/>
                </a:solidFill>
                <a:latin typeface="Questrial"/>
                <a:ea typeface="Questrial"/>
                <a:cs typeface="Questrial"/>
                <a:sym typeface="Questrial"/>
              </a:rPr>
              <a:t>Back to </a:t>
            </a:r>
            <a:r>
              <a:rPr b="1" lang="en" sz="1400" u="sng">
                <a:solidFill>
                  <a:srgbClr val="0096FF"/>
                </a:solidFill>
                <a:latin typeface="Questrial"/>
                <a:ea typeface="Questrial"/>
                <a:cs typeface="Questrial"/>
                <a:sym typeface="Questrial"/>
                <a:hlinkClick/>
              </a:rPr>
              <a:t>TOC</a:t>
            </a:r>
            <a:endParaRPr b="1" sz="1400">
              <a:solidFill>
                <a:srgbClr val="0096FF"/>
              </a:solidFill>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3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561" name="Shape 3561"/>
        <p:cNvGrpSpPr/>
        <p:nvPr/>
      </p:nvGrpSpPr>
      <p:grpSpPr>
        <a:xfrm>
          <a:off x="0" y="0"/>
          <a:ext cx="0" cy="0"/>
          <a:chOff x="0" y="0"/>
          <a:chExt cx="0" cy="0"/>
        </a:xfrm>
      </p:grpSpPr>
      <p:sp>
        <p:nvSpPr>
          <p:cNvPr id="3562" name="Google Shape;3562;p403"/>
          <p:cNvSpPr txBox="1"/>
          <p:nvPr/>
        </p:nvSpPr>
        <p:spPr>
          <a:xfrm>
            <a:off x="476254" y="1093966"/>
            <a:ext cx="4509000" cy="3176100"/>
          </a:xfrm>
          <a:prstGeom prst="rect">
            <a:avLst/>
          </a:prstGeom>
          <a:noFill/>
          <a:ln>
            <a:noFill/>
          </a:ln>
        </p:spPr>
        <p:txBody>
          <a:bodyPr anchorCtr="0" anchor="t" bIns="0" lIns="0" spcFirstLastPara="1" rIns="0" wrap="square" tIns="168950">
            <a:noAutofit/>
          </a:bodyPr>
          <a:lstStyle/>
          <a:p>
            <a:pPr indent="-393700" lvl="0" marL="393700" marR="0" rtl="0" algn="l">
              <a:lnSpc>
                <a:spcPct val="100000"/>
              </a:lnSpc>
              <a:spcBef>
                <a:spcPts val="0"/>
              </a:spcBef>
              <a:spcAft>
                <a:spcPts val="0"/>
              </a:spcAft>
              <a:buSzPts val="2400"/>
              <a:buFont typeface="Questrial"/>
              <a:buAutoNum type="arabicPeriod"/>
            </a:pPr>
            <a:r>
              <a:rPr lang="en" sz="2400">
                <a:latin typeface="Questrial"/>
                <a:ea typeface="Questrial"/>
                <a:cs typeface="Questrial"/>
                <a:sym typeface="Questrial"/>
              </a:rPr>
              <a:t>Data visualization</a:t>
            </a:r>
            <a:endParaRPr sz="2400">
              <a:latin typeface="Questrial"/>
              <a:ea typeface="Questrial"/>
              <a:cs typeface="Questrial"/>
              <a:sym typeface="Questrial"/>
            </a:endParaRPr>
          </a:p>
          <a:p>
            <a:pPr indent="-393700" lvl="0" marL="393700" marR="0" rtl="0" algn="l">
              <a:lnSpc>
                <a:spcPct val="100000"/>
              </a:lnSpc>
              <a:spcBef>
                <a:spcPts val="1300"/>
              </a:spcBef>
              <a:spcAft>
                <a:spcPts val="0"/>
              </a:spcAft>
              <a:buSzPts val="2400"/>
              <a:buFont typeface="Questrial"/>
              <a:buAutoNum type="arabicPeriod"/>
            </a:pPr>
            <a:r>
              <a:rPr lang="en" sz="2400">
                <a:latin typeface="Questrial"/>
                <a:ea typeface="Questrial"/>
                <a:cs typeface="Questrial"/>
                <a:sym typeface="Questrial"/>
              </a:rPr>
              <a:t>Aesthetics</a:t>
            </a:r>
            <a:endParaRPr sz="2400">
              <a:latin typeface="Questrial"/>
              <a:ea typeface="Questrial"/>
              <a:cs typeface="Questrial"/>
              <a:sym typeface="Questrial"/>
            </a:endParaRPr>
          </a:p>
          <a:p>
            <a:pPr indent="-393700" lvl="0" marL="393700" marR="0" rtl="0" algn="l">
              <a:lnSpc>
                <a:spcPct val="100000"/>
              </a:lnSpc>
              <a:spcBef>
                <a:spcPts val="1300"/>
              </a:spcBef>
              <a:spcAft>
                <a:spcPts val="0"/>
              </a:spcAft>
              <a:buSzPts val="2400"/>
              <a:buFont typeface="Questrial"/>
              <a:buAutoNum type="arabicPeriod"/>
            </a:pPr>
            <a:r>
              <a:rPr lang="en" sz="2400">
                <a:latin typeface="Questrial"/>
                <a:ea typeface="Questrial"/>
                <a:cs typeface="Questrial"/>
                <a:sym typeface="Questrial"/>
              </a:rPr>
              <a:t>set vs. map</a:t>
            </a:r>
            <a:endParaRPr sz="2400">
              <a:latin typeface="Questrial"/>
              <a:ea typeface="Questrial"/>
              <a:cs typeface="Questrial"/>
              <a:sym typeface="Questrial"/>
            </a:endParaRPr>
          </a:p>
          <a:p>
            <a:pPr indent="-393700" lvl="0" marL="393700" marR="0" rtl="0" algn="l">
              <a:lnSpc>
                <a:spcPct val="100000"/>
              </a:lnSpc>
              <a:spcBef>
                <a:spcPts val="1300"/>
              </a:spcBef>
              <a:spcAft>
                <a:spcPts val="0"/>
              </a:spcAft>
              <a:buSzPts val="2400"/>
              <a:buFont typeface="Questrial"/>
              <a:buAutoNum type="arabicPeriod"/>
            </a:pPr>
            <a:r>
              <a:rPr lang="en" sz="2400">
                <a:latin typeface="Questrial"/>
                <a:ea typeface="Questrial"/>
                <a:cs typeface="Questrial"/>
                <a:sym typeface="Questrial"/>
              </a:rPr>
              <a:t>geoms</a:t>
            </a:r>
            <a:endParaRPr sz="2400">
              <a:latin typeface="Questrial"/>
              <a:ea typeface="Questrial"/>
              <a:cs typeface="Questrial"/>
              <a:sym typeface="Questrial"/>
            </a:endParaRPr>
          </a:p>
          <a:p>
            <a:pPr indent="-393700" lvl="0" marL="393700" marR="0" rtl="0" algn="l">
              <a:lnSpc>
                <a:spcPct val="100000"/>
              </a:lnSpc>
              <a:spcBef>
                <a:spcPts val="1300"/>
              </a:spcBef>
              <a:spcAft>
                <a:spcPts val="0"/>
              </a:spcAft>
              <a:buSzPts val="2400"/>
              <a:buFont typeface="Questrial"/>
              <a:buAutoNum type="arabicPeriod"/>
            </a:pPr>
            <a:r>
              <a:rPr lang="en" sz="2400">
                <a:latin typeface="Questrial"/>
                <a:ea typeface="Questrial"/>
                <a:cs typeface="Questrial"/>
                <a:sym typeface="Questrial"/>
              </a:rPr>
              <a:t>Saving graphs</a:t>
            </a:r>
            <a:endParaRPr sz="2400">
              <a:latin typeface="Questrial"/>
              <a:ea typeface="Questrial"/>
              <a:cs typeface="Questrial"/>
              <a:sym typeface="Questrial"/>
            </a:endParaRPr>
          </a:p>
          <a:p>
            <a:pPr indent="-393700" lvl="0" marL="393700" marR="0" rtl="0" algn="l">
              <a:lnSpc>
                <a:spcPct val="100000"/>
              </a:lnSpc>
              <a:spcBef>
                <a:spcPts val="1300"/>
              </a:spcBef>
              <a:spcAft>
                <a:spcPts val="0"/>
              </a:spcAft>
              <a:buSzPts val="2400"/>
              <a:buFont typeface="Questrial"/>
              <a:buAutoNum type="arabicPeriod"/>
            </a:pPr>
            <a:r>
              <a:rPr lang="en" sz="2400">
                <a:latin typeface="Questrial"/>
                <a:ea typeface="Questrial"/>
                <a:cs typeface="Questrial"/>
                <a:sym typeface="Questrial"/>
              </a:rPr>
              <a:t>What else?</a:t>
            </a:r>
            <a:endParaRPr sz="2400">
              <a:latin typeface="Questrial"/>
              <a:ea typeface="Questrial"/>
              <a:cs typeface="Questrial"/>
              <a:sym typeface="Questrial"/>
            </a:endParaRPr>
          </a:p>
        </p:txBody>
      </p:sp>
      <p:sp>
        <p:nvSpPr>
          <p:cNvPr id="3563" name="Google Shape;3563;p403"/>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Agenda</a:t>
            </a:r>
            <a:endParaRPr b="1" sz="3000">
              <a:solidFill>
                <a:srgbClr val="000000"/>
              </a:solidFill>
              <a:latin typeface="Questrial"/>
              <a:ea typeface="Questrial"/>
              <a:cs typeface="Questrial"/>
              <a:sym typeface="Questrial"/>
            </a:endParaRPr>
          </a:p>
        </p:txBody>
      </p:sp>
    </p:spTree>
  </p:cSld>
  <p:clrMapOvr>
    <a:masterClrMapping/>
  </p:clrMapOvr>
</p:sld>
</file>

<file path=ppt/slides/slide3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567" name="Shape 3567"/>
        <p:cNvGrpSpPr/>
        <p:nvPr/>
      </p:nvGrpSpPr>
      <p:grpSpPr>
        <a:xfrm>
          <a:off x="0" y="0"/>
          <a:ext cx="0" cy="0"/>
          <a:chOff x="0" y="0"/>
          <a:chExt cx="0" cy="0"/>
        </a:xfrm>
      </p:grpSpPr>
      <p:sp>
        <p:nvSpPr>
          <p:cNvPr id="3568" name="Google Shape;3568;p404"/>
          <p:cNvSpPr/>
          <p:nvPr/>
        </p:nvSpPr>
        <p:spPr>
          <a:xfrm>
            <a:off x="1359000" y="1431259"/>
            <a:ext cx="6570000" cy="2394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69" name="Google Shape;3569;p404"/>
          <p:cNvSpPr txBox="1"/>
          <p:nvPr/>
        </p:nvSpPr>
        <p:spPr>
          <a:xfrm>
            <a:off x="1437261" y="4599238"/>
            <a:ext cx="5869200" cy="2631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1100">
                <a:latin typeface="Questrial"/>
                <a:ea typeface="Questrial"/>
                <a:cs typeface="Questrial"/>
                <a:sym typeface="Questrial"/>
              </a:rPr>
              <a:t>From </a:t>
            </a:r>
            <a:r>
              <a:rPr i="1" lang="en" sz="1100">
                <a:latin typeface="Questrial"/>
                <a:ea typeface="Questrial"/>
                <a:cs typeface="Questrial"/>
                <a:sym typeface="Questrial"/>
              </a:rPr>
              <a:t>R for Data Science </a:t>
            </a:r>
            <a:r>
              <a:rPr lang="en" sz="1100">
                <a:latin typeface="Questrial"/>
                <a:ea typeface="Questrial"/>
                <a:cs typeface="Questrial"/>
                <a:sym typeface="Questrial"/>
              </a:rPr>
              <a:t>by Hadley Wickham and Garrett Grolemund.</a:t>
            </a:r>
            <a:endParaRPr sz="1100">
              <a:latin typeface="Questrial"/>
              <a:ea typeface="Questrial"/>
              <a:cs typeface="Questrial"/>
              <a:sym typeface="Questrial"/>
            </a:endParaRPr>
          </a:p>
        </p:txBody>
      </p:sp>
      <p:sp>
        <p:nvSpPr>
          <p:cNvPr id="3570" name="Google Shape;3570;p404"/>
          <p:cNvSpPr txBox="1"/>
          <p:nvPr/>
        </p:nvSpPr>
        <p:spPr>
          <a:xfrm>
            <a:off x="4866680" y="1696521"/>
            <a:ext cx="940500" cy="348300"/>
          </a:xfrm>
          <a:prstGeom prst="rect">
            <a:avLst/>
          </a:prstGeom>
          <a:solidFill>
            <a:srgbClr val="EAEBCB"/>
          </a:solidFill>
          <a:ln>
            <a:noFill/>
          </a:ln>
        </p:spPr>
        <p:txBody>
          <a:bodyPr anchorCtr="0" anchor="t" bIns="0" lIns="0" spcFirstLastPara="1" rIns="0" wrap="square" tIns="47075">
            <a:noAutofit/>
          </a:bodyPr>
          <a:lstStyle/>
          <a:p>
            <a:pPr indent="0" lvl="0" marL="38100" marR="0" rtl="0" algn="l">
              <a:lnSpc>
                <a:spcPct val="100000"/>
              </a:lnSpc>
              <a:spcBef>
                <a:spcPts val="0"/>
              </a:spcBef>
              <a:spcAft>
                <a:spcPts val="0"/>
              </a:spcAft>
              <a:buNone/>
            </a:pPr>
            <a:r>
              <a:rPr b="1" lang="en" sz="1600">
                <a:solidFill>
                  <a:srgbClr val="FF4013"/>
                </a:solidFill>
                <a:latin typeface="Helvetica Neue"/>
                <a:ea typeface="Helvetica Neue"/>
                <a:cs typeface="Helvetica Neue"/>
                <a:sym typeface="Helvetica Neue"/>
              </a:rPr>
              <a:t>Visualize</a:t>
            </a:r>
            <a:endParaRPr sz="1600">
              <a:latin typeface="Helvetica Neue"/>
              <a:ea typeface="Helvetica Neue"/>
              <a:cs typeface="Helvetica Neue"/>
              <a:sym typeface="Helvetica Neue"/>
            </a:endParaRPr>
          </a:p>
        </p:txBody>
      </p:sp>
    </p:spTree>
  </p:cSld>
  <p:clrMapOvr>
    <a:masterClrMapping/>
  </p:clrMapOvr>
</p:sld>
</file>

<file path=ppt/slides/slide3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574" name="Shape 3574"/>
        <p:cNvGrpSpPr/>
        <p:nvPr/>
      </p:nvGrpSpPr>
      <p:grpSpPr>
        <a:xfrm>
          <a:off x="0" y="0"/>
          <a:ext cx="0" cy="0"/>
          <a:chOff x="0" y="0"/>
          <a:chExt cx="0" cy="0"/>
        </a:xfrm>
      </p:grpSpPr>
      <p:sp>
        <p:nvSpPr>
          <p:cNvPr id="3575" name="Google Shape;3575;p405"/>
          <p:cNvSpPr/>
          <p:nvPr/>
        </p:nvSpPr>
        <p:spPr>
          <a:xfrm>
            <a:off x="38100" y="2223931"/>
            <a:ext cx="2971800" cy="232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76" name="Google Shape;3576;p405"/>
          <p:cNvSpPr/>
          <p:nvPr/>
        </p:nvSpPr>
        <p:spPr>
          <a:xfrm>
            <a:off x="6019800" y="2219169"/>
            <a:ext cx="3086100" cy="2704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77" name="Google Shape;3577;p405"/>
          <p:cNvSpPr/>
          <p:nvPr/>
        </p:nvSpPr>
        <p:spPr>
          <a:xfrm>
            <a:off x="3019425" y="2023920"/>
            <a:ext cx="3124200" cy="2728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78" name="Google Shape;3578;p405"/>
          <p:cNvSpPr txBox="1"/>
          <p:nvPr/>
        </p:nvSpPr>
        <p:spPr>
          <a:xfrm>
            <a:off x="451424" y="1427636"/>
            <a:ext cx="2498100" cy="687900"/>
          </a:xfrm>
          <a:prstGeom prst="rect">
            <a:avLst/>
          </a:prstGeom>
          <a:noFill/>
          <a:ln>
            <a:noFill/>
          </a:ln>
        </p:spPr>
        <p:txBody>
          <a:bodyPr anchorCtr="0" anchor="t" bIns="0" lIns="0" spcFirstLastPara="1" rIns="0" wrap="square" tIns="6650">
            <a:noAutofit/>
          </a:bodyPr>
          <a:lstStyle/>
          <a:p>
            <a:pPr indent="0" lvl="0" marL="0" marR="190500" rtl="0" algn="ctr">
              <a:lnSpc>
                <a:spcPct val="100000"/>
              </a:lnSpc>
              <a:spcBef>
                <a:spcPts val="0"/>
              </a:spcBef>
              <a:spcAft>
                <a:spcPts val="0"/>
              </a:spcAft>
              <a:buNone/>
            </a:pPr>
            <a:r>
              <a:rPr lang="en" sz="2100">
                <a:latin typeface="Questrial"/>
                <a:ea typeface="Questrial"/>
                <a:cs typeface="Questrial"/>
                <a:sym typeface="Questrial"/>
              </a:rPr>
              <a:t>base</a:t>
            </a:r>
            <a:endParaRPr sz="2100">
              <a:latin typeface="Questrial"/>
              <a:ea typeface="Questrial"/>
              <a:cs typeface="Questrial"/>
              <a:sym typeface="Questrial"/>
            </a:endParaRPr>
          </a:p>
          <a:p>
            <a:pPr indent="0" lvl="0" marL="0" marR="0" rtl="0" algn="l">
              <a:lnSpc>
                <a:spcPct val="100000"/>
              </a:lnSpc>
              <a:spcBef>
                <a:spcPts val="1500"/>
              </a:spcBef>
              <a:spcAft>
                <a:spcPts val="0"/>
              </a:spcAft>
              <a:buNone/>
            </a:pPr>
            <a:r>
              <a:rPr lang="en" sz="1100">
                <a:latin typeface="Questrial"/>
                <a:ea typeface="Questrial"/>
                <a:cs typeface="Questrial"/>
                <a:sym typeface="Questrial"/>
              </a:rPr>
              <a:t>plot(mtcars$disp, mtcars$mpg)</a:t>
            </a:r>
            <a:endParaRPr sz="1100">
              <a:latin typeface="Questrial"/>
              <a:ea typeface="Questrial"/>
              <a:cs typeface="Questrial"/>
              <a:sym typeface="Questrial"/>
            </a:endParaRPr>
          </a:p>
        </p:txBody>
      </p:sp>
      <p:sp>
        <p:nvSpPr>
          <p:cNvPr id="3579" name="Google Shape;3579;p405"/>
          <p:cNvSpPr txBox="1"/>
          <p:nvPr/>
        </p:nvSpPr>
        <p:spPr>
          <a:xfrm>
            <a:off x="3332736" y="1427636"/>
            <a:ext cx="2498100" cy="687900"/>
          </a:xfrm>
          <a:prstGeom prst="rect">
            <a:avLst/>
          </a:prstGeom>
          <a:noFill/>
          <a:ln>
            <a:noFill/>
          </a:ln>
        </p:spPr>
        <p:txBody>
          <a:bodyPr anchorCtr="0" anchor="t" bIns="0" lIns="0" spcFirstLastPara="1" rIns="0" wrap="square" tIns="6650">
            <a:noAutofit/>
          </a:bodyPr>
          <a:lstStyle/>
          <a:p>
            <a:pPr indent="0" lvl="0" marL="0" marR="0" rtl="0" algn="ctr">
              <a:lnSpc>
                <a:spcPct val="100000"/>
              </a:lnSpc>
              <a:spcBef>
                <a:spcPts val="0"/>
              </a:spcBef>
              <a:spcAft>
                <a:spcPts val="0"/>
              </a:spcAft>
              <a:buNone/>
            </a:pPr>
            <a:r>
              <a:rPr lang="en" sz="2100">
                <a:latin typeface="Questrial"/>
                <a:ea typeface="Questrial"/>
                <a:cs typeface="Questrial"/>
                <a:sym typeface="Questrial"/>
              </a:rPr>
              <a:t>lattice</a:t>
            </a:r>
            <a:endParaRPr sz="2100">
              <a:latin typeface="Questrial"/>
              <a:ea typeface="Questrial"/>
              <a:cs typeface="Questrial"/>
              <a:sym typeface="Questrial"/>
            </a:endParaRPr>
          </a:p>
          <a:p>
            <a:pPr indent="0" lvl="0" marL="0" marR="0" rtl="0" algn="ctr">
              <a:lnSpc>
                <a:spcPct val="100000"/>
              </a:lnSpc>
              <a:spcBef>
                <a:spcPts val="1500"/>
              </a:spcBef>
              <a:spcAft>
                <a:spcPts val="0"/>
              </a:spcAft>
              <a:buNone/>
            </a:pPr>
            <a:r>
              <a:rPr lang="en" sz="1100">
                <a:latin typeface="Questrial"/>
                <a:ea typeface="Questrial"/>
                <a:cs typeface="Questrial"/>
                <a:sym typeface="Questrial"/>
              </a:rPr>
              <a:t>xyplot(mpg~disp, data=mtcars)</a:t>
            </a:r>
            <a:endParaRPr sz="1100">
              <a:latin typeface="Questrial"/>
              <a:ea typeface="Questrial"/>
              <a:cs typeface="Questrial"/>
              <a:sym typeface="Questrial"/>
            </a:endParaRPr>
          </a:p>
        </p:txBody>
      </p:sp>
      <p:sp>
        <p:nvSpPr>
          <p:cNvPr id="3580" name="Google Shape;3580;p405"/>
          <p:cNvSpPr txBox="1"/>
          <p:nvPr/>
        </p:nvSpPr>
        <p:spPr>
          <a:xfrm>
            <a:off x="6352158" y="1427631"/>
            <a:ext cx="2843400" cy="883200"/>
          </a:xfrm>
          <a:prstGeom prst="rect">
            <a:avLst/>
          </a:prstGeom>
          <a:noFill/>
          <a:ln>
            <a:noFill/>
          </a:ln>
        </p:spPr>
        <p:txBody>
          <a:bodyPr anchorCtr="0" anchor="t" bIns="0" lIns="0" spcFirstLastPara="1" rIns="0" wrap="square" tIns="6650">
            <a:noAutofit/>
          </a:bodyPr>
          <a:lstStyle/>
          <a:p>
            <a:pPr indent="0" lvl="0" marL="863600" marR="0" rtl="0" algn="l">
              <a:lnSpc>
                <a:spcPct val="100000"/>
              </a:lnSpc>
              <a:spcBef>
                <a:spcPts val="0"/>
              </a:spcBef>
              <a:spcAft>
                <a:spcPts val="0"/>
              </a:spcAft>
              <a:buNone/>
            </a:pPr>
            <a:r>
              <a:rPr lang="en" sz="2100">
                <a:solidFill>
                  <a:srgbClr val="0096FF"/>
                </a:solidFill>
                <a:latin typeface="Questrial"/>
                <a:ea typeface="Questrial"/>
                <a:cs typeface="Questrial"/>
                <a:sym typeface="Questrial"/>
              </a:rPr>
              <a:t>ggplot2</a:t>
            </a:r>
            <a:endParaRPr sz="2100">
              <a:solidFill>
                <a:srgbClr val="0096FF"/>
              </a:solidFill>
              <a:latin typeface="Questrial"/>
              <a:ea typeface="Questrial"/>
              <a:cs typeface="Questrial"/>
              <a:sym typeface="Questrial"/>
            </a:endParaRPr>
          </a:p>
          <a:p>
            <a:pPr indent="-342900" lvl="0" marL="342900" marR="0" rtl="0" algn="l">
              <a:lnSpc>
                <a:spcPct val="114999"/>
              </a:lnSpc>
              <a:spcBef>
                <a:spcPts val="1300"/>
              </a:spcBef>
              <a:spcAft>
                <a:spcPts val="0"/>
              </a:spcAft>
              <a:buNone/>
            </a:pPr>
            <a:r>
              <a:rPr lang="en" sz="1100">
                <a:latin typeface="Questrial"/>
                <a:ea typeface="Questrial"/>
                <a:cs typeface="Questrial"/>
                <a:sym typeface="Questrial"/>
              </a:rPr>
              <a:t>qplot(x=disp, y=mpg,  data=mtcars, geom="point")</a:t>
            </a:r>
            <a:endParaRPr sz="1100">
              <a:latin typeface="Questrial"/>
              <a:ea typeface="Questrial"/>
              <a:cs typeface="Questrial"/>
              <a:sym typeface="Questrial"/>
            </a:endParaRPr>
          </a:p>
        </p:txBody>
      </p:sp>
      <p:sp>
        <p:nvSpPr>
          <p:cNvPr id="3581" name="Google Shape;3581;p405"/>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Three graphics libraries for R</a:t>
            </a:r>
            <a:endParaRPr b="1" sz="3000">
              <a:solidFill>
                <a:srgbClr val="000000"/>
              </a:solidFill>
              <a:latin typeface="Questrial"/>
              <a:ea typeface="Questrial"/>
              <a:cs typeface="Questrial"/>
              <a:sym typeface="Questrial"/>
            </a:endParaRPr>
          </a:p>
        </p:txBody>
      </p:sp>
    </p:spTree>
  </p:cSld>
  <p:clrMapOvr>
    <a:masterClrMapping/>
  </p:clrMapOvr>
</p:sld>
</file>

<file path=ppt/slides/slide3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585" name="Shape 3585"/>
        <p:cNvGrpSpPr/>
        <p:nvPr/>
      </p:nvGrpSpPr>
      <p:grpSpPr>
        <a:xfrm>
          <a:off x="0" y="0"/>
          <a:ext cx="0" cy="0"/>
          <a:chOff x="0" y="0"/>
          <a:chExt cx="0" cy="0"/>
        </a:xfrm>
      </p:grpSpPr>
      <p:sp>
        <p:nvSpPr>
          <p:cNvPr id="3586" name="Google Shape;3586;p406"/>
          <p:cNvSpPr/>
          <p:nvPr/>
        </p:nvSpPr>
        <p:spPr>
          <a:xfrm>
            <a:off x="5188002" y="2219169"/>
            <a:ext cx="3086100" cy="2704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87" name="Google Shape;3587;p406"/>
          <p:cNvSpPr txBox="1"/>
          <p:nvPr/>
        </p:nvSpPr>
        <p:spPr>
          <a:xfrm>
            <a:off x="5339052" y="1427631"/>
            <a:ext cx="2838300" cy="883200"/>
          </a:xfrm>
          <a:prstGeom prst="rect">
            <a:avLst/>
          </a:prstGeom>
          <a:noFill/>
          <a:ln>
            <a:noFill/>
          </a:ln>
        </p:spPr>
        <p:txBody>
          <a:bodyPr anchorCtr="0" anchor="t" bIns="0" lIns="0" spcFirstLastPara="1" rIns="0" wrap="square" tIns="6650">
            <a:noAutofit/>
          </a:bodyPr>
          <a:lstStyle/>
          <a:p>
            <a:pPr indent="0" lvl="0" marL="863600" marR="0" rtl="0" algn="l">
              <a:lnSpc>
                <a:spcPct val="100000"/>
              </a:lnSpc>
              <a:spcBef>
                <a:spcPts val="0"/>
              </a:spcBef>
              <a:spcAft>
                <a:spcPts val="0"/>
              </a:spcAft>
              <a:buNone/>
            </a:pPr>
            <a:r>
              <a:rPr lang="en" sz="2100">
                <a:latin typeface="Questrial"/>
                <a:ea typeface="Questrial"/>
                <a:cs typeface="Questrial"/>
                <a:sym typeface="Questrial"/>
              </a:rPr>
              <a:t>ggplot2</a:t>
            </a:r>
            <a:endParaRPr sz="2100">
              <a:latin typeface="Questrial"/>
              <a:ea typeface="Questrial"/>
              <a:cs typeface="Questrial"/>
              <a:sym typeface="Questrial"/>
            </a:endParaRPr>
          </a:p>
          <a:p>
            <a:pPr indent="-342900" lvl="0" marL="342900" marR="0" rtl="0" algn="l">
              <a:lnSpc>
                <a:spcPct val="114999"/>
              </a:lnSpc>
              <a:spcBef>
                <a:spcPts val="1300"/>
              </a:spcBef>
              <a:spcAft>
                <a:spcPts val="0"/>
              </a:spcAft>
              <a:buNone/>
            </a:pPr>
            <a:r>
              <a:rPr lang="en" sz="1100">
                <a:latin typeface="Questrial"/>
                <a:ea typeface="Questrial"/>
                <a:cs typeface="Questrial"/>
                <a:sym typeface="Questrial"/>
              </a:rPr>
              <a:t>qplot(x=disp, y=mpg,  data=mtcars, geom="point")</a:t>
            </a:r>
            <a:endParaRPr sz="1100">
              <a:latin typeface="Questrial"/>
              <a:ea typeface="Questrial"/>
              <a:cs typeface="Questrial"/>
              <a:sym typeface="Questrial"/>
            </a:endParaRPr>
          </a:p>
        </p:txBody>
      </p:sp>
      <p:sp>
        <p:nvSpPr>
          <p:cNvPr id="3588" name="Google Shape;3588;p406"/>
          <p:cNvSpPr txBox="1"/>
          <p:nvPr/>
        </p:nvSpPr>
        <p:spPr>
          <a:xfrm>
            <a:off x="1428186" y="1693746"/>
            <a:ext cx="3314400" cy="2820300"/>
          </a:xfrm>
          <a:prstGeom prst="rect">
            <a:avLst/>
          </a:prstGeom>
          <a:noFill/>
          <a:ln>
            <a:noFill/>
          </a:ln>
        </p:spPr>
        <p:txBody>
          <a:bodyPr anchorCtr="0" anchor="t" bIns="0" lIns="0" spcFirstLastPara="1" rIns="0" wrap="square" tIns="6650">
            <a:noAutofit/>
          </a:bodyPr>
          <a:lstStyle/>
          <a:p>
            <a:pPr indent="0" lvl="0" marL="63500" marR="0" rtl="0" algn="l">
              <a:lnSpc>
                <a:spcPct val="100000"/>
              </a:lnSpc>
              <a:spcBef>
                <a:spcPts val="0"/>
              </a:spcBef>
              <a:spcAft>
                <a:spcPts val="0"/>
              </a:spcAft>
              <a:buNone/>
            </a:pPr>
            <a:r>
              <a:rPr lang="en" sz="2100" u="sng">
                <a:latin typeface="Questrial"/>
                <a:ea typeface="Questrial"/>
                <a:cs typeface="Questrial"/>
                <a:sym typeface="Questrial"/>
              </a:rPr>
              <a:t>Why?</a:t>
            </a:r>
            <a:endParaRPr sz="2100" u="sng">
              <a:latin typeface="Questrial"/>
              <a:ea typeface="Questrial"/>
              <a:cs typeface="Questrial"/>
              <a:sym typeface="Questrial"/>
            </a:endParaRPr>
          </a:p>
          <a:p>
            <a:pPr indent="0" lvl="0" marL="63500" marR="0" rtl="0" algn="l">
              <a:lnSpc>
                <a:spcPct val="100000"/>
              </a:lnSpc>
              <a:spcBef>
                <a:spcPts val="0"/>
              </a:spcBef>
              <a:spcAft>
                <a:spcPts val="0"/>
              </a:spcAft>
              <a:buNone/>
            </a:pPr>
            <a:r>
              <a:t/>
            </a:r>
            <a:endParaRPr sz="2100">
              <a:latin typeface="Questrial"/>
              <a:ea typeface="Questrial"/>
              <a:cs typeface="Questrial"/>
              <a:sym typeface="Questrial"/>
            </a:endParaRPr>
          </a:p>
          <a:p>
            <a:pPr indent="-234950" lvl="0" marL="203200" marR="0" rtl="0" algn="l">
              <a:lnSpc>
                <a:spcPct val="100000"/>
              </a:lnSpc>
              <a:spcBef>
                <a:spcPts val="0"/>
              </a:spcBef>
              <a:spcAft>
                <a:spcPts val="0"/>
              </a:spcAft>
              <a:buSzPts val="2100"/>
              <a:buFont typeface="Questrial"/>
              <a:buChar char="●"/>
            </a:pPr>
            <a:r>
              <a:rPr lang="en" sz="2100">
                <a:latin typeface="Questrial"/>
                <a:ea typeface="Questrial"/>
                <a:cs typeface="Questrial"/>
                <a:sym typeface="Questrial"/>
              </a:rPr>
              <a:t>better defaults</a:t>
            </a:r>
            <a:endParaRPr sz="2100">
              <a:latin typeface="Questrial"/>
              <a:ea typeface="Questrial"/>
              <a:cs typeface="Questrial"/>
              <a:sym typeface="Questrial"/>
            </a:endParaRPr>
          </a:p>
          <a:p>
            <a:pPr indent="-234950" lvl="0" marL="203200" marR="0" rtl="0" algn="l">
              <a:lnSpc>
                <a:spcPct val="100000"/>
              </a:lnSpc>
              <a:spcBef>
                <a:spcPts val="500"/>
              </a:spcBef>
              <a:spcAft>
                <a:spcPts val="0"/>
              </a:spcAft>
              <a:buSzPts val="2100"/>
              <a:buFont typeface="Questrial"/>
              <a:buChar char="●"/>
            </a:pPr>
            <a:r>
              <a:rPr lang="en" sz="2100">
                <a:latin typeface="Questrial"/>
                <a:ea typeface="Questrial"/>
                <a:cs typeface="Questrial"/>
                <a:sym typeface="Questrial"/>
              </a:rPr>
              <a:t>very customizable</a:t>
            </a:r>
            <a:endParaRPr sz="2100">
              <a:latin typeface="Questrial"/>
              <a:ea typeface="Questrial"/>
              <a:cs typeface="Questrial"/>
              <a:sym typeface="Questrial"/>
            </a:endParaRPr>
          </a:p>
          <a:p>
            <a:pPr indent="-234950" lvl="0" marL="203200" marR="0" rtl="0" algn="l">
              <a:lnSpc>
                <a:spcPct val="100000"/>
              </a:lnSpc>
              <a:spcBef>
                <a:spcPts val="500"/>
              </a:spcBef>
              <a:spcAft>
                <a:spcPts val="0"/>
              </a:spcAft>
              <a:buSzPts val="2100"/>
              <a:buFont typeface="Questrial"/>
              <a:buChar char="●"/>
            </a:pPr>
            <a:r>
              <a:rPr lang="en" sz="2100">
                <a:latin typeface="Questrial"/>
                <a:ea typeface="Questrial"/>
                <a:cs typeface="Questrial"/>
                <a:sym typeface="Questrial"/>
              </a:rPr>
              <a:t>lives in the tidyverse</a:t>
            </a:r>
            <a:endParaRPr sz="2100">
              <a:latin typeface="Questrial"/>
              <a:ea typeface="Questrial"/>
              <a:cs typeface="Questrial"/>
              <a:sym typeface="Questrial"/>
            </a:endParaRPr>
          </a:p>
          <a:p>
            <a:pPr indent="-234950" lvl="0" marL="203200" marR="0" rtl="0" algn="l">
              <a:lnSpc>
                <a:spcPct val="100000"/>
              </a:lnSpc>
              <a:spcBef>
                <a:spcPts val="500"/>
              </a:spcBef>
              <a:spcAft>
                <a:spcPts val="500"/>
              </a:spcAft>
              <a:buSzPts val="2100"/>
              <a:buFont typeface="Questrial"/>
              <a:buChar char="●"/>
            </a:pPr>
            <a:r>
              <a:rPr lang="en" sz="2100">
                <a:latin typeface="Questrial"/>
                <a:ea typeface="Questrial"/>
                <a:cs typeface="Questrial"/>
                <a:sym typeface="Questrial"/>
              </a:rPr>
              <a:t>incredibly popular</a:t>
            </a:r>
            <a:endParaRPr sz="2100">
              <a:latin typeface="Questrial"/>
              <a:ea typeface="Questrial"/>
              <a:cs typeface="Questrial"/>
              <a:sym typeface="Questrial"/>
            </a:endParaRPr>
          </a:p>
        </p:txBody>
      </p:sp>
      <p:sp>
        <p:nvSpPr>
          <p:cNvPr id="3589" name="Google Shape;3589;p406"/>
          <p:cNvSpPr/>
          <p:nvPr/>
        </p:nvSpPr>
        <p:spPr>
          <a:xfrm>
            <a:off x="3655408" y="261750"/>
            <a:ext cx="630300" cy="731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90" name="Google Shape;3590;p406"/>
          <p:cNvSpPr txBox="1"/>
          <p:nvPr>
            <p:ph idx="4294967295" type="ctrTitle"/>
          </p:nvPr>
        </p:nvSpPr>
        <p:spPr>
          <a:xfrm>
            <a:off x="476253" y="380998"/>
            <a:ext cx="32244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We’ll use ggplot2</a:t>
            </a:r>
            <a:endParaRPr b="1" sz="3000">
              <a:solidFill>
                <a:srgbClr val="000000"/>
              </a:solidFill>
              <a:latin typeface="Questrial"/>
              <a:ea typeface="Questrial"/>
              <a:cs typeface="Questrial"/>
              <a:sym typeface="Quest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76" name="Shape 476"/>
        <p:cNvGrpSpPr/>
        <p:nvPr/>
      </p:nvGrpSpPr>
      <p:grpSpPr>
        <a:xfrm>
          <a:off x="0" y="0"/>
          <a:ext cx="0" cy="0"/>
          <a:chOff x="0" y="0"/>
          <a:chExt cx="0" cy="0"/>
        </a:xfrm>
      </p:grpSpPr>
      <p:sp>
        <p:nvSpPr>
          <p:cNvPr id="477" name="Google Shape;477;p92"/>
          <p:cNvSpPr/>
          <p:nvPr/>
        </p:nvSpPr>
        <p:spPr>
          <a:xfrm>
            <a:off x="537351" y="1872005"/>
            <a:ext cx="1200000" cy="28833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sz="1700">
              <a:latin typeface="Questrial"/>
              <a:ea typeface="Questrial"/>
              <a:cs typeface="Questrial"/>
              <a:sym typeface="Questrial"/>
            </a:endParaRPr>
          </a:p>
        </p:txBody>
      </p:sp>
      <p:sp>
        <p:nvSpPr>
          <p:cNvPr id="478" name="Google Shape;478;p92"/>
          <p:cNvSpPr/>
          <p:nvPr/>
        </p:nvSpPr>
        <p:spPr>
          <a:xfrm>
            <a:off x="5615344" y="381001"/>
            <a:ext cx="3362400" cy="466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79" name="Google Shape;479;p92"/>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can do Algebra</a:t>
            </a:r>
            <a:endParaRPr b="1" sz="3000">
              <a:solidFill>
                <a:srgbClr val="000000"/>
              </a:solidFill>
              <a:latin typeface="Questrial"/>
              <a:ea typeface="Questrial"/>
              <a:cs typeface="Questrial"/>
              <a:sym typeface="Questrial"/>
            </a:endParaRPr>
          </a:p>
        </p:txBody>
      </p:sp>
      <p:sp>
        <p:nvSpPr>
          <p:cNvPr id="480" name="Google Shape;480;p92"/>
          <p:cNvSpPr txBox="1"/>
          <p:nvPr/>
        </p:nvSpPr>
        <p:spPr>
          <a:xfrm>
            <a:off x="7499272" y="761308"/>
            <a:ext cx="733800" cy="12120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7900">
                <a:solidFill>
                  <a:srgbClr val="FFFFFF"/>
                </a:solidFill>
                <a:latin typeface="Helvetica Neue"/>
                <a:ea typeface="Helvetica Neue"/>
                <a:cs typeface="Helvetica Neue"/>
                <a:sym typeface="Helvetica Neue"/>
              </a:rPr>
              <a:t>R</a:t>
            </a:r>
            <a:endParaRPr sz="7900">
              <a:latin typeface="Helvetica Neue"/>
              <a:ea typeface="Helvetica Neue"/>
              <a:cs typeface="Helvetica Neue"/>
              <a:sym typeface="Helvetica Neue"/>
            </a:endParaRPr>
          </a:p>
        </p:txBody>
      </p:sp>
      <p:sp>
        <p:nvSpPr>
          <p:cNvPr id="481" name="Google Shape;481;p92"/>
          <p:cNvSpPr txBox="1"/>
          <p:nvPr/>
        </p:nvSpPr>
        <p:spPr>
          <a:xfrm>
            <a:off x="753520" y="1872005"/>
            <a:ext cx="1251000" cy="745200"/>
          </a:xfrm>
          <a:prstGeom prst="rect">
            <a:avLst/>
          </a:prstGeom>
          <a:noFill/>
          <a:ln>
            <a:noFill/>
          </a:ln>
        </p:spPr>
        <p:txBody>
          <a:bodyPr anchorCtr="0" anchor="t" bIns="0" lIns="0" spcFirstLastPara="1" rIns="0" wrap="square" tIns="88100">
            <a:noAutofit/>
          </a:bodyPr>
          <a:lstStyle/>
          <a:p>
            <a:pPr indent="0" lvl="0" marL="0" marR="0" rtl="0" algn="l">
              <a:lnSpc>
                <a:spcPct val="100000"/>
              </a:lnSpc>
              <a:spcBef>
                <a:spcPts val="0"/>
              </a:spcBef>
              <a:spcAft>
                <a:spcPts val="0"/>
              </a:spcAft>
              <a:buNone/>
            </a:pPr>
            <a:r>
              <a:rPr lang="en" sz="1700">
                <a:latin typeface="Questrial"/>
                <a:ea typeface="Questrial"/>
                <a:cs typeface="Questrial"/>
                <a:sym typeface="Questrial"/>
              </a:rPr>
              <a:t>a &lt;- 1</a:t>
            </a:r>
            <a:endParaRPr sz="1700">
              <a:latin typeface="Questrial"/>
              <a:ea typeface="Questrial"/>
              <a:cs typeface="Questrial"/>
              <a:sym typeface="Questrial"/>
            </a:endParaRPr>
          </a:p>
          <a:p>
            <a:pPr indent="0" lvl="0" marL="0" marR="0" rtl="0" algn="l">
              <a:lnSpc>
                <a:spcPct val="100000"/>
              </a:lnSpc>
              <a:spcBef>
                <a:spcPts val="600"/>
              </a:spcBef>
              <a:spcAft>
                <a:spcPts val="0"/>
              </a:spcAft>
              <a:buNone/>
            </a:pPr>
            <a:r>
              <a:rPr lang="en" sz="1700">
                <a:latin typeface="Questrial"/>
                <a:ea typeface="Questrial"/>
                <a:cs typeface="Questrial"/>
                <a:sym typeface="Questrial"/>
              </a:rPr>
              <a:t>b &lt;- 2</a:t>
            </a:r>
            <a:endParaRPr sz="1700">
              <a:latin typeface="Questrial"/>
              <a:ea typeface="Questrial"/>
              <a:cs typeface="Questrial"/>
              <a:sym typeface="Questrial"/>
            </a:endParaRPr>
          </a:p>
          <a:p>
            <a:pPr indent="0" lvl="0" marL="0" marR="0" rtl="0" algn="l">
              <a:lnSpc>
                <a:spcPct val="127400"/>
              </a:lnSpc>
              <a:spcBef>
                <a:spcPts val="0"/>
              </a:spcBef>
              <a:spcAft>
                <a:spcPts val="0"/>
              </a:spcAft>
              <a:buNone/>
            </a:pPr>
            <a:r>
              <a:rPr lang="en" sz="1700">
                <a:solidFill>
                  <a:schemeClr val="dk1"/>
                </a:solidFill>
                <a:latin typeface="Questrial"/>
                <a:ea typeface="Questrial"/>
                <a:cs typeface="Questrial"/>
                <a:sym typeface="Questrial"/>
              </a:rPr>
              <a:t>a + b  </a:t>
            </a:r>
            <a:endParaRPr sz="1700">
              <a:latin typeface="Questrial"/>
              <a:ea typeface="Questrial"/>
              <a:cs typeface="Questrial"/>
              <a:sym typeface="Questrial"/>
            </a:endParaRPr>
          </a:p>
        </p:txBody>
      </p:sp>
      <p:sp>
        <p:nvSpPr>
          <p:cNvPr id="482" name="Google Shape;482;p92"/>
          <p:cNvSpPr txBox="1"/>
          <p:nvPr/>
        </p:nvSpPr>
        <p:spPr>
          <a:xfrm>
            <a:off x="753521" y="3384299"/>
            <a:ext cx="1277400" cy="5514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700">
                <a:latin typeface="Questrial"/>
                <a:ea typeface="Questrial"/>
                <a:cs typeface="Questrial"/>
                <a:sym typeface="Questrial"/>
              </a:rPr>
              <a:t>A &lt;- 3</a:t>
            </a:r>
            <a:endParaRPr sz="1700">
              <a:latin typeface="Questrial"/>
              <a:ea typeface="Questrial"/>
              <a:cs typeface="Questrial"/>
              <a:sym typeface="Questrial"/>
            </a:endParaRPr>
          </a:p>
          <a:p>
            <a:pPr indent="0" lvl="0" marL="0" marR="0" rtl="0" algn="l">
              <a:lnSpc>
                <a:spcPct val="129000"/>
              </a:lnSpc>
              <a:spcBef>
                <a:spcPts val="0"/>
              </a:spcBef>
              <a:spcAft>
                <a:spcPts val="0"/>
              </a:spcAft>
              <a:buNone/>
            </a:pPr>
            <a:r>
              <a:rPr lang="en" sz="1700">
                <a:solidFill>
                  <a:schemeClr val="dk1"/>
                </a:solidFill>
                <a:latin typeface="Questrial"/>
                <a:ea typeface="Questrial"/>
                <a:cs typeface="Questrial"/>
                <a:sym typeface="Questrial"/>
              </a:rPr>
              <a:t>a + b - A  </a:t>
            </a:r>
            <a:endParaRPr sz="1700">
              <a:latin typeface="Questrial"/>
              <a:ea typeface="Questrial"/>
              <a:cs typeface="Questrial"/>
              <a:sym typeface="Questrial"/>
            </a:endParaRPr>
          </a:p>
        </p:txBody>
      </p:sp>
      <p:sp>
        <p:nvSpPr>
          <p:cNvPr id="483" name="Google Shape;483;p92"/>
          <p:cNvSpPr txBox="1"/>
          <p:nvPr/>
        </p:nvSpPr>
        <p:spPr>
          <a:xfrm>
            <a:off x="477426" y="1085677"/>
            <a:ext cx="4235400" cy="4542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900">
                <a:latin typeface="Questrial"/>
                <a:ea typeface="Questrial"/>
                <a:cs typeface="Questrial"/>
                <a:sym typeface="Questrial"/>
              </a:rPr>
              <a:t>Let’s run some of this code in your console: </a:t>
            </a:r>
            <a:endParaRPr sz="1900">
              <a:latin typeface="Questrial"/>
              <a:ea typeface="Questrial"/>
              <a:cs typeface="Questrial"/>
              <a:sym typeface="Questrial"/>
            </a:endParaRPr>
          </a:p>
        </p:txBody>
      </p:sp>
    </p:spTree>
  </p:cSld>
  <p:clrMapOvr>
    <a:masterClrMapping/>
  </p:clrMapOvr>
</p:sld>
</file>

<file path=ppt/slides/slide3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594" name="Shape 3594"/>
        <p:cNvGrpSpPr/>
        <p:nvPr/>
      </p:nvGrpSpPr>
      <p:grpSpPr>
        <a:xfrm>
          <a:off x="0" y="0"/>
          <a:ext cx="0" cy="0"/>
          <a:chOff x="0" y="0"/>
          <a:chExt cx="0" cy="0"/>
        </a:xfrm>
      </p:grpSpPr>
      <p:sp>
        <p:nvSpPr>
          <p:cNvPr id="3595" name="Google Shape;3595;p407"/>
          <p:cNvSpPr/>
          <p:nvPr/>
        </p:nvSpPr>
        <p:spPr>
          <a:xfrm>
            <a:off x="1311419" y="1118923"/>
            <a:ext cx="6731100" cy="3799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96" name="Google Shape;3596;p407"/>
          <p:cNvSpPr/>
          <p:nvPr/>
        </p:nvSpPr>
        <p:spPr>
          <a:xfrm>
            <a:off x="1518554" y="1443939"/>
            <a:ext cx="3554400" cy="3021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597" name="Google Shape;3597;p407"/>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Open the R Notebook  </a:t>
            </a:r>
            <a:r>
              <a:rPr b="1" lang="en" sz="3000">
                <a:solidFill>
                  <a:srgbClr val="0096FF"/>
                </a:solidFill>
                <a:latin typeface="Questrial"/>
                <a:ea typeface="Questrial"/>
                <a:cs typeface="Questrial"/>
                <a:sym typeface="Questrial"/>
              </a:rPr>
              <a:t>02-Visualization.Rmd</a:t>
            </a:r>
            <a:endParaRPr b="1" sz="3000">
              <a:solidFill>
                <a:srgbClr val="0096FF"/>
              </a:solidFill>
              <a:latin typeface="Questrial"/>
              <a:ea typeface="Questrial"/>
              <a:cs typeface="Questrial"/>
              <a:sym typeface="Questrial"/>
            </a:endParaRPr>
          </a:p>
        </p:txBody>
      </p:sp>
    </p:spTree>
  </p:cSld>
  <p:clrMapOvr>
    <a:masterClrMapping/>
  </p:clrMapOvr>
</p:sld>
</file>

<file path=ppt/slides/slide3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01" name="Shape 3601"/>
        <p:cNvGrpSpPr/>
        <p:nvPr/>
      </p:nvGrpSpPr>
      <p:grpSpPr>
        <a:xfrm>
          <a:off x="0" y="0"/>
          <a:ext cx="0" cy="0"/>
          <a:chOff x="0" y="0"/>
          <a:chExt cx="0" cy="0"/>
        </a:xfrm>
      </p:grpSpPr>
      <p:sp>
        <p:nvSpPr>
          <p:cNvPr id="3602" name="Google Shape;3602;p408"/>
          <p:cNvSpPr txBox="1"/>
          <p:nvPr>
            <p:ph idx="4294967295" type="title"/>
          </p:nvPr>
        </p:nvSpPr>
        <p:spPr>
          <a:xfrm>
            <a:off x="400046" y="840600"/>
            <a:ext cx="6910800" cy="772800"/>
          </a:xfrm>
          <a:prstGeom prst="rect">
            <a:avLst/>
          </a:prstGeom>
          <a:noFill/>
          <a:ln>
            <a:noFill/>
          </a:ln>
        </p:spPr>
        <p:txBody>
          <a:bodyPr anchorCtr="0" anchor="t" bIns="0" lIns="0" spcFirstLastPara="1" rIns="0" wrap="square" tIns="174150">
            <a:noAutofit/>
          </a:bodyPr>
          <a:lstStyle/>
          <a:p>
            <a:pPr indent="0" lvl="0" marL="0" rtl="0" algn="ctr">
              <a:lnSpc>
                <a:spcPct val="100000"/>
              </a:lnSpc>
              <a:spcBef>
                <a:spcPts val="600"/>
              </a:spcBef>
              <a:spcAft>
                <a:spcPts val="0"/>
              </a:spcAft>
              <a:buNone/>
            </a:pPr>
            <a:r>
              <a:rPr lang="en" sz="2100">
                <a:solidFill>
                  <a:srgbClr val="000000"/>
                </a:solidFill>
                <a:latin typeface="Questrial"/>
                <a:ea typeface="Questrial"/>
                <a:cs typeface="Questrial"/>
                <a:sym typeface="Questrial"/>
              </a:rPr>
              <a:t>The setup chunk is always run once before anything else</a:t>
            </a:r>
            <a:endParaRPr sz="2100">
              <a:latin typeface="Questrial"/>
              <a:ea typeface="Questrial"/>
              <a:cs typeface="Questrial"/>
              <a:sym typeface="Questrial"/>
            </a:endParaRPr>
          </a:p>
        </p:txBody>
      </p:sp>
      <p:sp>
        <p:nvSpPr>
          <p:cNvPr id="3603" name="Google Shape;3603;p408"/>
          <p:cNvSpPr/>
          <p:nvPr/>
        </p:nvSpPr>
        <p:spPr>
          <a:xfrm>
            <a:off x="1766887" y="2028682"/>
            <a:ext cx="2328900" cy="2285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04" name="Google Shape;3604;p408"/>
          <p:cNvSpPr/>
          <p:nvPr/>
        </p:nvSpPr>
        <p:spPr>
          <a:xfrm>
            <a:off x="1766927" y="2029512"/>
            <a:ext cx="2330469" cy="2286264"/>
          </a:xfrm>
          <a:custGeom>
            <a:rect b="b" l="l" r="r" t="t"/>
            <a:pathLst>
              <a:path extrusionOk="0" h="5024755" w="5121909">
                <a:moveTo>
                  <a:pt x="0" y="0"/>
                </a:moveTo>
                <a:lnTo>
                  <a:pt x="0" y="5024389"/>
                </a:lnTo>
                <a:lnTo>
                  <a:pt x="5121898" y="5024389"/>
                </a:lnTo>
                <a:lnTo>
                  <a:pt x="5121898" y="0"/>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05" name="Google Shape;3605;p408"/>
          <p:cNvSpPr/>
          <p:nvPr/>
        </p:nvSpPr>
        <p:spPr>
          <a:xfrm>
            <a:off x="2425101" y="3372207"/>
            <a:ext cx="1429890" cy="866197"/>
          </a:xfrm>
          <a:custGeom>
            <a:rect b="b" l="l" r="r" t="t"/>
            <a:pathLst>
              <a:path extrusionOk="0" h="1903729" w="3142615">
                <a:moveTo>
                  <a:pt x="3142137" y="0"/>
                </a:moveTo>
                <a:lnTo>
                  <a:pt x="0" y="734389"/>
                </a:lnTo>
                <a:lnTo>
                  <a:pt x="1930" y="1336482"/>
                </a:lnTo>
                <a:lnTo>
                  <a:pt x="3129103" y="1903625"/>
                </a:lnTo>
                <a:lnTo>
                  <a:pt x="3142137" y="0"/>
                </a:lnTo>
                <a:close/>
              </a:path>
            </a:pathLst>
          </a:custGeom>
          <a:solidFill>
            <a:srgbClr val="000000">
              <a:alpha val="3294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06" name="Google Shape;3606;p408"/>
          <p:cNvSpPr/>
          <p:nvPr/>
        </p:nvSpPr>
        <p:spPr>
          <a:xfrm>
            <a:off x="3814762" y="3376375"/>
            <a:ext cx="3814800" cy="857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07" name="Google Shape;3607;p408"/>
          <p:cNvSpPr/>
          <p:nvPr/>
        </p:nvSpPr>
        <p:spPr>
          <a:xfrm>
            <a:off x="3816430" y="3375555"/>
            <a:ext cx="3814098" cy="859552"/>
          </a:xfrm>
          <a:custGeom>
            <a:rect b="b" l="l" r="r" t="t"/>
            <a:pathLst>
              <a:path extrusionOk="0" h="1889125" w="8382634">
                <a:moveTo>
                  <a:pt x="0" y="0"/>
                </a:moveTo>
                <a:lnTo>
                  <a:pt x="0" y="1888685"/>
                </a:lnTo>
                <a:lnTo>
                  <a:pt x="8382270" y="1888685"/>
                </a:lnTo>
                <a:lnTo>
                  <a:pt x="8382270" y="0"/>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08" name="Google Shape;3608;p408"/>
          <p:cNvSpPr/>
          <p:nvPr/>
        </p:nvSpPr>
        <p:spPr>
          <a:xfrm>
            <a:off x="4604600" y="2434400"/>
            <a:ext cx="1869948" cy="1006144"/>
          </a:xfrm>
          <a:custGeom>
            <a:rect b="b" l="l" r="r" t="t"/>
            <a:pathLst>
              <a:path extrusionOk="0" h="2096134" w="3895725">
                <a:moveTo>
                  <a:pt x="3777368" y="0"/>
                </a:moveTo>
                <a:lnTo>
                  <a:pt x="875300" y="0"/>
                </a:lnTo>
                <a:lnTo>
                  <a:pt x="829323" y="9283"/>
                </a:lnTo>
                <a:lnTo>
                  <a:pt x="791776" y="34599"/>
                </a:lnTo>
                <a:lnTo>
                  <a:pt x="766461" y="72147"/>
                </a:lnTo>
                <a:lnTo>
                  <a:pt x="757177" y="118125"/>
                </a:lnTo>
                <a:lnTo>
                  <a:pt x="757177" y="1451199"/>
                </a:lnTo>
                <a:lnTo>
                  <a:pt x="0" y="2095813"/>
                </a:lnTo>
                <a:lnTo>
                  <a:pt x="888388" y="1613498"/>
                </a:lnTo>
                <a:lnTo>
                  <a:pt x="3777368" y="1613498"/>
                </a:lnTo>
                <a:lnTo>
                  <a:pt x="3823347" y="1604214"/>
                </a:lnTo>
                <a:lnTo>
                  <a:pt x="3860897" y="1578898"/>
                </a:lnTo>
                <a:lnTo>
                  <a:pt x="3886216" y="1541350"/>
                </a:lnTo>
                <a:lnTo>
                  <a:pt x="3895501" y="1495373"/>
                </a:lnTo>
                <a:lnTo>
                  <a:pt x="3895501" y="118125"/>
                </a:lnTo>
                <a:lnTo>
                  <a:pt x="3886216" y="72147"/>
                </a:lnTo>
                <a:lnTo>
                  <a:pt x="3860897" y="34599"/>
                </a:lnTo>
                <a:lnTo>
                  <a:pt x="3823347" y="9283"/>
                </a:lnTo>
                <a:lnTo>
                  <a:pt x="3777368" y="0"/>
                </a:lnTo>
                <a:close/>
              </a:path>
            </a:pathLst>
          </a:custGeom>
          <a:solidFill>
            <a:srgbClr val="5E5E5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09" name="Google Shape;3609;p408"/>
          <p:cNvSpPr txBox="1"/>
          <p:nvPr/>
        </p:nvSpPr>
        <p:spPr>
          <a:xfrm>
            <a:off x="5083135" y="2575029"/>
            <a:ext cx="1338300" cy="478800"/>
          </a:xfrm>
          <a:prstGeom prst="rect">
            <a:avLst/>
          </a:prstGeom>
          <a:noFill/>
          <a:ln>
            <a:noFill/>
          </a:ln>
        </p:spPr>
        <p:txBody>
          <a:bodyPr anchorCtr="0" anchor="t" bIns="0" lIns="0" spcFirstLastPara="1" rIns="0" wrap="square" tIns="7500">
            <a:noAutofit/>
          </a:bodyPr>
          <a:lstStyle/>
          <a:p>
            <a:pPr indent="-228600" lvl="0" marL="228600" marR="0" rtl="0" algn="l">
              <a:lnSpc>
                <a:spcPct val="125129"/>
              </a:lnSpc>
              <a:spcBef>
                <a:spcPts val="0"/>
              </a:spcBef>
              <a:spcAft>
                <a:spcPts val="0"/>
              </a:spcAft>
              <a:buNone/>
            </a:pPr>
            <a:r>
              <a:rPr b="1" lang="en" sz="1400">
                <a:solidFill>
                  <a:srgbClr val="FFFFFF"/>
                </a:solidFill>
                <a:latin typeface="Helvetica Neue"/>
                <a:ea typeface="Helvetica Neue"/>
                <a:cs typeface="Helvetica Neue"/>
                <a:sym typeface="Helvetica Neue"/>
              </a:rPr>
              <a:t>(optional) label</a:t>
            </a:r>
            <a:endParaRPr b="1" sz="1400">
              <a:solidFill>
                <a:srgbClr val="FFFFFF"/>
              </a:solidFill>
              <a:latin typeface="Helvetica Neue"/>
              <a:ea typeface="Helvetica Neue"/>
              <a:cs typeface="Helvetica Neue"/>
              <a:sym typeface="Helvetica Neue"/>
            </a:endParaRPr>
          </a:p>
          <a:p>
            <a:pPr indent="-228600" lvl="0" marL="228600" marR="0" rtl="0" algn="l">
              <a:lnSpc>
                <a:spcPct val="125129"/>
              </a:lnSpc>
              <a:spcBef>
                <a:spcPts val="0"/>
              </a:spcBef>
              <a:spcAft>
                <a:spcPts val="0"/>
              </a:spcAft>
              <a:buNone/>
            </a:pPr>
            <a:r>
              <a:rPr b="1" lang="en" sz="1400">
                <a:solidFill>
                  <a:srgbClr val="FFFFFF"/>
                </a:solidFill>
                <a:latin typeface="Helvetica Neue"/>
                <a:ea typeface="Helvetica Neue"/>
                <a:cs typeface="Helvetica Neue"/>
                <a:sym typeface="Helvetica Neue"/>
              </a:rPr>
              <a:t> for chunk</a:t>
            </a:r>
            <a:endParaRPr sz="1400">
              <a:latin typeface="Helvetica Neue"/>
              <a:ea typeface="Helvetica Neue"/>
              <a:cs typeface="Helvetica Neue"/>
              <a:sym typeface="Helvetica Neue"/>
            </a:endParaRPr>
          </a:p>
        </p:txBody>
      </p:sp>
      <p:sp>
        <p:nvSpPr>
          <p:cNvPr id="3610" name="Google Shape;3610;p408"/>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Setup</a:t>
            </a:r>
            <a:endParaRPr b="1" sz="3000">
              <a:solidFill>
                <a:srgbClr val="000000"/>
              </a:solidFill>
              <a:latin typeface="Questrial"/>
              <a:ea typeface="Questrial"/>
              <a:cs typeface="Questrial"/>
              <a:sym typeface="Questrial"/>
            </a:endParaRPr>
          </a:p>
        </p:txBody>
      </p:sp>
    </p:spTree>
  </p:cSld>
  <p:clrMapOvr>
    <a:masterClrMapping/>
  </p:clrMapOvr>
</p:sld>
</file>

<file path=ppt/slides/slide3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14" name="Shape 3614"/>
        <p:cNvGrpSpPr/>
        <p:nvPr/>
      </p:nvGrpSpPr>
      <p:grpSpPr>
        <a:xfrm>
          <a:off x="0" y="0"/>
          <a:ext cx="0" cy="0"/>
          <a:chOff x="0" y="0"/>
          <a:chExt cx="0" cy="0"/>
        </a:xfrm>
      </p:grpSpPr>
      <p:sp>
        <p:nvSpPr>
          <p:cNvPr id="3615" name="Google Shape;3615;p409"/>
          <p:cNvSpPr txBox="1"/>
          <p:nvPr/>
        </p:nvSpPr>
        <p:spPr>
          <a:xfrm>
            <a:off x="2721842" y="1549366"/>
            <a:ext cx="3993300" cy="4218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08600">
            <a:noAutofit/>
          </a:bodyPr>
          <a:lstStyle/>
          <a:p>
            <a:pPr indent="0" lvl="0" marL="114300" marR="0" rtl="0" algn="l">
              <a:lnSpc>
                <a:spcPct val="100000"/>
              </a:lnSpc>
              <a:spcBef>
                <a:spcPts val="0"/>
              </a:spcBef>
              <a:spcAft>
                <a:spcPts val="0"/>
              </a:spcAft>
              <a:buNone/>
            </a:pPr>
            <a:r>
              <a:rPr lang="en" sz="1700">
                <a:solidFill>
                  <a:srgbClr val="0365C0"/>
                </a:solidFill>
                <a:latin typeface="Questrial"/>
                <a:ea typeface="Questrial"/>
                <a:cs typeface="Questrial"/>
                <a:sym typeface="Questrial"/>
              </a:rPr>
              <a:t>bechdel</a:t>
            </a:r>
            <a:endParaRPr sz="1700">
              <a:latin typeface="Questrial"/>
              <a:ea typeface="Questrial"/>
              <a:cs typeface="Questrial"/>
              <a:sym typeface="Questrial"/>
            </a:endParaRPr>
          </a:p>
        </p:txBody>
      </p:sp>
      <p:sp>
        <p:nvSpPr>
          <p:cNvPr id="3616" name="Google Shape;3616;p409"/>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bechdel</a:t>
            </a:r>
            <a:endParaRPr b="1" sz="3000">
              <a:solidFill>
                <a:srgbClr val="000000"/>
              </a:solidFill>
              <a:latin typeface="Questrial"/>
              <a:ea typeface="Questrial"/>
              <a:cs typeface="Questrial"/>
              <a:sym typeface="Questrial"/>
            </a:endParaRPr>
          </a:p>
        </p:txBody>
      </p:sp>
      <p:sp>
        <p:nvSpPr>
          <p:cNvPr id="3617" name="Google Shape;3617;p409"/>
          <p:cNvSpPr txBox="1"/>
          <p:nvPr/>
        </p:nvSpPr>
        <p:spPr>
          <a:xfrm>
            <a:off x="2596083" y="933894"/>
            <a:ext cx="4578600" cy="3774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2200">
                <a:latin typeface="Questrial"/>
                <a:ea typeface="Questrial"/>
                <a:cs typeface="Questrial"/>
                <a:sym typeface="Questrial"/>
              </a:rPr>
              <a:t>Data on movies and the Bechtel test</a:t>
            </a:r>
            <a:endParaRPr sz="2200">
              <a:latin typeface="Questrial"/>
              <a:ea typeface="Questrial"/>
              <a:cs typeface="Questrial"/>
              <a:sym typeface="Questrial"/>
            </a:endParaRPr>
          </a:p>
        </p:txBody>
      </p:sp>
    </p:spTree>
  </p:cSld>
  <p:clrMapOvr>
    <a:masterClrMapping/>
  </p:clrMapOvr>
</p:sld>
</file>

<file path=ppt/slides/slide3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21" name="Shape 3621"/>
        <p:cNvGrpSpPr/>
        <p:nvPr/>
      </p:nvGrpSpPr>
      <p:grpSpPr>
        <a:xfrm>
          <a:off x="0" y="0"/>
          <a:ext cx="0" cy="0"/>
          <a:chOff x="0" y="0"/>
          <a:chExt cx="0" cy="0"/>
        </a:xfrm>
      </p:grpSpPr>
      <p:sp>
        <p:nvSpPr>
          <p:cNvPr id="3622" name="Google Shape;3622;p410"/>
          <p:cNvSpPr txBox="1"/>
          <p:nvPr/>
        </p:nvSpPr>
        <p:spPr>
          <a:xfrm>
            <a:off x="2596083" y="933894"/>
            <a:ext cx="4578600" cy="3774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2200">
                <a:latin typeface="Questrial"/>
                <a:ea typeface="Questrial"/>
                <a:cs typeface="Questrial"/>
                <a:sym typeface="Questrial"/>
              </a:rPr>
              <a:t>Data on movies and the Bechtel test</a:t>
            </a:r>
            <a:endParaRPr sz="2200">
              <a:latin typeface="Questrial"/>
              <a:ea typeface="Questrial"/>
              <a:cs typeface="Questrial"/>
              <a:sym typeface="Questrial"/>
            </a:endParaRPr>
          </a:p>
        </p:txBody>
      </p:sp>
      <p:sp>
        <p:nvSpPr>
          <p:cNvPr id="3623" name="Google Shape;3623;p410"/>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bechdel</a:t>
            </a:r>
            <a:endParaRPr b="1" sz="3000">
              <a:solidFill>
                <a:srgbClr val="000000"/>
              </a:solidFill>
              <a:latin typeface="Questrial"/>
              <a:ea typeface="Questrial"/>
              <a:cs typeface="Questrial"/>
              <a:sym typeface="Questrial"/>
            </a:endParaRPr>
          </a:p>
        </p:txBody>
      </p:sp>
      <p:sp>
        <p:nvSpPr>
          <p:cNvPr id="3624" name="Google Shape;3624;p410"/>
          <p:cNvSpPr/>
          <p:nvPr/>
        </p:nvSpPr>
        <p:spPr>
          <a:xfrm>
            <a:off x="3314922" y="2152606"/>
            <a:ext cx="3538500" cy="2728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625" name="Google Shape;3625;p410"/>
          <p:cNvSpPr/>
          <p:nvPr/>
        </p:nvSpPr>
        <p:spPr>
          <a:xfrm>
            <a:off x="3042510" y="1594153"/>
            <a:ext cx="3994677" cy="422119"/>
          </a:xfrm>
          <a:custGeom>
            <a:rect b="b" l="l" r="r" t="t"/>
            <a:pathLst>
              <a:path extrusionOk="0" h="927735" w="8779510">
                <a:moveTo>
                  <a:pt x="0" y="0"/>
                </a:moveTo>
                <a:lnTo>
                  <a:pt x="8778956" y="0"/>
                </a:lnTo>
                <a:lnTo>
                  <a:pt x="8778956" y="927536"/>
                </a:lnTo>
                <a:lnTo>
                  <a:pt x="0" y="927536"/>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626" name="Google Shape;3626;p410"/>
          <p:cNvSpPr txBox="1"/>
          <p:nvPr/>
        </p:nvSpPr>
        <p:spPr>
          <a:xfrm>
            <a:off x="3042510" y="1594153"/>
            <a:ext cx="3993300" cy="4218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80000">
            <a:noAutofit/>
          </a:bodyPr>
          <a:lstStyle/>
          <a:p>
            <a:pPr indent="0" lvl="0" marL="76200" marR="0" rtl="0" algn="l">
              <a:lnSpc>
                <a:spcPct val="100000"/>
              </a:lnSpc>
              <a:spcBef>
                <a:spcPts val="0"/>
              </a:spcBef>
              <a:spcAft>
                <a:spcPts val="0"/>
              </a:spcAft>
              <a:buNone/>
            </a:pPr>
            <a:r>
              <a:rPr lang="en" sz="1700">
                <a:solidFill>
                  <a:srgbClr val="0365C0"/>
                </a:solidFill>
                <a:latin typeface="Questrial"/>
                <a:ea typeface="Questrial"/>
                <a:cs typeface="Questrial"/>
                <a:sym typeface="Questrial"/>
              </a:rPr>
              <a:t>View(bechdel)</a:t>
            </a:r>
            <a:endParaRPr sz="1700">
              <a:latin typeface="Questrial"/>
              <a:ea typeface="Questrial"/>
              <a:cs typeface="Questrial"/>
              <a:sym typeface="Questrial"/>
            </a:endParaRPr>
          </a:p>
        </p:txBody>
      </p:sp>
      <p:sp>
        <p:nvSpPr>
          <p:cNvPr id="3627" name="Google Shape;3627;p410"/>
          <p:cNvSpPr txBox="1"/>
          <p:nvPr/>
        </p:nvSpPr>
        <p:spPr>
          <a:xfrm>
            <a:off x="399536" y="1565049"/>
            <a:ext cx="2643000" cy="499800"/>
          </a:xfrm>
          <a:prstGeom prst="rect">
            <a:avLst/>
          </a:prstGeom>
          <a:noFill/>
          <a:ln>
            <a:noFill/>
          </a:ln>
        </p:spPr>
        <p:txBody>
          <a:bodyPr anchorCtr="0" anchor="t" bIns="0" lIns="0" spcFirstLastPara="1" rIns="0" wrap="square" tIns="7500">
            <a:noAutofit/>
          </a:bodyPr>
          <a:lstStyle/>
          <a:p>
            <a:pPr indent="12700" lvl="0" marL="0" marR="0" rtl="0" algn="l">
              <a:lnSpc>
                <a:spcPct val="125129"/>
              </a:lnSpc>
              <a:spcBef>
                <a:spcPts val="0"/>
              </a:spcBef>
              <a:spcAft>
                <a:spcPts val="0"/>
              </a:spcAft>
              <a:buNone/>
            </a:pPr>
            <a:r>
              <a:rPr b="1" lang="en" sz="1500">
                <a:latin typeface="Questrial"/>
                <a:ea typeface="Questrial"/>
                <a:cs typeface="Questrial"/>
                <a:sym typeface="Questrial"/>
              </a:rPr>
              <a:t>Type this in your Console, </a:t>
            </a:r>
            <a:endParaRPr b="1" sz="1500">
              <a:latin typeface="Questrial"/>
              <a:ea typeface="Questrial"/>
              <a:cs typeface="Questrial"/>
              <a:sym typeface="Questrial"/>
            </a:endParaRPr>
          </a:p>
          <a:p>
            <a:pPr indent="12700" lvl="0" marL="0" marR="0" rtl="0" algn="l">
              <a:lnSpc>
                <a:spcPct val="125129"/>
              </a:lnSpc>
              <a:spcBef>
                <a:spcPts val="0"/>
              </a:spcBef>
              <a:spcAft>
                <a:spcPts val="0"/>
              </a:spcAft>
              <a:buNone/>
            </a:pPr>
            <a:r>
              <a:rPr b="1" lang="en" sz="1500">
                <a:latin typeface="Questrial"/>
                <a:ea typeface="Questrial"/>
                <a:cs typeface="Questrial"/>
                <a:sym typeface="Questrial"/>
              </a:rPr>
              <a:t>NOT in your Notebook</a:t>
            </a:r>
            <a:endParaRPr sz="1500">
              <a:latin typeface="Questrial"/>
              <a:ea typeface="Questrial"/>
              <a:cs typeface="Questrial"/>
              <a:sym typeface="Questrial"/>
            </a:endParaRPr>
          </a:p>
        </p:txBody>
      </p:sp>
      <p:sp>
        <p:nvSpPr>
          <p:cNvPr id="3628" name="Google Shape;3628;p410"/>
          <p:cNvSpPr/>
          <p:nvPr/>
        </p:nvSpPr>
        <p:spPr>
          <a:xfrm>
            <a:off x="2519124" y="1742820"/>
            <a:ext cx="447600" cy="156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32" name="Shape 3632"/>
        <p:cNvGrpSpPr/>
        <p:nvPr/>
      </p:nvGrpSpPr>
      <p:grpSpPr>
        <a:xfrm>
          <a:off x="0" y="0"/>
          <a:ext cx="0" cy="0"/>
          <a:chOff x="0" y="0"/>
          <a:chExt cx="0" cy="0"/>
        </a:xfrm>
      </p:grpSpPr>
      <p:sp>
        <p:nvSpPr>
          <p:cNvPr id="3633" name="Google Shape;3633;p411"/>
          <p:cNvSpPr txBox="1"/>
          <p:nvPr/>
        </p:nvSpPr>
        <p:spPr>
          <a:xfrm>
            <a:off x="476255" y="1096934"/>
            <a:ext cx="3842700" cy="28752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t/>
            </a:r>
            <a:endParaRPr sz="1900">
              <a:latin typeface="Questrial"/>
              <a:ea typeface="Questrial"/>
              <a:cs typeface="Questrial"/>
              <a:sym typeface="Questrial"/>
            </a:endParaRPr>
          </a:p>
          <a:p>
            <a:pPr indent="0" lvl="0" marL="0" marR="0" rtl="0" algn="l">
              <a:lnSpc>
                <a:spcPct val="150000"/>
              </a:lnSpc>
              <a:spcBef>
                <a:spcPts val="0"/>
              </a:spcBef>
              <a:spcAft>
                <a:spcPts val="0"/>
              </a:spcAft>
              <a:buNone/>
            </a:pPr>
            <a:r>
              <a:rPr lang="en" sz="1900">
                <a:solidFill>
                  <a:srgbClr val="51A7F9"/>
                </a:solidFill>
                <a:latin typeface="Questrial"/>
                <a:ea typeface="Questrial"/>
                <a:cs typeface="Questrial"/>
                <a:sym typeface="Questrial"/>
              </a:rPr>
              <a:t>Two simple questions of a movie: </a:t>
            </a:r>
            <a:endParaRPr sz="1900">
              <a:solidFill>
                <a:srgbClr val="51A7F9"/>
              </a:solidFill>
              <a:latin typeface="Questrial"/>
              <a:ea typeface="Questrial"/>
              <a:cs typeface="Questrial"/>
              <a:sym typeface="Questrial"/>
            </a:endParaRPr>
          </a:p>
          <a:p>
            <a:pPr indent="-222250" lvl="0" marL="419100" marR="0" rtl="0" algn="l">
              <a:lnSpc>
                <a:spcPct val="115000"/>
              </a:lnSpc>
              <a:spcBef>
                <a:spcPts val="500"/>
              </a:spcBef>
              <a:spcAft>
                <a:spcPts val="0"/>
              </a:spcAft>
              <a:buSzPts val="1900"/>
              <a:buFont typeface="Questrial"/>
              <a:buAutoNum type="arabicPeriod"/>
            </a:pPr>
            <a:r>
              <a:rPr lang="en" sz="1900">
                <a:latin typeface="Questrial"/>
                <a:ea typeface="Questrial"/>
                <a:cs typeface="Questrial"/>
                <a:sym typeface="Questrial"/>
              </a:rPr>
              <a:t>Does it have at least two </a:t>
            </a:r>
            <a:r>
              <a:rPr lang="en" sz="1900" u="sng">
                <a:latin typeface="Questrial"/>
                <a:ea typeface="Questrial"/>
                <a:cs typeface="Questrial"/>
                <a:sym typeface="Questrial"/>
              </a:rPr>
              <a:t>named</a:t>
            </a:r>
            <a:r>
              <a:rPr b="1" lang="en" sz="1900">
                <a:latin typeface="Questrial"/>
                <a:ea typeface="Questrial"/>
                <a:cs typeface="Questrial"/>
                <a:sym typeface="Questrial"/>
              </a:rPr>
              <a:t> </a:t>
            </a:r>
            <a:r>
              <a:rPr lang="en" sz="1900">
                <a:latin typeface="Questrial"/>
                <a:ea typeface="Questrial"/>
                <a:cs typeface="Questrial"/>
                <a:sym typeface="Questrial"/>
              </a:rPr>
              <a:t>female characters?</a:t>
            </a:r>
            <a:endParaRPr sz="1900">
              <a:latin typeface="Questrial"/>
              <a:ea typeface="Questrial"/>
              <a:cs typeface="Questrial"/>
              <a:sym typeface="Questrial"/>
            </a:endParaRPr>
          </a:p>
          <a:p>
            <a:pPr indent="0" lvl="0" marL="419100" marR="0" rtl="0" algn="l">
              <a:lnSpc>
                <a:spcPct val="115000"/>
              </a:lnSpc>
              <a:spcBef>
                <a:spcPts val="0"/>
              </a:spcBef>
              <a:spcAft>
                <a:spcPts val="0"/>
              </a:spcAft>
              <a:buNone/>
            </a:pPr>
            <a:r>
              <a:t/>
            </a:r>
            <a:endParaRPr sz="1900">
              <a:latin typeface="Questrial"/>
              <a:ea typeface="Questrial"/>
              <a:cs typeface="Questrial"/>
              <a:sym typeface="Questrial"/>
            </a:endParaRPr>
          </a:p>
          <a:p>
            <a:pPr indent="-222250" lvl="0" marL="419100" marR="0" rtl="0" algn="l">
              <a:lnSpc>
                <a:spcPct val="115000"/>
              </a:lnSpc>
              <a:spcBef>
                <a:spcPts val="0"/>
              </a:spcBef>
              <a:spcAft>
                <a:spcPts val="0"/>
              </a:spcAft>
              <a:buSzPts val="1900"/>
              <a:buFont typeface="Questrial"/>
              <a:buAutoNum type="arabicPeriod"/>
            </a:pPr>
            <a:r>
              <a:rPr lang="en" sz="1900">
                <a:latin typeface="Questrial"/>
                <a:ea typeface="Questrial"/>
                <a:cs typeface="Questrial"/>
                <a:sym typeface="Questrial"/>
              </a:rPr>
              <a:t>Do those characters have </a:t>
            </a:r>
            <a:endParaRPr sz="1900">
              <a:latin typeface="Questrial"/>
              <a:ea typeface="Questrial"/>
              <a:cs typeface="Questrial"/>
              <a:sym typeface="Questrial"/>
            </a:endParaRPr>
          </a:p>
          <a:p>
            <a:pPr indent="0" lvl="0" marL="419100" marR="0" rtl="0" algn="l">
              <a:lnSpc>
                <a:spcPct val="115000"/>
              </a:lnSpc>
              <a:spcBef>
                <a:spcPts val="0"/>
              </a:spcBef>
              <a:spcAft>
                <a:spcPts val="0"/>
              </a:spcAft>
              <a:buNone/>
            </a:pPr>
            <a:r>
              <a:rPr lang="en" sz="1900" u="sng">
                <a:latin typeface="Questrial"/>
                <a:ea typeface="Questrial"/>
                <a:cs typeface="Questrial"/>
                <a:sym typeface="Questrial"/>
              </a:rPr>
              <a:t>at least one</a:t>
            </a:r>
            <a:r>
              <a:rPr lang="en" sz="1900">
                <a:latin typeface="Questrial"/>
                <a:ea typeface="Questrial"/>
                <a:cs typeface="Questrial"/>
                <a:sym typeface="Questrial"/>
              </a:rPr>
              <a:t> conversation that is </a:t>
            </a:r>
            <a:r>
              <a:rPr lang="en" sz="1900" u="sng">
                <a:latin typeface="Questrial"/>
                <a:ea typeface="Questrial"/>
                <a:cs typeface="Questrial"/>
                <a:sym typeface="Questrial"/>
              </a:rPr>
              <a:t>not</a:t>
            </a:r>
            <a:r>
              <a:rPr lang="en" sz="1900">
                <a:latin typeface="Questrial"/>
                <a:ea typeface="Questrial"/>
                <a:cs typeface="Questrial"/>
                <a:sym typeface="Questrial"/>
              </a:rPr>
              <a:t> about a man? </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200">
              <a:latin typeface="Questrial"/>
              <a:ea typeface="Questrial"/>
              <a:cs typeface="Questrial"/>
              <a:sym typeface="Questrial"/>
            </a:endParaRPr>
          </a:p>
          <a:p>
            <a:pPr indent="0" lvl="0" marL="0" marR="0" rtl="0" algn="l">
              <a:lnSpc>
                <a:spcPct val="100000"/>
              </a:lnSpc>
              <a:spcBef>
                <a:spcPts val="500"/>
              </a:spcBef>
              <a:spcAft>
                <a:spcPts val="0"/>
              </a:spcAft>
              <a:buNone/>
            </a:pPr>
            <a:r>
              <a:t/>
            </a:r>
            <a:endParaRPr sz="2200">
              <a:latin typeface="Questrial"/>
              <a:ea typeface="Questrial"/>
              <a:cs typeface="Questrial"/>
              <a:sym typeface="Questrial"/>
            </a:endParaRPr>
          </a:p>
        </p:txBody>
      </p:sp>
      <p:sp>
        <p:nvSpPr>
          <p:cNvPr id="3634" name="Google Shape;3634;p411"/>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bechdel test</a:t>
            </a:r>
            <a:endParaRPr b="1" sz="3000">
              <a:solidFill>
                <a:srgbClr val="000000"/>
              </a:solidFill>
              <a:latin typeface="Questrial"/>
              <a:ea typeface="Questrial"/>
              <a:cs typeface="Questrial"/>
              <a:sym typeface="Questrial"/>
            </a:endParaRPr>
          </a:p>
        </p:txBody>
      </p:sp>
      <p:pic>
        <p:nvPicPr>
          <p:cNvPr id="3635" name="Google Shape;3635;p411"/>
          <p:cNvPicPr preferRelativeResize="0"/>
          <p:nvPr/>
        </p:nvPicPr>
        <p:blipFill>
          <a:blip r:embed="rId3">
            <a:alphaModFix/>
          </a:blip>
          <a:stretch>
            <a:fillRect/>
          </a:stretch>
        </p:blipFill>
        <p:spPr>
          <a:xfrm>
            <a:off x="5301318" y="0"/>
            <a:ext cx="3842412" cy="5143498"/>
          </a:xfrm>
          <a:prstGeom prst="rect">
            <a:avLst/>
          </a:prstGeom>
          <a:noFill/>
          <a:ln>
            <a:noFill/>
          </a:ln>
        </p:spPr>
      </p:pic>
      <p:sp>
        <p:nvSpPr>
          <p:cNvPr id="3636" name="Google Shape;3636;p411"/>
          <p:cNvSpPr txBox="1"/>
          <p:nvPr/>
        </p:nvSpPr>
        <p:spPr>
          <a:xfrm>
            <a:off x="5393996" y="4910119"/>
            <a:ext cx="3191400" cy="2334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t/>
            </a:r>
            <a:endParaRPr sz="1100">
              <a:latin typeface="Questrial"/>
              <a:ea typeface="Questrial"/>
              <a:cs typeface="Questrial"/>
              <a:sym typeface="Questrial"/>
            </a:endParaRPr>
          </a:p>
        </p:txBody>
      </p:sp>
    </p:spTree>
  </p:cSld>
  <p:clrMapOvr>
    <a:masterClrMapping/>
  </p:clrMapOvr>
</p:sld>
</file>

<file path=ppt/slides/slide3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40" name="Shape 3640"/>
        <p:cNvGrpSpPr/>
        <p:nvPr/>
      </p:nvGrpSpPr>
      <p:grpSpPr>
        <a:xfrm>
          <a:off x="0" y="0"/>
          <a:ext cx="0" cy="0"/>
          <a:chOff x="0" y="0"/>
          <a:chExt cx="0" cy="0"/>
        </a:xfrm>
      </p:grpSpPr>
      <p:sp>
        <p:nvSpPr>
          <p:cNvPr id="3641" name="Google Shape;3641;p412"/>
          <p:cNvSpPr txBox="1"/>
          <p:nvPr/>
        </p:nvSpPr>
        <p:spPr>
          <a:xfrm>
            <a:off x="476255" y="1225767"/>
            <a:ext cx="4336500" cy="29199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Every R function has a help page which can be accessed using a </a:t>
            </a:r>
            <a:r>
              <a:rPr lang="en" sz="1900">
                <a:solidFill>
                  <a:srgbClr val="51A7F9"/>
                </a:solidFill>
                <a:latin typeface="Questrial"/>
                <a:ea typeface="Questrial"/>
                <a:cs typeface="Questrial"/>
                <a:sym typeface="Questrial"/>
              </a:rPr>
              <a:t>question mark</a:t>
            </a:r>
            <a:r>
              <a:rPr lang="en" sz="1900">
                <a:latin typeface="Questrial"/>
                <a:ea typeface="Questrial"/>
                <a:cs typeface="Questrial"/>
                <a:sym typeface="Questrial"/>
              </a:rPr>
              <a:t> before the name of the function. </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rPr lang="en" sz="1900">
                <a:latin typeface="Questrial"/>
                <a:ea typeface="Questrial"/>
                <a:cs typeface="Questrial"/>
                <a:sym typeface="Questrial"/>
              </a:rPr>
              <a:t>For example, to get help on the bechdel data set, you would type:</a:t>
            </a:r>
            <a:endParaRPr sz="2200">
              <a:latin typeface="Questrial"/>
              <a:ea typeface="Questrial"/>
              <a:cs typeface="Questrial"/>
              <a:sym typeface="Questrial"/>
            </a:endParaRPr>
          </a:p>
        </p:txBody>
      </p:sp>
      <p:sp>
        <p:nvSpPr>
          <p:cNvPr id="3642" name="Google Shape;3642;p412"/>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highlight>
                  <a:srgbClr val="FFE599"/>
                </a:highlight>
                <a:latin typeface="Questrial"/>
                <a:ea typeface="Questrial"/>
                <a:cs typeface="Questrial"/>
                <a:sym typeface="Questrial"/>
              </a:rPr>
              <a:t>RStudio Tip: Getting help</a:t>
            </a:r>
            <a:endParaRPr b="1" sz="3000">
              <a:solidFill>
                <a:srgbClr val="000000"/>
              </a:solidFill>
              <a:highlight>
                <a:srgbClr val="FFE599"/>
              </a:highlight>
              <a:latin typeface="Questrial"/>
              <a:ea typeface="Questrial"/>
              <a:cs typeface="Questrial"/>
              <a:sym typeface="Questrial"/>
            </a:endParaRPr>
          </a:p>
        </p:txBody>
      </p:sp>
      <p:sp>
        <p:nvSpPr>
          <p:cNvPr id="3643" name="Google Shape;3643;p412"/>
          <p:cNvSpPr txBox="1"/>
          <p:nvPr/>
        </p:nvSpPr>
        <p:spPr>
          <a:xfrm>
            <a:off x="476254" y="3174653"/>
            <a:ext cx="3993300" cy="4218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08600">
            <a:noAutofit/>
          </a:bodyPr>
          <a:lstStyle/>
          <a:p>
            <a:pPr indent="0" lvl="0" marL="114300" marR="0" rtl="0" algn="l">
              <a:lnSpc>
                <a:spcPct val="100000"/>
              </a:lnSpc>
              <a:spcBef>
                <a:spcPts val="0"/>
              </a:spcBef>
              <a:spcAft>
                <a:spcPts val="0"/>
              </a:spcAft>
              <a:buNone/>
            </a:pPr>
            <a:r>
              <a:rPr lang="en" sz="1700">
                <a:solidFill>
                  <a:srgbClr val="0365C0"/>
                </a:solidFill>
                <a:latin typeface="Questrial"/>
                <a:ea typeface="Questrial"/>
                <a:cs typeface="Questrial"/>
                <a:sym typeface="Questrial"/>
              </a:rPr>
              <a:t>?bechdel</a:t>
            </a:r>
            <a:endParaRPr sz="1700">
              <a:latin typeface="Questrial"/>
              <a:ea typeface="Questrial"/>
              <a:cs typeface="Questrial"/>
              <a:sym typeface="Questrial"/>
            </a:endParaRPr>
          </a:p>
        </p:txBody>
      </p:sp>
      <p:pic>
        <p:nvPicPr>
          <p:cNvPr id="3644" name="Google Shape;3644;p412"/>
          <p:cNvPicPr preferRelativeResize="0"/>
          <p:nvPr/>
        </p:nvPicPr>
        <p:blipFill rotWithShape="1">
          <a:blip r:embed="rId3">
            <a:alphaModFix/>
          </a:blip>
          <a:srcRect b="34348" l="0" r="0" t="0"/>
          <a:stretch/>
        </p:blipFill>
        <p:spPr>
          <a:xfrm>
            <a:off x="4993038" y="1288553"/>
            <a:ext cx="3993204" cy="256639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alpha val="49800"/>
          </a:srgbClr>
        </a:solidFill>
      </p:bgPr>
    </p:bg>
    <p:spTree>
      <p:nvGrpSpPr>
        <p:cNvPr id="3648" name="Shape 3648"/>
        <p:cNvGrpSpPr/>
        <p:nvPr/>
      </p:nvGrpSpPr>
      <p:grpSpPr>
        <a:xfrm>
          <a:off x="0" y="0"/>
          <a:ext cx="0" cy="0"/>
          <a:chOff x="0" y="0"/>
          <a:chExt cx="0" cy="0"/>
        </a:xfrm>
      </p:grpSpPr>
      <p:sp>
        <p:nvSpPr>
          <p:cNvPr id="3649" name="Google Shape;3649;p413"/>
          <p:cNvSpPr txBox="1"/>
          <p:nvPr/>
        </p:nvSpPr>
        <p:spPr>
          <a:xfrm>
            <a:off x="952124" y="1726696"/>
            <a:ext cx="7804200" cy="1802400"/>
          </a:xfrm>
          <a:prstGeom prst="rect">
            <a:avLst/>
          </a:prstGeom>
          <a:noFill/>
          <a:ln>
            <a:noFill/>
          </a:ln>
        </p:spPr>
        <p:txBody>
          <a:bodyPr anchorCtr="0" anchor="t" bIns="0" lIns="0" spcFirstLastPara="1" rIns="0" wrap="square" tIns="136900">
            <a:noAutofit/>
          </a:bodyPr>
          <a:lstStyle/>
          <a:p>
            <a:pPr indent="0" lvl="0" marL="0" marR="0" rtl="0" algn="l">
              <a:lnSpc>
                <a:spcPct val="109900"/>
              </a:lnSpc>
              <a:spcBef>
                <a:spcPts val="800"/>
              </a:spcBef>
              <a:spcAft>
                <a:spcPts val="0"/>
              </a:spcAft>
              <a:buNone/>
            </a:pPr>
            <a:r>
              <a:rPr lang="en" sz="2400">
                <a:latin typeface="Questrial"/>
                <a:ea typeface="Questrial"/>
                <a:cs typeface="Questrial"/>
                <a:sym typeface="Questrial"/>
              </a:rPr>
              <a:t>What relationship do you expect to see between </a:t>
            </a:r>
            <a:endParaRPr sz="2400">
              <a:latin typeface="Questrial"/>
              <a:ea typeface="Questrial"/>
              <a:cs typeface="Questrial"/>
              <a:sym typeface="Questrial"/>
            </a:endParaRPr>
          </a:p>
          <a:p>
            <a:pPr indent="0" lvl="0" marL="0" marR="0" rtl="0" algn="l">
              <a:lnSpc>
                <a:spcPct val="109900"/>
              </a:lnSpc>
              <a:spcBef>
                <a:spcPts val="800"/>
              </a:spcBef>
              <a:spcAft>
                <a:spcPts val="0"/>
              </a:spcAft>
              <a:buNone/>
            </a:pPr>
            <a:r>
              <a:rPr b="1" lang="en" sz="2400">
                <a:solidFill>
                  <a:srgbClr val="0096FF"/>
                </a:solidFill>
                <a:latin typeface="Questrial"/>
                <a:ea typeface="Questrial"/>
                <a:cs typeface="Questrial"/>
                <a:sym typeface="Questrial"/>
              </a:rPr>
              <a:t>movie</a:t>
            </a:r>
            <a:r>
              <a:rPr lang="en" sz="2400">
                <a:latin typeface="Questrial"/>
                <a:ea typeface="Questrial"/>
                <a:cs typeface="Questrial"/>
                <a:sym typeface="Questrial"/>
              </a:rPr>
              <a:t> </a:t>
            </a:r>
            <a:r>
              <a:rPr b="1" lang="en" sz="2400">
                <a:solidFill>
                  <a:srgbClr val="0096FF"/>
                </a:solidFill>
                <a:latin typeface="Questrial"/>
                <a:ea typeface="Questrial"/>
                <a:cs typeface="Questrial"/>
                <a:sym typeface="Questrial"/>
              </a:rPr>
              <a:t>budget (budget)</a:t>
            </a:r>
            <a:r>
              <a:rPr lang="en" sz="2400">
                <a:solidFill>
                  <a:srgbClr val="0096FF"/>
                </a:solidFill>
                <a:latin typeface="Questrial"/>
                <a:ea typeface="Questrial"/>
                <a:cs typeface="Questrial"/>
                <a:sym typeface="Questrial"/>
              </a:rPr>
              <a:t> </a:t>
            </a:r>
            <a:r>
              <a:rPr lang="en" sz="2400">
                <a:latin typeface="Questrial"/>
                <a:ea typeface="Questrial"/>
                <a:cs typeface="Questrial"/>
                <a:sym typeface="Questrial"/>
              </a:rPr>
              <a:t>and </a:t>
            </a:r>
            <a:r>
              <a:rPr b="1" lang="en" sz="2400">
                <a:solidFill>
                  <a:srgbClr val="0096FF"/>
                </a:solidFill>
                <a:latin typeface="Questrial"/>
                <a:ea typeface="Questrial"/>
                <a:cs typeface="Questrial"/>
                <a:sym typeface="Questrial"/>
              </a:rPr>
              <a:t>domestic gross (domgross)</a:t>
            </a:r>
            <a:r>
              <a:rPr b="1" lang="en" sz="2400">
                <a:latin typeface="Questrial"/>
                <a:ea typeface="Questrial"/>
                <a:cs typeface="Questrial"/>
                <a:sym typeface="Questrial"/>
              </a:rPr>
              <a:t>?</a:t>
            </a:r>
            <a:endParaRPr b="1" sz="2400">
              <a:latin typeface="Questrial"/>
              <a:ea typeface="Questrial"/>
              <a:cs typeface="Questrial"/>
              <a:sym typeface="Questrial"/>
            </a:endParaRPr>
          </a:p>
        </p:txBody>
      </p:sp>
      <p:sp>
        <p:nvSpPr>
          <p:cNvPr id="3650" name="Google Shape;3650;p413"/>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Consider</a:t>
            </a:r>
            <a:endParaRPr b="1" sz="3000">
              <a:solidFill>
                <a:srgbClr val="000000"/>
              </a:solidFill>
              <a:latin typeface="Questrial"/>
              <a:ea typeface="Questrial"/>
              <a:cs typeface="Questrial"/>
              <a:sym typeface="Questrial"/>
            </a:endParaRPr>
          </a:p>
        </p:txBody>
      </p:sp>
    </p:spTree>
  </p:cSld>
  <p:clrMapOvr>
    <a:masterClrMapping/>
  </p:clrMapOvr>
</p:sld>
</file>

<file path=ppt/slides/slide3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F3F3F3"/>
        </a:solidFill>
      </p:bgPr>
    </p:bg>
    <p:spTree>
      <p:nvGrpSpPr>
        <p:cNvPr id="3654" name="Shape 3654"/>
        <p:cNvGrpSpPr/>
        <p:nvPr/>
      </p:nvGrpSpPr>
      <p:grpSpPr>
        <a:xfrm>
          <a:off x="0" y="0"/>
          <a:ext cx="0" cy="0"/>
          <a:chOff x="0" y="0"/>
          <a:chExt cx="0" cy="0"/>
        </a:xfrm>
      </p:grpSpPr>
      <p:sp>
        <p:nvSpPr>
          <p:cNvPr id="3655" name="Google Shape;3655;p414"/>
          <p:cNvSpPr txBox="1"/>
          <p:nvPr/>
        </p:nvSpPr>
        <p:spPr>
          <a:xfrm>
            <a:off x="476255" y="1373612"/>
            <a:ext cx="6991200" cy="1030500"/>
          </a:xfrm>
          <a:prstGeom prst="rect">
            <a:avLst/>
          </a:prstGeom>
          <a:noFill/>
          <a:ln>
            <a:noFill/>
          </a:ln>
        </p:spPr>
        <p:txBody>
          <a:bodyPr anchorCtr="0" anchor="t" bIns="0" lIns="0" spcFirstLastPara="1" rIns="0" wrap="square" tIns="129100">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Run this code in your notebook to make a graph.</a:t>
            </a:r>
            <a:endParaRPr sz="1900">
              <a:latin typeface="Questrial"/>
              <a:ea typeface="Questrial"/>
              <a:cs typeface="Questrial"/>
              <a:sym typeface="Questrial"/>
            </a:endParaRPr>
          </a:p>
          <a:p>
            <a:pPr indent="0" lvl="0" marL="0" marR="63500" rtl="0" algn="l">
              <a:lnSpc>
                <a:spcPct val="104099"/>
              </a:lnSpc>
              <a:spcBef>
                <a:spcPts val="900"/>
              </a:spcBef>
              <a:spcAft>
                <a:spcPts val="0"/>
              </a:spcAft>
              <a:buNone/>
            </a:pPr>
            <a:r>
              <a:rPr lang="en" sz="1900">
                <a:latin typeface="Questrial"/>
                <a:ea typeface="Questrial"/>
                <a:cs typeface="Questrial"/>
                <a:sym typeface="Questrial"/>
              </a:rPr>
              <a:t>Pay strict attention to spelling, capitalization, and  parentheses!</a:t>
            </a:r>
            <a:endParaRPr sz="1900">
              <a:latin typeface="Questrial"/>
              <a:ea typeface="Questrial"/>
              <a:cs typeface="Questrial"/>
              <a:sym typeface="Questrial"/>
            </a:endParaRPr>
          </a:p>
          <a:p>
            <a:pPr indent="177800" lvl="0" marL="863600" marR="0" rtl="0" algn="l">
              <a:lnSpc>
                <a:spcPct val="100000"/>
              </a:lnSpc>
              <a:spcBef>
                <a:spcPts val="700"/>
              </a:spcBef>
              <a:spcAft>
                <a:spcPts val="0"/>
              </a:spcAft>
              <a:buNone/>
            </a:pPr>
            <a:r>
              <a:t/>
            </a:r>
            <a:endParaRPr sz="1500">
              <a:solidFill>
                <a:srgbClr val="0365C0"/>
              </a:solidFill>
              <a:latin typeface="Courier New"/>
              <a:ea typeface="Courier New"/>
              <a:cs typeface="Courier New"/>
              <a:sym typeface="Courier New"/>
            </a:endParaRPr>
          </a:p>
        </p:txBody>
      </p:sp>
      <p:sp>
        <p:nvSpPr>
          <p:cNvPr id="3656" name="Google Shape;3656;p414"/>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3657" name="Google Shape;3657;p414"/>
          <p:cNvSpPr/>
          <p:nvPr/>
        </p:nvSpPr>
        <p:spPr>
          <a:xfrm>
            <a:off x="513199" y="2860150"/>
            <a:ext cx="7956900" cy="1593900"/>
          </a:xfrm>
          <a:prstGeom prst="rect">
            <a:avLst/>
          </a:prstGeom>
          <a:solidFill>
            <a:srgbClr val="EFEFEF"/>
          </a:solidFill>
          <a:ln cap="flat" cmpd="sng" w="19050">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3658" name="Google Shape;3658;p414"/>
          <p:cNvSpPr txBox="1"/>
          <p:nvPr/>
        </p:nvSpPr>
        <p:spPr>
          <a:xfrm>
            <a:off x="161557" y="2863152"/>
            <a:ext cx="8469600" cy="1411500"/>
          </a:xfrm>
          <a:prstGeom prst="rect">
            <a:avLst/>
          </a:prstGeom>
          <a:noFill/>
          <a:ln>
            <a:noFill/>
          </a:ln>
        </p:spPr>
        <p:txBody>
          <a:bodyPr anchorCtr="0" anchor="t" bIns="41575" lIns="41575" spcFirstLastPara="1" rIns="41575" wrap="square" tIns="41575">
            <a:noAutofit/>
          </a:bodyPr>
          <a:lstStyle/>
          <a:p>
            <a:pPr indent="190500" lvl="0" marL="635000" rtl="0" algn="l">
              <a:spcBef>
                <a:spcPts val="2500"/>
              </a:spcBef>
              <a:spcAft>
                <a:spcPts val="0"/>
              </a:spcAft>
              <a:buClr>
                <a:schemeClr val="dk1"/>
              </a:buClr>
              <a:buFont typeface="Arial"/>
              <a:buNone/>
            </a:pPr>
            <a:r>
              <a:rPr lang="en" sz="1800">
                <a:latin typeface="Courier New"/>
                <a:ea typeface="Courier New"/>
                <a:cs typeface="Courier New"/>
                <a:sym typeface="Courier New"/>
              </a:rPr>
              <a:t>ggplot(data = bechdel) +</a:t>
            </a:r>
            <a:endParaRPr sz="1800">
              <a:latin typeface="Courier New"/>
              <a:ea typeface="Courier New"/>
              <a:cs typeface="Courier New"/>
              <a:sym typeface="Courier New"/>
            </a:endParaRPr>
          </a:p>
          <a:p>
            <a:pPr indent="177800" lvl="0" marL="863600" rtl="0" algn="l">
              <a:spcBef>
                <a:spcPts val="700"/>
              </a:spcBef>
              <a:spcAft>
                <a:spcPts val="0"/>
              </a:spcAft>
              <a:buClr>
                <a:schemeClr val="dk1"/>
              </a:buClr>
              <a:buFont typeface="Arial"/>
              <a:buNone/>
            </a:pPr>
            <a:r>
              <a:rPr lang="en" sz="1800">
                <a:latin typeface="Courier New"/>
                <a:ea typeface="Courier New"/>
                <a:cs typeface="Courier New"/>
                <a:sym typeface="Courier New"/>
              </a:rPr>
              <a:t>geom_point(mapping = aes(x = budget, y = domgross))</a:t>
            </a:r>
            <a:endParaRPr sz="1800">
              <a:latin typeface="Courier New"/>
              <a:ea typeface="Courier New"/>
              <a:cs typeface="Courier New"/>
              <a:sym typeface="Courier New"/>
            </a:endParaRPr>
          </a:p>
          <a:p>
            <a:pPr indent="0" lvl="0" marL="0" rtl="0" algn="l">
              <a:spcBef>
                <a:spcPts val="0"/>
              </a:spcBef>
              <a:spcAft>
                <a:spcPts val="0"/>
              </a:spcAft>
              <a:buNone/>
            </a:pPr>
            <a:r>
              <a:t/>
            </a:r>
            <a:endParaRPr sz="1800">
              <a:latin typeface="Courier New"/>
              <a:ea typeface="Courier New"/>
              <a:cs typeface="Courier New"/>
              <a:sym typeface="Courier New"/>
            </a:endParaRPr>
          </a:p>
        </p:txBody>
      </p:sp>
    </p:spTree>
  </p:cSld>
  <p:clrMapOvr>
    <a:masterClrMapping/>
  </p:clrMapOvr>
</p:sld>
</file>

<file path=ppt/slides/slide3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62" name="Shape 3662"/>
        <p:cNvGrpSpPr/>
        <p:nvPr/>
      </p:nvGrpSpPr>
      <p:grpSpPr>
        <a:xfrm>
          <a:off x="0" y="0"/>
          <a:ext cx="0" cy="0"/>
          <a:chOff x="0" y="0"/>
          <a:chExt cx="0" cy="0"/>
        </a:xfrm>
      </p:grpSpPr>
      <p:sp>
        <p:nvSpPr>
          <p:cNvPr id="3663" name="Google Shape;3663;p415"/>
          <p:cNvSpPr/>
          <p:nvPr/>
        </p:nvSpPr>
        <p:spPr>
          <a:xfrm>
            <a:off x="1852612" y="209535"/>
            <a:ext cx="5369700" cy="4185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64" name="Google Shape;3664;p415"/>
          <p:cNvSpPr txBox="1"/>
          <p:nvPr/>
        </p:nvSpPr>
        <p:spPr>
          <a:xfrm>
            <a:off x="2241543" y="4332385"/>
            <a:ext cx="6372900" cy="697500"/>
          </a:xfrm>
          <a:prstGeom prst="rect">
            <a:avLst/>
          </a:prstGeom>
          <a:noFill/>
          <a:ln>
            <a:noFill/>
          </a:ln>
        </p:spPr>
        <p:txBody>
          <a:bodyPr anchorCtr="0" anchor="t" bIns="0" lIns="0" spcFirstLastPara="1" rIns="0" wrap="square" tIns="109175">
            <a:noAutofit/>
          </a:bodyPr>
          <a:lstStyle/>
          <a:p>
            <a:pPr indent="0" lvl="0" marL="0" marR="0" rtl="0" algn="l">
              <a:lnSpc>
                <a:spcPct val="100000"/>
              </a:lnSpc>
              <a:spcBef>
                <a:spcPts val="0"/>
              </a:spcBef>
              <a:spcAft>
                <a:spcPts val="0"/>
              </a:spcAft>
              <a:buNone/>
            </a:pPr>
            <a:r>
              <a:rPr lang="en" sz="1600">
                <a:solidFill>
                  <a:srgbClr val="0365C0"/>
                </a:solidFill>
                <a:latin typeface="Questrial"/>
                <a:ea typeface="Questrial"/>
                <a:cs typeface="Questrial"/>
                <a:sym typeface="Questrial"/>
              </a:rPr>
              <a:t>ggplot(data = bechdel) +</a:t>
            </a:r>
            <a:endParaRPr sz="1600">
              <a:latin typeface="Questrial"/>
              <a:ea typeface="Questrial"/>
              <a:cs typeface="Questrial"/>
              <a:sym typeface="Questrial"/>
            </a:endParaRPr>
          </a:p>
          <a:p>
            <a:pPr indent="0" lvl="0" marL="241300" marR="0" rtl="0" algn="l">
              <a:lnSpc>
                <a:spcPct val="100000"/>
              </a:lnSpc>
              <a:spcBef>
                <a:spcPts val="800"/>
              </a:spcBef>
              <a:spcAft>
                <a:spcPts val="0"/>
              </a:spcAft>
              <a:buNone/>
            </a:pPr>
            <a:r>
              <a:rPr lang="en" sz="1600">
                <a:solidFill>
                  <a:srgbClr val="0365C0"/>
                </a:solidFill>
                <a:latin typeface="Questrial"/>
                <a:ea typeface="Questrial"/>
                <a:cs typeface="Questrial"/>
                <a:sym typeface="Questrial"/>
              </a:rPr>
              <a:t>geom_point(mapping = aes(x = budget, y = domgross))</a:t>
            </a:r>
            <a:endParaRPr sz="1600">
              <a:latin typeface="Questrial"/>
              <a:ea typeface="Questrial"/>
              <a:cs typeface="Questrial"/>
              <a:sym typeface="Questrial"/>
            </a:endParaRPr>
          </a:p>
        </p:txBody>
      </p:sp>
    </p:spTree>
  </p:cSld>
  <p:clrMapOvr>
    <a:masterClrMapping/>
  </p:clrMapOvr>
</p:sld>
</file>

<file path=ppt/slides/slide3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68" name="Shape 3668"/>
        <p:cNvGrpSpPr/>
        <p:nvPr/>
      </p:nvGrpSpPr>
      <p:grpSpPr>
        <a:xfrm>
          <a:off x="0" y="0"/>
          <a:ext cx="0" cy="0"/>
          <a:chOff x="0" y="0"/>
          <a:chExt cx="0" cy="0"/>
        </a:xfrm>
      </p:grpSpPr>
      <p:sp>
        <p:nvSpPr>
          <p:cNvPr id="3669" name="Google Shape;3669;p416"/>
          <p:cNvSpPr/>
          <p:nvPr/>
        </p:nvSpPr>
        <p:spPr>
          <a:xfrm>
            <a:off x="556260" y="1448086"/>
            <a:ext cx="7925400" cy="600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70" name="Google Shape;3670;p416"/>
          <p:cNvSpPr txBox="1"/>
          <p:nvPr/>
        </p:nvSpPr>
        <p:spPr>
          <a:xfrm>
            <a:off x="607770" y="2229524"/>
            <a:ext cx="8197200" cy="729600"/>
          </a:xfrm>
          <a:prstGeom prst="rect">
            <a:avLst/>
          </a:prstGeom>
          <a:noFill/>
          <a:ln>
            <a:noFill/>
          </a:ln>
        </p:spPr>
        <p:txBody>
          <a:bodyPr anchorCtr="0" anchor="t" bIns="0" lIns="0" spcFirstLastPara="1" rIns="0" wrap="square" tIns="28300">
            <a:noAutofit/>
          </a:bodyPr>
          <a:lstStyle/>
          <a:p>
            <a:pPr indent="0" lvl="0" marL="0" marR="0" rtl="0" algn="l">
              <a:lnSpc>
                <a:spcPct val="114782"/>
              </a:lnSpc>
              <a:spcBef>
                <a:spcPts val="0"/>
              </a:spcBef>
              <a:spcAft>
                <a:spcPts val="0"/>
              </a:spcAft>
              <a:buNone/>
            </a:pPr>
            <a:r>
              <a:rPr lang="en" sz="1900">
                <a:latin typeface="Questrial"/>
                <a:ea typeface="Questrial"/>
                <a:cs typeface="Questrial"/>
                <a:sym typeface="Questrial"/>
              </a:rPr>
              <a:t>When you run this code, you will get what  looks like an error, </a:t>
            </a:r>
            <a:endParaRPr sz="1900">
              <a:latin typeface="Questrial"/>
              <a:ea typeface="Questrial"/>
              <a:cs typeface="Questrial"/>
              <a:sym typeface="Questrial"/>
            </a:endParaRPr>
          </a:p>
          <a:p>
            <a:pPr indent="0" lvl="0" marL="0" marR="0" rtl="0" algn="l">
              <a:lnSpc>
                <a:spcPct val="114782"/>
              </a:lnSpc>
              <a:spcBef>
                <a:spcPts val="0"/>
              </a:spcBef>
              <a:spcAft>
                <a:spcPts val="0"/>
              </a:spcAft>
              <a:buNone/>
            </a:pPr>
            <a:r>
              <a:rPr lang="en" sz="1900">
                <a:latin typeface="Questrial"/>
                <a:ea typeface="Questrial"/>
                <a:cs typeface="Questrial"/>
                <a:sym typeface="Questrial"/>
              </a:rPr>
              <a:t>but it’s just a  message from R. </a:t>
            </a:r>
            <a:endParaRPr sz="1900">
              <a:latin typeface="Questrial"/>
              <a:ea typeface="Questrial"/>
              <a:cs typeface="Questrial"/>
              <a:sym typeface="Questrial"/>
            </a:endParaRPr>
          </a:p>
          <a:p>
            <a:pPr indent="0" lvl="0" marL="0" marR="0" rtl="0" algn="l">
              <a:lnSpc>
                <a:spcPct val="114782"/>
              </a:lnSpc>
              <a:spcBef>
                <a:spcPts val="0"/>
              </a:spcBef>
              <a:spcAft>
                <a:spcPts val="0"/>
              </a:spcAft>
              <a:buNone/>
            </a:pPr>
            <a:r>
              <a:t/>
            </a:r>
            <a:endParaRPr sz="1900">
              <a:latin typeface="Questrial"/>
              <a:ea typeface="Questrial"/>
              <a:cs typeface="Questrial"/>
              <a:sym typeface="Questrial"/>
            </a:endParaRPr>
          </a:p>
          <a:p>
            <a:pPr indent="0" lvl="0" marL="0" marR="0" rtl="0" algn="l">
              <a:lnSpc>
                <a:spcPct val="114782"/>
              </a:lnSpc>
              <a:spcBef>
                <a:spcPts val="0"/>
              </a:spcBef>
              <a:spcAft>
                <a:spcPts val="0"/>
              </a:spcAft>
              <a:buNone/>
            </a:pPr>
            <a:r>
              <a:rPr lang="en" sz="1900">
                <a:latin typeface="Questrial"/>
                <a:ea typeface="Questrial"/>
                <a:cs typeface="Questrial"/>
                <a:sym typeface="Questrial"/>
              </a:rPr>
              <a:t>Some of the rows in the  dataset didn't contain information for budget  and/or domgross, so they're not plotted.</a:t>
            </a:r>
            <a:endParaRPr sz="1900">
              <a:latin typeface="Questrial"/>
              <a:ea typeface="Questrial"/>
              <a:cs typeface="Questrial"/>
              <a:sym typeface="Quest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87" name="Shape 487"/>
        <p:cNvGrpSpPr/>
        <p:nvPr/>
      </p:nvGrpSpPr>
      <p:grpSpPr>
        <a:xfrm>
          <a:off x="0" y="0"/>
          <a:ext cx="0" cy="0"/>
          <a:chOff x="0" y="0"/>
          <a:chExt cx="0" cy="0"/>
        </a:xfrm>
      </p:grpSpPr>
      <p:sp>
        <p:nvSpPr>
          <p:cNvPr id="488" name="Google Shape;488;p93"/>
          <p:cNvSpPr/>
          <p:nvPr/>
        </p:nvSpPr>
        <p:spPr>
          <a:xfrm>
            <a:off x="537351" y="1872005"/>
            <a:ext cx="1200000" cy="28833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sz="1700">
              <a:latin typeface="Questrial"/>
              <a:ea typeface="Questrial"/>
              <a:cs typeface="Questrial"/>
              <a:sym typeface="Questrial"/>
            </a:endParaRPr>
          </a:p>
        </p:txBody>
      </p:sp>
      <p:sp>
        <p:nvSpPr>
          <p:cNvPr id="489" name="Google Shape;489;p93"/>
          <p:cNvSpPr/>
          <p:nvPr/>
        </p:nvSpPr>
        <p:spPr>
          <a:xfrm>
            <a:off x="5615344" y="381001"/>
            <a:ext cx="3362400" cy="466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0" name="Google Shape;490;p93"/>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can do Algebra</a:t>
            </a:r>
            <a:endParaRPr b="1" sz="3000">
              <a:solidFill>
                <a:srgbClr val="000000"/>
              </a:solidFill>
              <a:latin typeface="Questrial"/>
              <a:ea typeface="Questrial"/>
              <a:cs typeface="Questrial"/>
              <a:sym typeface="Questrial"/>
            </a:endParaRPr>
          </a:p>
        </p:txBody>
      </p:sp>
      <p:sp>
        <p:nvSpPr>
          <p:cNvPr id="491" name="Google Shape;491;p93"/>
          <p:cNvSpPr txBox="1"/>
          <p:nvPr/>
        </p:nvSpPr>
        <p:spPr>
          <a:xfrm>
            <a:off x="7499272" y="761308"/>
            <a:ext cx="733800" cy="12120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7900">
                <a:solidFill>
                  <a:srgbClr val="FFFFFF"/>
                </a:solidFill>
                <a:latin typeface="Helvetica Neue"/>
                <a:ea typeface="Helvetica Neue"/>
                <a:cs typeface="Helvetica Neue"/>
                <a:sym typeface="Helvetica Neue"/>
              </a:rPr>
              <a:t>R</a:t>
            </a:r>
            <a:endParaRPr sz="7900">
              <a:latin typeface="Helvetica Neue"/>
              <a:ea typeface="Helvetica Neue"/>
              <a:cs typeface="Helvetica Neue"/>
              <a:sym typeface="Helvetica Neue"/>
            </a:endParaRPr>
          </a:p>
        </p:txBody>
      </p:sp>
      <p:sp>
        <p:nvSpPr>
          <p:cNvPr id="492" name="Google Shape;492;p93"/>
          <p:cNvSpPr txBox="1"/>
          <p:nvPr/>
        </p:nvSpPr>
        <p:spPr>
          <a:xfrm>
            <a:off x="753520" y="1872005"/>
            <a:ext cx="1251000" cy="745200"/>
          </a:xfrm>
          <a:prstGeom prst="rect">
            <a:avLst/>
          </a:prstGeom>
          <a:noFill/>
          <a:ln>
            <a:noFill/>
          </a:ln>
        </p:spPr>
        <p:txBody>
          <a:bodyPr anchorCtr="0" anchor="t" bIns="0" lIns="0" spcFirstLastPara="1" rIns="0" wrap="square" tIns="88100">
            <a:noAutofit/>
          </a:bodyPr>
          <a:lstStyle/>
          <a:p>
            <a:pPr indent="0" lvl="0" marL="0" marR="0" rtl="0" algn="l">
              <a:lnSpc>
                <a:spcPct val="100000"/>
              </a:lnSpc>
              <a:spcBef>
                <a:spcPts val="0"/>
              </a:spcBef>
              <a:spcAft>
                <a:spcPts val="0"/>
              </a:spcAft>
              <a:buNone/>
            </a:pPr>
            <a:r>
              <a:rPr lang="en" sz="1700">
                <a:latin typeface="Questrial"/>
                <a:ea typeface="Questrial"/>
                <a:cs typeface="Questrial"/>
                <a:sym typeface="Questrial"/>
              </a:rPr>
              <a:t>a &lt;- 1</a:t>
            </a:r>
            <a:endParaRPr sz="1700">
              <a:latin typeface="Questrial"/>
              <a:ea typeface="Questrial"/>
              <a:cs typeface="Questrial"/>
              <a:sym typeface="Questrial"/>
            </a:endParaRPr>
          </a:p>
          <a:p>
            <a:pPr indent="0" lvl="0" marL="0" marR="0" rtl="0" algn="l">
              <a:lnSpc>
                <a:spcPct val="100000"/>
              </a:lnSpc>
              <a:spcBef>
                <a:spcPts val="600"/>
              </a:spcBef>
              <a:spcAft>
                <a:spcPts val="0"/>
              </a:spcAft>
              <a:buNone/>
            </a:pPr>
            <a:r>
              <a:rPr lang="en" sz="1700">
                <a:latin typeface="Questrial"/>
                <a:ea typeface="Questrial"/>
                <a:cs typeface="Questrial"/>
                <a:sym typeface="Questrial"/>
              </a:rPr>
              <a:t>b &lt;- 2</a:t>
            </a:r>
            <a:endParaRPr sz="1700">
              <a:latin typeface="Questrial"/>
              <a:ea typeface="Questrial"/>
              <a:cs typeface="Questrial"/>
              <a:sym typeface="Questrial"/>
            </a:endParaRPr>
          </a:p>
          <a:p>
            <a:pPr indent="0" lvl="0" marL="0" marR="0" rtl="0" algn="l">
              <a:lnSpc>
                <a:spcPct val="127400"/>
              </a:lnSpc>
              <a:spcBef>
                <a:spcPts val="0"/>
              </a:spcBef>
              <a:spcAft>
                <a:spcPts val="0"/>
              </a:spcAft>
              <a:buNone/>
            </a:pPr>
            <a:r>
              <a:rPr lang="en" sz="1700">
                <a:solidFill>
                  <a:schemeClr val="dk1"/>
                </a:solidFill>
                <a:latin typeface="Questrial"/>
                <a:ea typeface="Questrial"/>
                <a:cs typeface="Questrial"/>
                <a:sym typeface="Questrial"/>
              </a:rPr>
              <a:t>a + b</a:t>
            </a:r>
            <a:endParaRPr sz="1700">
              <a:solidFill>
                <a:schemeClr val="dk1"/>
              </a:solidFill>
              <a:latin typeface="Questrial"/>
              <a:ea typeface="Questrial"/>
              <a:cs typeface="Questrial"/>
              <a:sym typeface="Questrial"/>
            </a:endParaRPr>
          </a:p>
          <a:p>
            <a:pPr indent="0" lvl="0" marL="0" marR="0" rtl="0" algn="l">
              <a:lnSpc>
                <a:spcPct val="127400"/>
              </a:lnSpc>
              <a:spcBef>
                <a:spcPts val="0"/>
              </a:spcBef>
              <a:spcAft>
                <a:spcPts val="0"/>
              </a:spcAft>
              <a:buNone/>
            </a:pPr>
            <a:r>
              <a:rPr lang="en" sz="1700">
                <a:solidFill>
                  <a:srgbClr val="0096FF"/>
                </a:solidFill>
                <a:latin typeface="Questrial"/>
                <a:ea typeface="Questrial"/>
                <a:cs typeface="Questrial"/>
                <a:sym typeface="Questrial"/>
              </a:rPr>
              <a:t># 3</a:t>
            </a:r>
            <a:r>
              <a:rPr lang="en" sz="1700">
                <a:solidFill>
                  <a:schemeClr val="dk1"/>
                </a:solidFill>
                <a:latin typeface="Questrial"/>
                <a:ea typeface="Questrial"/>
                <a:cs typeface="Questrial"/>
                <a:sym typeface="Questrial"/>
              </a:rPr>
              <a:t>  </a:t>
            </a:r>
            <a:endParaRPr sz="1700">
              <a:latin typeface="Questrial"/>
              <a:ea typeface="Questrial"/>
              <a:cs typeface="Questrial"/>
              <a:sym typeface="Questrial"/>
            </a:endParaRPr>
          </a:p>
        </p:txBody>
      </p:sp>
      <p:sp>
        <p:nvSpPr>
          <p:cNvPr id="493" name="Google Shape;493;p93"/>
          <p:cNvSpPr txBox="1"/>
          <p:nvPr/>
        </p:nvSpPr>
        <p:spPr>
          <a:xfrm>
            <a:off x="753521" y="3384299"/>
            <a:ext cx="1277400" cy="5514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1700">
                <a:latin typeface="Questrial"/>
                <a:ea typeface="Questrial"/>
                <a:cs typeface="Questrial"/>
                <a:sym typeface="Questrial"/>
              </a:rPr>
              <a:t>A &lt;- 3</a:t>
            </a:r>
            <a:endParaRPr sz="1700">
              <a:latin typeface="Questrial"/>
              <a:ea typeface="Questrial"/>
              <a:cs typeface="Questrial"/>
              <a:sym typeface="Questrial"/>
            </a:endParaRPr>
          </a:p>
          <a:p>
            <a:pPr indent="0" lvl="0" marL="0" marR="0" rtl="0" algn="l">
              <a:lnSpc>
                <a:spcPct val="129000"/>
              </a:lnSpc>
              <a:spcBef>
                <a:spcPts val="0"/>
              </a:spcBef>
              <a:spcAft>
                <a:spcPts val="0"/>
              </a:spcAft>
              <a:buNone/>
            </a:pPr>
            <a:r>
              <a:rPr lang="en" sz="1700">
                <a:solidFill>
                  <a:schemeClr val="dk1"/>
                </a:solidFill>
                <a:latin typeface="Questrial"/>
                <a:ea typeface="Questrial"/>
                <a:cs typeface="Questrial"/>
                <a:sym typeface="Questrial"/>
              </a:rPr>
              <a:t>a + b - A</a:t>
            </a:r>
            <a:endParaRPr sz="1700">
              <a:solidFill>
                <a:schemeClr val="dk1"/>
              </a:solidFill>
              <a:latin typeface="Questrial"/>
              <a:ea typeface="Questrial"/>
              <a:cs typeface="Questrial"/>
              <a:sym typeface="Questrial"/>
            </a:endParaRPr>
          </a:p>
          <a:p>
            <a:pPr indent="0" lvl="0" marL="0" marR="0" rtl="0" algn="l">
              <a:lnSpc>
                <a:spcPct val="129000"/>
              </a:lnSpc>
              <a:spcBef>
                <a:spcPts val="0"/>
              </a:spcBef>
              <a:spcAft>
                <a:spcPts val="0"/>
              </a:spcAft>
              <a:buNone/>
            </a:pPr>
            <a:r>
              <a:rPr lang="en" sz="1700">
                <a:solidFill>
                  <a:srgbClr val="0096FF"/>
                </a:solidFill>
                <a:latin typeface="Questrial"/>
                <a:ea typeface="Questrial"/>
                <a:cs typeface="Questrial"/>
                <a:sym typeface="Questrial"/>
              </a:rPr>
              <a:t># 0</a:t>
            </a:r>
            <a:endParaRPr sz="1700">
              <a:solidFill>
                <a:schemeClr val="dk1"/>
              </a:solidFill>
              <a:latin typeface="Questrial"/>
              <a:ea typeface="Questrial"/>
              <a:cs typeface="Questrial"/>
              <a:sym typeface="Questrial"/>
            </a:endParaRPr>
          </a:p>
          <a:p>
            <a:pPr indent="0" lvl="0" marL="0" marR="0" rtl="0" algn="l">
              <a:lnSpc>
                <a:spcPct val="129000"/>
              </a:lnSpc>
              <a:spcBef>
                <a:spcPts val="0"/>
              </a:spcBef>
              <a:spcAft>
                <a:spcPts val="0"/>
              </a:spcAft>
              <a:buNone/>
            </a:pPr>
            <a:r>
              <a:rPr lang="en" sz="1700">
                <a:solidFill>
                  <a:schemeClr val="dk1"/>
                </a:solidFill>
                <a:latin typeface="Questrial"/>
                <a:ea typeface="Questrial"/>
                <a:cs typeface="Questrial"/>
                <a:sym typeface="Questrial"/>
              </a:rPr>
              <a:t>  </a:t>
            </a:r>
            <a:endParaRPr sz="1700">
              <a:latin typeface="Questrial"/>
              <a:ea typeface="Questrial"/>
              <a:cs typeface="Questrial"/>
              <a:sym typeface="Questrial"/>
            </a:endParaRPr>
          </a:p>
        </p:txBody>
      </p:sp>
      <p:sp>
        <p:nvSpPr>
          <p:cNvPr id="494" name="Google Shape;494;p93"/>
          <p:cNvSpPr txBox="1"/>
          <p:nvPr/>
        </p:nvSpPr>
        <p:spPr>
          <a:xfrm>
            <a:off x="477426" y="1085677"/>
            <a:ext cx="4235400" cy="4542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900">
                <a:latin typeface="Questrial"/>
                <a:ea typeface="Questrial"/>
                <a:cs typeface="Questrial"/>
                <a:sym typeface="Questrial"/>
              </a:rPr>
              <a:t>Let’s run some of this code in your console: </a:t>
            </a:r>
            <a:endParaRPr sz="1900">
              <a:latin typeface="Questrial"/>
              <a:ea typeface="Questrial"/>
              <a:cs typeface="Questrial"/>
              <a:sym typeface="Questrial"/>
            </a:endParaRPr>
          </a:p>
        </p:txBody>
      </p:sp>
      <p:sp>
        <p:nvSpPr>
          <p:cNvPr id="495" name="Google Shape;495;p93"/>
          <p:cNvSpPr/>
          <p:nvPr/>
        </p:nvSpPr>
        <p:spPr>
          <a:xfrm>
            <a:off x="1846304" y="3406327"/>
            <a:ext cx="327900" cy="324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96" name="Google Shape;496;p93"/>
          <p:cNvSpPr txBox="1"/>
          <p:nvPr/>
        </p:nvSpPr>
        <p:spPr>
          <a:xfrm>
            <a:off x="2440155" y="2986881"/>
            <a:ext cx="2082600" cy="583200"/>
          </a:xfrm>
          <a:prstGeom prst="rect">
            <a:avLst/>
          </a:prstGeom>
          <a:noFill/>
          <a:ln>
            <a:noFill/>
          </a:ln>
        </p:spPr>
        <p:txBody>
          <a:bodyPr anchorCtr="0" anchor="t" bIns="0" lIns="0" spcFirstLastPara="1" rIns="0" wrap="square" tIns="5475">
            <a:noAutofit/>
          </a:bodyPr>
          <a:lstStyle/>
          <a:p>
            <a:pPr indent="0" lvl="0" marL="0" marR="0" rtl="0" algn="l">
              <a:lnSpc>
                <a:spcPct val="100499"/>
              </a:lnSpc>
              <a:spcBef>
                <a:spcPts val="0"/>
              </a:spcBef>
              <a:spcAft>
                <a:spcPts val="0"/>
              </a:spcAft>
              <a:buNone/>
            </a:pPr>
            <a:r>
              <a:rPr lang="en" sz="1900">
                <a:solidFill>
                  <a:srgbClr val="FF4013"/>
                </a:solidFill>
                <a:latin typeface="Questrial"/>
                <a:ea typeface="Questrial"/>
                <a:cs typeface="Questrial"/>
                <a:sym typeface="Questrial"/>
              </a:rPr>
              <a:t>R cares about  capitalization</a:t>
            </a:r>
            <a:endParaRPr sz="1900">
              <a:latin typeface="Questrial"/>
              <a:ea typeface="Questrial"/>
              <a:cs typeface="Questrial"/>
              <a:sym typeface="Questrial"/>
            </a:endParaRPr>
          </a:p>
        </p:txBody>
      </p:sp>
    </p:spTree>
  </p:cSld>
  <p:clrMapOvr>
    <a:masterClrMapping/>
  </p:clrMapOvr>
</p:sld>
</file>

<file path=ppt/slides/slide3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74" name="Shape 3674"/>
        <p:cNvGrpSpPr/>
        <p:nvPr/>
      </p:nvGrpSpPr>
      <p:grpSpPr>
        <a:xfrm>
          <a:off x="0" y="0"/>
          <a:ext cx="0" cy="0"/>
          <a:chOff x="0" y="0"/>
          <a:chExt cx="0" cy="0"/>
        </a:xfrm>
      </p:grpSpPr>
      <p:sp>
        <p:nvSpPr>
          <p:cNvPr id="3675" name="Google Shape;3675;p417"/>
          <p:cNvSpPr txBox="1"/>
          <p:nvPr>
            <p:ph idx="4294967295" type="title"/>
          </p:nvPr>
        </p:nvSpPr>
        <p:spPr>
          <a:xfrm>
            <a:off x="1491001" y="1231925"/>
            <a:ext cx="3849600" cy="293400"/>
          </a:xfrm>
          <a:prstGeom prst="rect">
            <a:avLst/>
          </a:prstGeom>
          <a:noFill/>
          <a:ln>
            <a:noFill/>
          </a:ln>
        </p:spPr>
        <p:txBody>
          <a:bodyPr anchorCtr="0" anchor="t" bIns="0" lIns="0" spcFirstLastPara="1" rIns="0" wrap="square" tIns="6350">
            <a:noAutofit/>
          </a:bodyPr>
          <a:lstStyle/>
          <a:p>
            <a:pPr indent="0" lvl="0" marL="0" rtl="0" algn="l">
              <a:lnSpc>
                <a:spcPct val="100000"/>
              </a:lnSpc>
              <a:spcBef>
                <a:spcPts val="0"/>
              </a:spcBef>
              <a:spcAft>
                <a:spcPts val="0"/>
              </a:spcAft>
              <a:buNone/>
            </a:pPr>
            <a:r>
              <a:rPr lang="en" sz="1800">
                <a:solidFill>
                  <a:srgbClr val="000000"/>
                </a:solidFill>
                <a:latin typeface="Questrial"/>
                <a:ea typeface="Questrial"/>
                <a:cs typeface="Questrial"/>
                <a:sym typeface="Questrial"/>
              </a:rPr>
              <a:t>1.	 "Initialize" a plot with ggplot()</a:t>
            </a:r>
            <a:endParaRPr sz="1800">
              <a:latin typeface="Questrial"/>
              <a:ea typeface="Questrial"/>
              <a:cs typeface="Questrial"/>
              <a:sym typeface="Questrial"/>
            </a:endParaRPr>
          </a:p>
        </p:txBody>
      </p:sp>
      <p:sp>
        <p:nvSpPr>
          <p:cNvPr id="3676" name="Google Shape;3676;p417"/>
          <p:cNvSpPr txBox="1"/>
          <p:nvPr/>
        </p:nvSpPr>
        <p:spPr>
          <a:xfrm>
            <a:off x="1491010" y="1673948"/>
            <a:ext cx="5237700" cy="2934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800">
                <a:latin typeface="Questrial"/>
                <a:ea typeface="Questrial"/>
                <a:cs typeface="Questrial"/>
                <a:sym typeface="Questrial"/>
              </a:rPr>
              <a:t>2.	 Add layers with geom_ functions</a:t>
            </a:r>
            <a:endParaRPr sz="1800">
              <a:latin typeface="Questrial"/>
              <a:ea typeface="Questrial"/>
              <a:cs typeface="Questrial"/>
              <a:sym typeface="Questrial"/>
            </a:endParaRPr>
          </a:p>
        </p:txBody>
      </p:sp>
      <p:sp>
        <p:nvSpPr>
          <p:cNvPr id="3677" name="Google Shape;3677;p417"/>
          <p:cNvSpPr txBox="1"/>
          <p:nvPr/>
        </p:nvSpPr>
        <p:spPr>
          <a:xfrm>
            <a:off x="1490998" y="2282701"/>
            <a:ext cx="6350100" cy="10008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55075">
            <a:noAutofit/>
          </a:bodyPr>
          <a:lstStyle/>
          <a:p>
            <a:pPr indent="0" lvl="0" marL="25400" marR="0" rtl="0" algn="l">
              <a:lnSpc>
                <a:spcPct val="100000"/>
              </a:lnSpc>
              <a:spcBef>
                <a:spcPts val="0"/>
              </a:spcBef>
              <a:spcAft>
                <a:spcPts val="0"/>
              </a:spcAft>
              <a:buNone/>
            </a:pPr>
            <a:r>
              <a:rPr lang="en">
                <a:latin typeface="Courier New"/>
                <a:ea typeface="Courier New"/>
                <a:cs typeface="Courier New"/>
                <a:sym typeface="Courier New"/>
              </a:rPr>
              <a:t>  ggplot(data = </a:t>
            </a:r>
            <a:r>
              <a:rPr lang="en">
                <a:solidFill>
                  <a:srgbClr val="0365C0"/>
                </a:solidFill>
                <a:latin typeface="Courier New"/>
                <a:ea typeface="Courier New"/>
                <a:cs typeface="Courier New"/>
                <a:sym typeface="Courier New"/>
              </a:rPr>
              <a:t>bechdel</a:t>
            </a: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254000" marR="0" rtl="0" algn="l">
              <a:lnSpc>
                <a:spcPct val="100000"/>
              </a:lnSpc>
              <a:spcBef>
                <a:spcPts val="700"/>
              </a:spcBef>
              <a:spcAft>
                <a:spcPts val="0"/>
              </a:spcAft>
              <a:buNone/>
            </a:pPr>
            <a:r>
              <a:rPr lang="en">
                <a:solidFill>
                  <a:srgbClr val="0365C0"/>
                </a:solidFill>
                <a:latin typeface="Courier New"/>
                <a:ea typeface="Courier New"/>
                <a:cs typeface="Courier New"/>
                <a:sym typeface="Courier New"/>
              </a:rPr>
              <a:t>  geom_point(</a:t>
            </a:r>
            <a:r>
              <a:rPr lang="en">
                <a:latin typeface="Courier New"/>
                <a:ea typeface="Courier New"/>
                <a:cs typeface="Courier New"/>
                <a:sym typeface="Courier New"/>
              </a:rPr>
              <a:t>mapping = aes(</a:t>
            </a:r>
            <a:r>
              <a:rPr lang="en">
                <a:solidFill>
                  <a:srgbClr val="0365C0"/>
                </a:solidFill>
                <a:latin typeface="Courier New"/>
                <a:ea typeface="Courier New"/>
                <a:cs typeface="Courier New"/>
                <a:sym typeface="Courier New"/>
              </a:rPr>
              <a:t>x = budget, y = domgross</a:t>
            </a:r>
            <a:r>
              <a:rPr lang="en">
                <a:latin typeface="Courier New"/>
                <a:ea typeface="Courier New"/>
                <a:cs typeface="Courier New"/>
                <a:sym typeface="Courier New"/>
              </a:rPr>
              <a:t>))</a:t>
            </a:r>
            <a:endParaRPr>
              <a:latin typeface="Courier New"/>
              <a:ea typeface="Courier New"/>
              <a:cs typeface="Courier New"/>
              <a:sym typeface="Courier New"/>
            </a:endParaRPr>
          </a:p>
        </p:txBody>
      </p:sp>
      <p:sp>
        <p:nvSpPr>
          <p:cNvPr id="3678" name="Google Shape;3678;p417"/>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What is your code saying? </a:t>
            </a:r>
            <a:endParaRPr b="1" sz="3000">
              <a:solidFill>
                <a:srgbClr val="000000"/>
              </a:solidFill>
              <a:latin typeface="Questrial"/>
              <a:ea typeface="Questrial"/>
              <a:cs typeface="Questrial"/>
              <a:sym typeface="Questrial"/>
            </a:endParaRPr>
          </a:p>
        </p:txBody>
      </p:sp>
    </p:spTree>
  </p:cSld>
  <p:clrMapOvr>
    <a:masterClrMapping/>
  </p:clrMapOvr>
</p:sld>
</file>

<file path=ppt/slides/slide3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82" name="Shape 3682"/>
        <p:cNvGrpSpPr/>
        <p:nvPr/>
      </p:nvGrpSpPr>
      <p:grpSpPr>
        <a:xfrm>
          <a:off x="0" y="0"/>
          <a:ext cx="0" cy="0"/>
          <a:chOff x="0" y="0"/>
          <a:chExt cx="0" cy="0"/>
        </a:xfrm>
      </p:grpSpPr>
      <p:sp>
        <p:nvSpPr>
          <p:cNvPr id="3683" name="Google Shape;3683;p418"/>
          <p:cNvSpPr/>
          <p:nvPr/>
        </p:nvSpPr>
        <p:spPr>
          <a:xfrm>
            <a:off x="1480670" y="2111446"/>
            <a:ext cx="6338437" cy="875731"/>
          </a:xfrm>
          <a:custGeom>
            <a:rect b="b" l="l" r="r" t="t"/>
            <a:pathLst>
              <a:path extrusionOk="0" h="1924684" w="13930630">
                <a:moveTo>
                  <a:pt x="0" y="0"/>
                </a:moveTo>
                <a:lnTo>
                  <a:pt x="13930635" y="0"/>
                </a:lnTo>
                <a:lnTo>
                  <a:pt x="13930635" y="1924262"/>
                </a:lnTo>
                <a:lnTo>
                  <a:pt x="0" y="1924262"/>
                </a:lnTo>
                <a:lnTo>
                  <a:pt x="0" y="0"/>
                </a:lnTo>
                <a:close/>
              </a:path>
            </a:pathLst>
          </a:cu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84" name="Google Shape;3684;p418"/>
          <p:cNvSpPr txBox="1"/>
          <p:nvPr/>
        </p:nvSpPr>
        <p:spPr>
          <a:xfrm>
            <a:off x="1651474" y="2042135"/>
            <a:ext cx="6199800" cy="806100"/>
          </a:xfrm>
          <a:prstGeom prst="rect">
            <a:avLst/>
          </a:prstGeom>
          <a:noFill/>
          <a:ln>
            <a:noFill/>
          </a:ln>
        </p:spPr>
        <p:txBody>
          <a:bodyPr anchorCtr="0" anchor="t" bIns="0" lIns="0" spcFirstLastPara="1" rIns="0" wrap="square" tIns="155075">
            <a:noAutofit/>
          </a:bodyPr>
          <a:lstStyle/>
          <a:p>
            <a:pPr indent="0" lvl="0" marL="25400" marR="0" rtl="0" algn="l">
              <a:lnSpc>
                <a:spcPct val="100000"/>
              </a:lnSpc>
              <a:spcBef>
                <a:spcPts val="0"/>
              </a:spcBef>
              <a:spcAft>
                <a:spcPts val="0"/>
              </a:spcAft>
              <a:buNone/>
            </a:pPr>
            <a:r>
              <a:rPr lang="en">
                <a:latin typeface="Courier New"/>
                <a:ea typeface="Courier New"/>
                <a:cs typeface="Courier New"/>
                <a:sym typeface="Courier New"/>
              </a:rPr>
              <a:t>ggplot(data = </a:t>
            </a:r>
            <a:r>
              <a:rPr lang="en">
                <a:solidFill>
                  <a:srgbClr val="0365C0"/>
                </a:solidFill>
                <a:latin typeface="Courier New"/>
                <a:ea typeface="Courier New"/>
                <a:cs typeface="Courier New"/>
                <a:sym typeface="Courier New"/>
              </a:rPr>
              <a:t>bechdel</a:t>
            </a: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254000" marR="0" rtl="0" algn="l">
              <a:lnSpc>
                <a:spcPct val="100000"/>
              </a:lnSpc>
              <a:spcBef>
                <a:spcPts val="700"/>
              </a:spcBef>
              <a:spcAft>
                <a:spcPts val="0"/>
              </a:spcAft>
              <a:buNone/>
            </a:pPr>
            <a:r>
              <a:rPr lang="en">
                <a:solidFill>
                  <a:srgbClr val="0365C0"/>
                </a:solidFill>
                <a:latin typeface="Courier New"/>
                <a:ea typeface="Courier New"/>
                <a:cs typeface="Courier New"/>
                <a:sym typeface="Courier New"/>
              </a:rPr>
              <a:t>geom_point(</a:t>
            </a:r>
            <a:r>
              <a:rPr lang="en">
                <a:latin typeface="Courier New"/>
                <a:ea typeface="Courier New"/>
                <a:cs typeface="Courier New"/>
                <a:sym typeface="Courier New"/>
              </a:rPr>
              <a:t>mapping = aes(</a:t>
            </a:r>
            <a:r>
              <a:rPr lang="en">
                <a:solidFill>
                  <a:srgbClr val="0365C0"/>
                </a:solidFill>
                <a:latin typeface="Courier New"/>
                <a:ea typeface="Courier New"/>
                <a:cs typeface="Courier New"/>
                <a:sym typeface="Courier New"/>
              </a:rPr>
              <a:t>x = budget, y = domgross</a:t>
            </a:r>
            <a:r>
              <a:rPr lang="en">
                <a:latin typeface="Courier New"/>
                <a:ea typeface="Courier New"/>
                <a:cs typeface="Courier New"/>
                <a:sym typeface="Courier New"/>
              </a:rPr>
              <a:t>))</a:t>
            </a:r>
            <a:endParaRPr>
              <a:latin typeface="Courier New"/>
              <a:ea typeface="Courier New"/>
              <a:cs typeface="Courier New"/>
              <a:sym typeface="Courier New"/>
            </a:endParaRPr>
          </a:p>
        </p:txBody>
      </p:sp>
      <p:sp>
        <p:nvSpPr>
          <p:cNvPr id="3685" name="Google Shape;3685;p418"/>
          <p:cNvSpPr/>
          <p:nvPr/>
        </p:nvSpPr>
        <p:spPr>
          <a:xfrm>
            <a:off x="4250956" y="817334"/>
            <a:ext cx="2820009" cy="1362380"/>
          </a:xfrm>
          <a:custGeom>
            <a:rect b="b" l="l" r="r" t="t"/>
            <a:pathLst>
              <a:path extrusionOk="0" h="3585210" w="5875019">
                <a:moveTo>
                  <a:pt x="5607489" y="0"/>
                </a:moveTo>
                <a:lnTo>
                  <a:pt x="538923" y="0"/>
                </a:lnTo>
                <a:lnTo>
                  <a:pt x="490883" y="4308"/>
                </a:lnTo>
                <a:lnTo>
                  <a:pt x="445662" y="16730"/>
                </a:lnTo>
                <a:lnTo>
                  <a:pt x="404016" y="36509"/>
                </a:lnTo>
                <a:lnTo>
                  <a:pt x="366703" y="62889"/>
                </a:lnTo>
                <a:lnTo>
                  <a:pt x="334478" y="95114"/>
                </a:lnTo>
                <a:lnTo>
                  <a:pt x="308098" y="132427"/>
                </a:lnTo>
                <a:lnTo>
                  <a:pt x="288319" y="174072"/>
                </a:lnTo>
                <a:lnTo>
                  <a:pt x="275897" y="219293"/>
                </a:lnTo>
                <a:lnTo>
                  <a:pt x="271588" y="267334"/>
                </a:lnTo>
                <a:lnTo>
                  <a:pt x="271588" y="2663203"/>
                </a:lnTo>
                <a:lnTo>
                  <a:pt x="276460" y="2713693"/>
                </a:lnTo>
                <a:lnTo>
                  <a:pt x="290415" y="2760851"/>
                </a:lnTo>
                <a:lnTo>
                  <a:pt x="312463" y="2803932"/>
                </a:lnTo>
                <a:lnTo>
                  <a:pt x="341612" y="2842190"/>
                </a:lnTo>
                <a:lnTo>
                  <a:pt x="0" y="3584969"/>
                </a:lnTo>
                <a:lnTo>
                  <a:pt x="479043" y="2923012"/>
                </a:lnTo>
                <a:lnTo>
                  <a:pt x="5666116" y="2923012"/>
                </a:lnTo>
                <a:lnTo>
                  <a:pt x="5700748" y="2913522"/>
                </a:lnTo>
                <a:lnTo>
                  <a:pt x="5742392" y="2893786"/>
                </a:lnTo>
                <a:lnTo>
                  <a:pt x="5779705" y="2867458"/>
                </a:lnTo>
                <a:lnTo>
                  <a:pt x="5811930" y="2835287"/>
                </a:lnTo>
                <a:lnTo>
                  <a:pt x="5838310" y="2798026"/>
                </a:lnTo>
                <a:lnTo>
                  <a:pt x="5858090" y="2756424"/>
                </a:lnTo>
                <a:lnTo>
                  <a:pt x="5870513" y="2711233"/>
                </a:lnTo>
                <a:lnTo>
                  <a:pt x="5874822" y="2663203"/>
                </a:lnTo>
                <a:lnTo>
                  <a:pt x="5874822" y="267334"/>
                </a:lnTo>
                <a:lnTo>
                  <a:pt x="5870513" y="219293"/>
                </a:lnTo>
                <a:lnTo>
                  <a:pt x="5858091" y="174072"/>
                </a:lnTo>
                <a:lnTo>
                  <a:pt x="5838313" y="132427"/>
                </a:lnTo>
                <a:lnTo>
                  <a:pt x="5811933" y="95114"/>
                </a:lnTo>
                <a:lnTo>
                  <a:pt x="5779709" y="62889"/>
                </a:lnTo>
                <a:lnTo>
                  <a:pt x="5742397" y="36509"/>
                </a:lnTo>
                <a:lnTo>
                  <a:pt x="5700752" y="16730"/>
                </a:lnTo>
                <a:lnTo>
                  <a:pt x="5655531" y="4308"/>
                </a:lnTo>
                <a:lnTo>
                  <a:pt x="5607489" y="0"/>
                </a:lnTo>
                <a:close/>
              </a:path>
              <a:path extrusionOk="0" h="3585210" w="5875019">
                <a:moveTo>
                  <a:pt x="5666116" y="2923012"/>
                </a:moveTo>
                <a:lnTo>
                  <a:pt x="479043" y="2923012"/>
                </a:lnTo>
                <a:lnTo>
                  <a:pt x="493635" y="2926004"/>
                </a:lnTo>
                <a:lnTo>
                  <a:pt x="508480" y="2928271"/>
                </a:lnTo>
                <a:lnTo>
                  <a:pt x="523576" y="2929708"/>
                </a:lnTo>
                <a:lnTo>
                  <a:pt x="538923" y="2930211"/>
                </a:lnTo>
                <a:lnTo>
                  <a:pt x="5607489" y="2930211"/>
                </a:lnTo>
                <a:lnTo>
                  <a:pt x="5655528" y="2925914"/>
                </a:lnTo>
                <a:lnTo>
                  <a:pt x="5666116" y="2923012"/>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686" name="Google Shape;3686;p418"/>
          <p:cNvSpPr txBox="1"/>
          <p:nvPr>
            <p:ph idx="4294967295" type="title"/>
          </p:nvPr>
        </p:nvSpPr>
        <p:spPr>
          <a:xfrm>
            <a:off x="4390011" y="860938"/>
            <a:ext cx="2517000" cy="857400"/>
          </a:xfrm>
          <a:prstGeom prst="rect">
            <a:avLst/>
          </a:prstGeom>
          <a:noFill/>
          <a:ln>
            <a:noFill/>
          </a:ln>
        </p:spPr>
        <p:txBody>
          <a:bodyPr anchorCtr="0" anchor="t" bIns="0" lIns="0" spcFirstLastPara="1" rIns="0" wrap="square" tIns="5475">
            <a:noAutofit/>
          </a:bodyPr>
          <a:lstStyle/>
          <a:p>
            <a:pPr indent="0" lvl="0" marL="0" marR="0" rtl="0" algn="ctr">
              <a:lnSpc>
                <a:spcPct val="125316"/>
              </a:lnSpc>
              <a:spcBef>
                <a:spcPts val="0"/>
              </a:spcBef>
              <a:spcAft>
                <a:spcPts val="0"/>
              </a:spcAft>
              <a:buNone/>
            </a:pPr>
            <a:r>
              <a:rPr b="1" lang="en" sz="1800">
                <a:solidFill>
                  <a:srgbClr val="FFFFFF"/>
                </a:solidFill>
                <a:latin typeface="Questrial"/>
                <a:ea typeface="Questrial"/>
                <a:cs typeface="Questrial"/>
                <a:sym typeface="Questrial"/>
              </a:rPr>
              <a:t>Pro tip: Always put the +  at the end of a line, Never  at the start</a:t>
            </a:r>
            <a:endParaRPr b="1" sz="1800">
              <a:latin typeface="Questrial"/>
              <a:ea typeface="Questrial"/>
              <a:cs typeface="Questrial"/>
              <a:sym typeface="Questrial"/>
            </a:endParaRPr>
          </a:p>
        </p:txBody>
      </p:sp>
    </p:spTree>
  </p:cSld>
  <p:clrMapOvr>
    <a:masterClrMapping/>
  </p:clrMapOvr>
</p:sld>
</file>

<file path=ppt/slides/slide3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690" name="Shape 3690"/>
        <p:cNvGrpSpPr/>
        <p:nvPr/>
      </p:nvGrpSpPr>
      <p:grpSpPr>
        <a:xfrm>
          <a:off x="0" y="0"/>
          <a:ext cx="0" cy="0"/>
          <a:chOff x="0" y="0"/>
          <a:chExt cx="0" cy="0"/>
        </a:xfrm>
      </p:grpSpPr>
      <p:sp>
        <p:nvSpPr>
          <p:cNvPr id="3691" name="Google Shape;3691;p419"/>
          <p:cNvSpPr/>
          <p:nvPr/>
        </p:nvSpPr>
        <p:spPr>
          <a:xfrm>
            <a:off x="1480670" y="2111446"/>
            <a:ext cx="6185017" cy="875731"/>
          </a:xfrm>
          <a:custGeom>
            <a:rect b="b" l="l" r="r" t="t"/>
            <a:pathLst>
              <a:path extrusionOk="0" h="1924684" w="13593444">
                <a:moveTo>
                  <a:pt x="0" y="0"/>
                </a:moveTo>
                <a:lnTo>
                  <a:pt x="13593263" y="0"/>
                </a:lnTo>
                <a:lnTo>
                  <a:pt x="13593263" y="1924262"/>
                </a:lnTo>
                <a:lnTo>
                  <a:pt x="0" y="1924262"/>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692" name="Google Shape;3692;p419"/>
          <p:cNvSpPr/>
          <p:nvPr/>
        </p:nvSpPr>
        <p:spPr>
          <a:xfrm>
            <a:off x="1480670" y="2111446"/>
            <a:ext cx="6185017" cy="875731"/>
          </a:xfrm>
          <a:custGeom>
            <a:rect b="b" l="l" r="r" t="t"/>
            <a:pathLst>
              <a:path extrusionOk="0" h="1924684" w="13593444">
                <a:moveTo>
                  <a:pt x="0" y="0"/>
                </a:moveTo>
                <a:lnTo>
                  <a:pt x="13593261" y="0"/>
                </a:lnTo>
                <a:lnTo>
                  <a:pt x="13593261" y="1924262"/>
                </a:lnTo>
                <a:lnTo>
                  <a:pt x="0" y="1924262"/>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693" name="Google Shape;3693;p419"/>
          <p:cNvSpPr/>
          <p:nvPr/>
        </p:nvSpPr>
        <p:spPr>
          <a:xfrm>
            <a:off x="2926484" y="1434498"/>
            <a:ext cx="720257" cy="780675"/>
          </a:xfrm>
          <a:custGeom>
            <a:rect b="b" l="l" r="r" t="t"/>
            <a:pathLst>
              <a:path extrusionOk="0" h="1715770" w="1933575">
                <a:moveTo>
                  <a:pt x="1665852" y="0"/>
                </a:moveTo>
                <a:lnTo>
                  <a:pt x="267335" y="0"/>
                </a:lnTo>
                <a:lnTo>
                  <a:pt x="219294" y="4308"/>
                </a:lnTo>
                <a:lnTo>
                  <a:pt x="174073" y="16730"/>
                </a:lnTo>
                <a:lnTo>
                  <a:pt x="132428" y="36510"/>
                </a:lnTo>
                <a:lnTo>
                  <a:pt x="95115" y="62890"/>
                </a:lnTo>
                <a:lnTo>
                  <a:pt x="62890" y="95115"/>
                </a:lnTo>
                <a:lnTo>
                  <a:pt x="36510" y="132428"/>
                </a:lnTo>
                <a:lnTo>
                  <a:pt x="16730" y="174073"/>
                </a:lnTo>
                <a:lnTo>
                  <a:pt x="4308" y="219294"/>
                </a:lnTo>
                <a:lnTo>
                  <a:pt x="0" y="267335"/>
                </a:lnTo>
                <a:lnTo>
                  <a:pt x="0" y="709730"/>
                </a:lnTo>
                <a:lnTo>
                  <a:pt x="4308" y="757770"/>
                </a:lnTo>
                <a:lnTo>
                  <a:pt x="16730" y="802991"/>
                </a:lnTo>
                <a:lnTo>
                  <a:pt x="36510" y="844637"/>
                </a:lnTo>
                <a:lnTo>
                  <a:pt x="62890" y="881950"/>
                </a:lnTo>
                <a:lnTo>
                  <a:pt x="95115" y="914174"/>
                </a:lnTo>
                <a:lnTo>
                  <a:pt x="132428" y="940554"/>
                </a:lnTo>
                <a:lnTo>
                  <a:pt x="174073" y="960333"/>
                </a:lnTo>
                <a:lnTo>
                  <a:pt x="219294" y="972755"/>
                </a:lnTo>
                <a:lnTo>
                  <a:pt x="267335" y="977064"/>
                </a:lnTo>
                <a:lnTo>
                  <a:pt x="1520569" y="977064"/>
                </a:lnTo>
                <a:lnTo>
                  <a:pt x="1599427" y="1715261"/>
                </a:lnTo>
                <a:lnTo>
                  <a:pt x="1677959" y="975755"/>
                </a:lnTo>
                <a:lnTo>
                  <a:pt x="1724074" y="969655"/>
                </a:lnTo>
                <a:lnTo>
                  <a:pt x="1767380" y="956109"/>
                </a:lnTo>
                <a:lnTo>
                  <a:pt x="1807178" y="935795"/>
                </a:lnTo>
                <a:lnTo>
                  <a:pt x="1842770" y="909391"/>
                </a:lnTo>
                <a:lnTo>
                  <a:pt x="1873457" y="877574"/>
                </a:lnTo>
                <a:lnTo>
                  <a:pt x="1898541" y="841022"/>
                </a:lnTo>
                <a:lnTo>
                  <a:pt x="1917323" y="800412"/>
                </a:lnTo>
                <a:lnTo>
                  <a:pt x="1929104" y="756422"/>
                </a:lnTo>
                <a:lnTo>
                  <a:pt x="1933187" y="709730"/>
                </a:lnTo>
                <a:lnTo>
                  <a:pt x="1933187" y="267335"/>
                </a:lnTo>
                <a:lnTo>
                  <a:pt x="1928878" y="219294"/>
                </a:lnTo>
                <a:lnTo>
                  <a:pt x="1916456" y="174073"/>
                </a:lnTo>
                <a:lnTo>
                  <a:pt x="1896677" y="132428"/>
                </a:lnTo>
                <a:lnTo>
                  <a:pt x="1870297" y="95115"/>
                </a:lnTo>
                <a:lnTo>
                  <a:pt x="1838072" y="62890"/>
                </a:lnTo>
                <a:lnTo>
                  <a:pt x="1800759" y="36510"/>
                </a:lnTo>
                <a:lnTo>
                  <a:pt x="1759114" y="16730"/>
                </a:lnTo>
                <a:lnTo>
                  <a:pt x="1713893" y="4308"/>
                </a:lnTo>
                <a:lnTo>
                  <a:pt x="1665852"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694" name="Google Shape;3694;p419"/>
          <p:cNvSpPr txBox="1"/>
          <p:nvPr/>
        </p:nvSpPr>
        <p:spPr>
          <a:xfrm>
            <a:off x="3064715" y="1509913"/>
            <a:ext cx="533400" cy="331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b="1" lang="en" sz="1600">
                <a:solidFill>
                  <a:srgbClr val="FFFFFF"/>
                </a:solidFill>
                <a:latin typeface="Questrial"/>
                <a:ea typeface="Questrial"/>
                <a:cs typeface="Questrial"/>
                <a:sym typeface="Questrial"/>
              </a:rPr>
              <a:t>data</a:t>
            </a:r>
            <a:endParaRPr sz="1600">
              <a:latin typeface="Questrial"/>
              <a:ea typeface="Questrial"/>
              <a:cs typeface="Questrial"/>
              <a:sym typeface="Questrial"/>
            </a:endParaRPr>
          </a:p>
        </p:txBody>
      </p:sp>
      <p:sp>
        <p:nvSpPr>
          <p:cNvPr id="3695" name="Google Shape;3695;p419"/>
          <p:cNvSpPr/>
          <p:nvPr/>
        </p:nvSpPr>
        <p:spPr>
          <a:xfrm>
            <a:off x="4124944" y="1413361"/>
            <a:ext cx="1895904" cy="822858"/>
          </a:xfrm>
          <a:custGeom>
            <a:rect b="b" l="l" r="r" t="t"/>
            <a:pathLst>
              <a:path extrusionOk="0" h="1808479" w="5378450">
                <a:moveTo>
                  <a:pt x="494421" y="977064"/>
                </a:moveTo>
                <a:lnTo>
                  <a:pt x="337358" y="977064"/>
                </a:lnTo>
                <a:lnTo>
                  <a:pt x="415889" y="1808191"/>
                </a:lnTo>
                <a:lnTo>
                  <a:pt x="494421" y="977064"/>
                </a:lnTo>
                <a:close/>
              </a:path>
              <a:path extrusionOk="0" h="1808479" w="5378450">
                <a:moveTo>
                  <a:pt x="5111095" y="0"/>
                </a:moveTo>
                <a:lnTo>
                  <a:pt x="267334" y="0"/>
                </a:lnTo>
                <a:lnTo>
                  <a:pt x="219293" y="4308"/>
                </a:lnTo>
                <a:lnTo>
                  <a:pt x="174072" y="16730"/>
                </a:lnTo>
                <a:lnTo>
                  <a:pt x="132427" y="36509"/>
                </a:lnTo>
                <a:lnTo>
                  <a:pt x="95114" y="62889"/>
                </a:lnTo>
                <a:lnTo>
                  <a:pt x="62889" y="95114"/>
                </a:lnTo>
                <a:lnTo>
                  <a:pt x="36509" y="132427"/>
                </a:lnTo>
                <a:lnTo>
                  <a:pt x="16730" y="174072"/>
                </a:lnTo>
                <a:lnTo>
                  <a:pt x="4308" y="219293"/>
                </a:lnTo>
                <a:lnTo>
                  <a:pt x="0" y="267334"/>
                </a:lnTo>
                <a:lnTo>
                  <a:pt x="0" y="709729"/>
                </a:lnTo>
                <a:lnTo>
                  <a:pt x="4308" y="757769"/>
                </a:lnTo>
                <a:lnTo>
                  <a:pt x="16730" y="802991"/>
                </a:lnTo>
                <a:lnTo>
                  <a:pt x="36509" y="844636"/>
                </a:lnTo>
                <a:lnTo>
                  <a:pt x="62889" y="881949"/>
                </a:lnTo>
                <a:lnTo>
                  <a:pt x="95114" y="914174"/>
                </a:lnTo>
                <a:lnTo>
                  <a:pt x="132427" y="940554"/>
                </a:lnTo>
                <a:lnTo>
                  <a:pt x="174072" y="960333"/>
                </a:lnTo>
                <a:lnTo>
                  <a:pt x="219293" y="972755"/>
                </a:lnTo>
                <a:lnTo>
                  <a:pt x="267334" y="977064"/>
                </a:lnTo>
                <a:lnTo>
                  <a:pt x="5111095" y="977064"/>
                </a:lnTo>
                <a:lnTo>
                  <a:pt x="5159125" y="972755"/>
                </a:lnTo>
                <a:lnTo>
                  <a:pt x="5204317" y="960333"/>
                </a:lnTo>
                <a:lnTo>
                  <a:pt x="5245918" y="940554"/>
                </a:lnTo>
                <a:lnTo>
                  <a:pt x="5283180" y="914174"/>
                </a:lnTo>
                <a:lnTo>
                  <a:pt x="5315350" y="881949"/>
                </a:lnTo>
                <a:lnTo>
                  <a:pt x="5341678" y="844636"/>
                </a:lnTo>
                <a:lnTo>
                  <a:pt x="5361413" y="802991"/>
                </a:lnTo>
                <a:lnTo>
                  <a:pt x="5373805" y="757769"/>
                </a:lnTo>
                <a:lnTo>
                  <a:pt x="5378103" y="709729"/>
                </a:lnTo>
                <a:lnTo>
                  <a:pt x="5378103" y="267334"/>
                </a:lnTo>
                <a:lnTo>
                  <a:pt x="5373805" y="219293"/>
                </a:lnTo>
                <a:lnTo>
                  <a:pt x="5361413" y="174072"/>
                </a:lnTo>
                <a:lnTo>
                  <a:pt x="5341678" y="132427"/>
                </a:lnTo>
                <a:lnTo>
                  <a:pt x="5315350" y="95114"/>
                </a:lnTo>
                <a:lnTo>
                  <a:pt x="5283180" y="62889"/>
                </a:lnTo>
                <a:lnTo>
                  <a:pt x="5245918" y="36509"/>
                </a:lnTo>
                <a:lnTo>
                  <a:pt x="5204317" y="16730"/>
                </a:lnTo>
                <a:lnTo>
                  <a:pt x="5159125" y="4308"/>
                </a:lnTo>
                <a:lnTo>
                  <a:pt x="5111095"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696" name="Google Shape;3696;p419"/>
          <p:cNvSpPr txBox="1"/>
          <p:nvPr>
            <p:ph idx="4294967295" type="title"/>
          </p:nvPr>
        </p:nvSpPr>
        <p:spPr>
          <a:xfrm>
            <a:off x="4328098" y="1486102"/>
            <a:ext cx="2038500" cy="343200"/>
          </a:xfrm>
          <a:prstGeom prst="rect">
            <a:avLst/>
          </a:prstGeom>
          <a:noFill/>
          <a:ln>
            <a:noFill/>
          </a:ln>
        </p:spPr>
        <p:txBody>
          <a:bodyPr anchorCtr="0" anchor="t" bIns="0" lIns="0" spcFirstLastPara="1" rIns="0" wrap="square" tIns="7500">
            <a:noAutofit/>
          </a:bodyPr>
          <a:lstStyle/>
          <a:p>
            <a:pPr indent="0" lvl="0" marL="0" rtl="0" algn="l">
              <a:lnSpc>
                <a:spcPct val="100000"/>
              </a:lnSpc>
              <a:spcBef>
                <a:spcPts val="0"/>
              </a:spcBef>
              <a:spcAft>
                <a:spcPts val="0"/>
              </a:spcAft>
              <a:buNone/>
            </a:pPr>
            <a:r>
              <a:rPr b="1" lang="en" sz="1600">
                <a:solidFill>
                  <a:srgbClr val="FFFFFF"/>
                </a:solidFill>
                <a:latin typeface="Questrial"/>
                <a:ea typeface="Questrial"/>
                <a:cs typeface="Questrial"/>
                <a:sym typeface="Questrial"/>
              </a:rPr>
              <a:t>+  before new line</a:t>
            </a:r>
            <a:endParaRPr sz="1600">
              <a:latin typeface="Questrial"/>
              <a:ea typeface="Questrial"/>
              <a:cs typeface="Questrial"/>
              <a:sym typeface="Questrial"/>
            </a:endParaRPr>
          </a:p>
        </p:txBody>
      </p:sp>
      <p:sp>
        <p:nvSpPr>
          <p:cNvPr id="3697" name="Google Shape;3697;p419"/>
          <p:cNvSpPr/>
          <p:nvPr/>
        </p:nvSpPr>
        <p:spPr>
          <a:xfrm>
            <a:off x="3695764" y="2847859"/>
            <a:ext cx="718804" cy="765073"/>
          </a:xfrm>
          <a:custGeom>
            <a:rect b="b" l="l" r="r" t="t"/>
            <a:pathLst>
              <a:path extrusionOk="0" h="1681479" w="2228850">
                <a:moveTo>
                  <a:pt x="1961655" y="703839"/>
                </a:moveTo>
                <a:lnTo>
                  <a:pt x="267335" y="703839"/>
                </a:lnTo>
                <a:lnTo>
                  <a:pt x="219294" y="708148"/>
                </a:lnTo>
                <a:lnTo>
                  <a:pt x="174072" y="720570"/>
                </a:lnTo>
                <a:lnTo>
                  <a:pt x="132427" y="740349"/>
                </a:lnTo>
                <a:lnTo>
                  <a:pt x="95114" y="766729"/>
                </a:lnTo>
                <a:lnTo>
                  <a:pt x="62889" y="798954"/>
                </a:lnTo>
                <a:lnTo>
                  <a:pt x="36509" y="836267"/>
                </a:lnTo>
                <a:lnTo>
                  <a:pt x="16730" y="877912"/>
                </a:lnTo>
                <a:lnTo>
                  <a:pt x="4308" y="923133"/>
                </a:lnTo>
                <a:lnTo>
                  <a:pt x="0" y="971174"/>
                </a:lnTo>
                <a:lnTo>
                  <a:pt x="0" y="1413569"/>
                </a:lnTo>
                <a:lnTo>
                  <a:pt x="4308" y="1461610"/>
                </a:lnTo>
                <a:lnTo>
                  <a:pt x="16730" y="1506831"/>
                </a:lnTo>
                <a:lnTo>
                  <a:pt x="36509" y="1548476"/>
                </a:lnTo>
                <a:lnTo>
                  <a:pt x="62889" y="1585789"/>
                </a:lnTo>
                <a:lnTo>
                  <a:pt x="95114" y="1618013"/>
                </a:lnTo>
                <a:lnTo>
                  <a:pt x="132427" y="1644393"/>
                </a:lnTo>
                <a:lnTo>
                  <a:pt x="174072" y="1664173"/>
                </a:lnTo>
                <a:lnTo>
                  <a:pt x="219294" y="1676595"/>
                </a:lnTo>
                <a:lnTo>
                  <a:pt x="267335" y="1680903"/>
                </a:lnTo>
                <a:lnTo>
                  <a:pt x="1961655" y="1680903"/>
                </a:lnTo>
                <a:lnTo>
                  <a:pt x="2009684" y="1676595"/>
                </a:lnTo>
                <a:lnTo>
                  <a:pt x="2054875" y="1664173"/>
                </a:lnTo>
                <a:lnTo>
                  <a:pt x="2096477" y="1644393"/>
                </a:lnTo>
                <a:lnTo>
                  <a:pt x="2133739" y="1618013"/>
                </a:lnTo>
                <a:lnTo>
                  <a:pt x="2165909" y="1585789"/>
                </a:lnTo>
                <a:lnTo>
                  <a:pt x="2192237" y="1548476"/>
                </a:lnTo>
                <a:lnTo>
                  <a:pt x="2211973" y="1506831"/>
                </a:lnTo>
                <a:lnTo>
                  <a:pt x="2224365" y="1461610"/>
                </a:lnTo>
                <a:lnTo>
                  <a:pt x="2228663" y="1413569"/>
                </a:lnTo>
                <a:lnTo>
                  <a:pt x="2228663" y="971174"/>
                </a:lnTo>
                <a:lnTo>
                  <a:pt x="2224365" y="923133"/>
                </a:lnTo>
                <a:lnTo>
                  <a:pt x="2211973" y="877912"/>
                </a:lnTo>
                <a:lnTo>
                  <a:pt x="2192237" y="836267"/>
                </a:lnTo>
                <a:lnTo>
                  <a:pt x="2165909" y="798954"/>
                </a:lnTo>
                <a:lnTo>
                  <a:pt x="2133739" y="766729"/>
                </a:lnTo>
                <a:lnTo>
                  <a:pt x="2096477" y="740349"/>
                </a:lnTo>
                <a:lnTo>
                  <a:pt x="2054875" y="720570"/>
                </a:lnTo>
                <a:lnTo>
                  <a:pt x="2009684" y="708148"/>
                </a:lnTo>
                <a:lnTo>
                  <a:pt x="1961655" y="703839"/>
                </a:lnTo>
                <a:close/>
              </a:path>
              <a:path extrusionOk="0" h="1681479" w="2228850">
                <a:moveTo>
                  <a:pt x="1418804" y="0"/>
                </a:moveTo>
                <a:lnTo>
                  <a:pt x="1340273" y="703839"/>
                </a:lnTo>
                <a:lnTo>
                  <a:pt x="1497336" y="703839"/>
                </a:lnTo>
                <a:lnTo>
                  <a:pt x="1418804" y="0"/>
                </a:lnTo>
                <a:close/>
              </a:path>
            </a:pathLst>
          </a:custGeom>
          <a:solidFill>
            <a:srgbClr val="C0C0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698" name="Google Shape;3698;p419"/>
          <p:cNvSpPr txBox="1"/>
          <p:nvPr/>
        </p:nvSpPr>
        <p:spPr>
          <a:xfrm>
            <a:off x="3840202" y="3238579"/>
            <a:ext cx="5943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b="1" lang="en" sz="1600">
                <a:solidFill>
                  <a:srgbClr val="FFFFFF"/>
                </a:solidFill>
                <a:latin typeface="Questrial"/>
                <a:ea typeface="Questrial"/>
                <a:cs typeface="Questrial"/>
                <a:sym typeface="Questrial"/>
              </a:rPr>
              <a:t>aes()</a:t>
            </a:r>
            <a:endParaRPr sz="1600">
              <a:latin typeface="Questrial"/>
              <a:ea typeface="Questrial"/>
              <a:cs typeface="Questrial"/>
              <a:sym typeface="Questrial"/>
            </a:endParaRPr>
          </a:p>
        </p:txBody>
      </p:sp>
      <p:sp>
        <p:nvSpPr>
          <p:cNvPr id="3699" name="Google Shape;3699;p419"/>
          <p:cNvSpPr/>
          <p:nvPr/>
        </p:nvSpPr>
        <p:spPr>
          <a:xfrm>
            <a:off x="1633372" y="2986790"/>
            <a:ext cx="1702069" cy="659015"/>
          </a:xfrm>
          <a:custGeom>
            <a:rect b="b" l="l" r="r" t="t"/>
            <a:pathLst>
              <a:path extrusionOk="0" h="1569084" w="4126229">
                <a:moveTo>
                  <a:pt x="3858847" y="554630"/>
                </a:moveTo>
                <a:lnTo>
                  <a:pt x="267334" y="554630"/>
                </a:lnTo>
                <a:lnTo>
                  <a:pt x="219293" y="558938"/>
                </a:lnTo>
                <a:lnTo>
                  <a:pt x="174072" y="571361"/>
                </a:lnTo>
                <a:lnTo>
                  <a:pt x="132427" y="591140"/>
                </a:lnTo>
                <a:lnTo>
                  <a:pt x="95114" y="617520"/>
                </a:lnTo>
                <a:lnTo>
                  <a:pt x="62889" y="649744"/>
                </a:lnTo>
                <a:lnTo>
                  <a:pt x="36509" y="687057"/>
                </a:lnTo>
                <a:lnTo>
                  <a:pt x="16730" y="728702"/>
                </a:lnTo>
                <a:lnTo>
                  <a:pt x="4308" y="773923"/>
                </a:lnTo>
                <a:lnTo>
                  <a:pt x="0" y="821964"/>
                </a:lnTo>
                <a:lnTo>
                  <a:pt x="0" y="1301989"/>
                </a:lnTo>
                <a:lnTo>
                  <a:pt x="4308" y="1350019"/>
                </a:lnTo>
                <a:lnTo>
                  <a:pt x="16730" y="1395210"/>
                </a:lnTo>
                <a:lnTo>
                  <a:pt x="36509" y="1436811"/>
                </a:lnTo>
                <a:lnTo>
                  <a:pt x="62889" y="1474073"/>
                </a:lnTo>
                <a:lnTo>
                  <a:pt x="95114" y="1506243"/>
                </a:lnTo>
                <a:lnTo>
                  <a:pt x="132427" y="1532572"/>
                </a:lnTo>
                <a:lnTo>
                  <a:pt x="174072" y="1552307"/>
                </a:lnTo>
                <a:lnTo>
                  <a:pt x="219293" y="1564699"/>
                </a:lnTo>
                <a:lnTo>
                  <a:pt x="267334" y="1568997"/>
                </a:lnTo>
                <a:lnTo>
                  <a:pt x="3858847" y="1568997"/>
                </a:lnTo>
                <a:lnTo>
                  <a:pt x="3906877" y="1564699"/>
                </a:lnTo>
                <a:lnTo>
                  <a:pt x="3952068" y="1552307"/>
                </a:lnTo>
                <a:lnTo>
                  <a:pt x="3993669" y="1532572"/>
                </a:lnTo>
                <a:lnTo>
                  <a:pt x="4030931" y="1506243"/>
                </a:lnTo>
                <a:lnTo>
                  <a:pt x="4063101" y="1474073"/>
                </a:lnTo>
                <a:lnTo>
                  <a:pt x="4089430" y="1436811"/>
                </a:lnTo>
                <a:lnTo>
                  <a:pt x="4109165" y="1395210"/>
                </a:lnTo>
                <a:lnTo>
                  <a:pt x="4121557" y="1350019"/>
                </a:lnTo>
                <a:lnTo>
                  <a:pt x="4125855" y="1301989"/>
                </a:lnTo>
                <a:lnTo>
                  <a:pt x="4125855" y="821964"/>
                </a:lnTo>
                <a:lnTo>
                  <a:pt x="4121558" y="773923"/>
                </a:lnTo>
                <a:lnTo>
                  <a:pt x="4109166" y="728702"/>
                </a:lnTo>
                <a:lnTo>
                  <a:pt x="4089431" y="687057"/>
                </a:lnTo>
                <a:lnTo>
                  <a:pt x="4063102" y="649744"/>
                </a:lnTo>
                <a:lnTo>
                  <a:pt x="4030932" y="617520"/>
                </a:lnTo>
                <a:lnTo>
                  <a:pt x="3993670" y="591140"/>
                </a:lnTo>
                <a:lnTo>
                  <a:pt x="3952069" y="571361"/>
                </a:lnTo>
                <a:lnTo>
                  <a:pt x="3906877" y="558938"/>
                </a:lnTo>
                <a:lnTo>
                  <a:pt x="3858847" y="554630"/>
                </a:lnTo>
                <a:close/>
              </a:path>
              <a:path extrusionOk="0" h="1569084" w="4126229">
                <a:moveTo>
                  <a:pt x="1839930" y="0"/>
                </a:moveTo>
                <a:lnTo>
                  <a:pt x="1761398" y="554630"/>
                </a:lnTo>
                <a:lnTo>
                  <a:pt x="1918135" y="554630"/>
                </a:lnTo>
                <a:lnTo>
                  <a:pt x="1839930" y="0"/>
                </a:lnTo>
                <a:close/>
              </a:path>
            </a:pathLst>
          </a:custGeom>
          <a:solidFill>
            <a:srgbClr val="9191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700" name="Google Shape;3700;p419"/>
          <p:cNvSpPr txBox="1"/>
          <p:nvPr/>
        </p:nvSpPr>
        <p:spPr>
          <a:xfrm>
            <a:off x="1932007" y="3291149"/>
            <a:ext cx="14928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b="1" lang="en" sz="1600">
                <a:solidFill>
                  <a:srgbClr val="FFFFFF"/>
                </a:solidFill>
                <a:latin typeface="Questrial"/>
                <a:ea typeface="Questrial"/>
                <a:cs typeface="Questrial"/>
                <a:sym typeface="Questrial"/>
              </a:rPr>
              <a:t>type of layer</a:t>
            </a:r>
            <a:endParaRPr sz="1600">
              <a:latin typeface="Questrial"/>
              <a:ea typeface="Questrial"/>
              <a:cs typeface="Questrial"/>
              <a:sym typeface="Questrial"/>
            </a:endParaRPr>
          </a:p>
        </p:txBody>
      </p:sp>
      <p:sp>
        <p:nvSpPr>
          <p:cNvPr id="3701" name="Google Shape;3701;p419"/>
          <p:cNvSpPr/>
          <p:nvPr/>
        </p:nvSpPr>
        <p:spPr>
          <a:xfrm>
            <a:off x="4739401" y="2852430"/>
            <a:ext cx="1129008" cy="755539"/>
          </a:xfrm>
          <a:custGeom>
            <a:rect b="b" l="l" r="r" t="t"/>
            <a:pathLst>
              <a:path extrusionOk="0" h="1660525" w="3072130">
                <a:moveTo>
                  <a:pt x="2804239" y="683225"/>
                </a:moveTo>
                <a:lnTo>
                  <a:pt x="267332" y="683225"/>
                </a:lnTo>
                <a:lnTo>
                  <a:pt x="219290" y="687534"/>
                </a:lnTo>
                <a:lnTo>
                  <a:pt x="174069" y="699956"/>
                </a:lnTo>
                <a:lnTo>
                  <a:pt x="132424" y="719735"/>
                </a:lnTo>
                <a:lnTo>
                  <a:pt x="95112" y="746115"/>
                </a:lnTo>
                <a:lnTo>
                  <a:pt x="62888" y="778339"/>
                </a:lnTo>
                <a:lnTo>
                  <a:pt x="36508" y="815652"/>
                </a:lnTo>
                <a:lnTo>
                  <a:pt x="16730" y="857297"/>
                </a:lnTo>
                <a:lnTo>
                  <a:pt x="4308" y="902518"/>
                </a:lnTo>
                <a:lnTo>
                  <a:pt x="0" y="950559"/>
                </a:lnTo>
                <a:lnTo>
                  <a:pt x="0" y="1392954"/>
                </a:lnTo>
                <a:lnTo>
                  <a:pt x="4308" y="1440995"/>
                </a:lnTo>
                <a:lnTo>
                  <a:pt x="16730" y="1486216"/>
                </a:lnTo>
                <a:lnTo>
                  <a:pt x="36508" y="1527861"/>
                </a:lnTo>
                <a:lnTo>
                  <a:pt x="62888" y="1565174"/>
                </a:lnTo>
                <a:lnTo>
                  <a:pt x="95112" y="1597399"/>
                </a:lnTo>
                <a:lnTo>
                  <a:pt x="132424" y="1623779"/>
                </a:lnTo>
                <a:lnTo>
                  <a:pt x="174069" y="1643558"/>
                </a:lnTo>
                <a:lnTo>
                  <a:pt x="219290" y="1655980"/>
                </a:lnTo>
                <a:lnTo>
                  <a:pt x="267332" y="1660289"/>
                </a:lnTo>
                <a:lnTo>
                  <a:pt x="2804239" y="1660289"/>
                </a:lnTo>
                <a:lnTo>
                  <a:pt x="2852277" y="1655980"/>
                </a:lnTo>
                <a:lnTo>
                  <a:pt x="2897497" y="1643558"/>
                </a:lnTo>
                <a:lnTo>
                  <a:pt x="2939141" y="1623779"/>
                </a:lnTo>
                <a:lnTo>
                  <a:pt x="2976454" y="1597399"/>
                </a:lnTo>
                <a:lnTo>
                  <a:pt x="3008679" y="1565174"/>
                </a:lnTo>
                <a:lnTo>
                  <a:pt x="3035060" y="1527861"/>
                </a:lnTo>
                <a:lnTo>
                  <a:pt x="3054839" y="1486216"/>
                </a:lnTo>
                <a:lnTo>
                  <a:pt x="3067262" y="1440995"/>
                </a:lnTo>
                <a:lnTo>
                  <a:pt x="3071571" y="1392954"/>
                </a:lnTo>
                <a:lnTo>
                  <a:pt x="3071571" y="950559"/>
                </a:lnTo>
                <a:lnTo>
                  <a:pt x="3067262" y="902518"/>
                </a:lnTo>
                <a:lnTo>
                  <a:pt x="3054839" y="857297"/>
                </a:lnTo>
                <a:lnTo>
                  <a:pt x="3035060" y="815652"/>
                </a:lnTo>
                <a:lnTo>
                  <a:pt x="3008679" y="778339"/>
                </a:lnTo>
                <a:lnTo>
                  <a:pt x="2976454" y="746115"/>
                </a:lnTo>
                <a:lnTo>
                  <a:pt x="2939141" y="719735"/>
                </a:lnTo>
                <a:lnTo>
                  <a:pt x="2897497" y="699956"/>
                </a:lnTo>
                <a:lnTo>
                  <a:pt x="2852277" y="687534"/>
                </a:lnTo>
                <a:lnTo>
                  <a:pt x="2804239" y="683225"/>
                </a:lnTo>
                <a:close/>
              </a:path>
              <a:path extrusionOk="0" h="1660525" w="3072130">
                <a:moveTo>
                  <a:pt x="1566706" y="0"/>
                </a:moveTo>
                <a:lnTo>
                  <a:pt x="1488499" y="683225"/>
                </a:lnTo>
                <a:lnTo>
                  <a:pt x="1645237" y="683225"/>
                </a:lnTo>
                <a:lnTo>
                  <a:pt x="1566706"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702" name="Google Shape;3702;p419"/>
          <p:cNvSpPr txBox="1"/>
          <p:nvPr/>
        </p:nvSpPr>
        <p:spPr>
          <a:xfrm>
            <a:off x="4841648" y="3238579"/>
            <a:ext cx="1127400" cy="331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b="1" lang="en" sz="1600">
                <a:solidFill>
                  <a:srgbClr val="FFFFFF"/>
                </a:solidFill>
                <a:latin typeface="Questrial"/>
                <a:ea typeface="Questrial"/>
                <a:cs typeface="Questrial"/>
                <a:sym typeface="Questrial"/>
              </a:rPr>
              <a:t>x variable</a:t>
            </a:r>
            <a:endParaRPr sz="1600">
              <a:latin typeface="Questrial"/>
              <a:ea typeface="Questrial"/>
              <a:cs typeface="Questrial"/>
              <a:sym typeface="Questrial"/>
            </a:endParaRPr>
          </a:p>
        </p:txBody>
      </p:sp>
      <p:sp>
        <p:nvSpPr>
          <p:cNvPr id="3703" name="Google Shape;3703;p419"/>
          <p:cNvSpPr/>
          <p:nvPr/>
        </p:nvSpPr>
        <p:spPr>
          <a:xfrm>
            <a:off x="6241155" y="2925016"/>
            <a:ext cx="1190450" cy="657841"/>
          </a:xfrm>
          <a:custGeom>
            <a:rect b="b" l="l" r="r" t="t"/>
            <a:pathLst>
              <a:path extrusionOk="0" h="1557020" w="3072130">
                <a:moveTo>
                  <a:pt x="2804228" y="579825"/>
                </a:moveTo>
                <a:lnTo>
                  <a:pt x="267332" y="579825"/>
                </a:lnTo>
                <a:lnTo>
                  <a:pt x="219290" y="584134"/>
                </a:lnTo>
                <a:lnTo>
                  <a:pt x="174069" y="596556"/>
                </a:lnTo>
                <a:lnTo>
                  <a:pt x="132424" y="616335"/>
                </a:lnTo>
                <a:lnTo>
                  <a:pt x="95112" y="642715"/>
                </a:lnTo>
                <a:lnTo>
                  <a:pt x="62888" y="674940"/>
                </a:lnTo>
                <a:lnTo>
                  <a:pt x="36508" y="712253"/>
                </a:lnTo>
                <a:lnTo>
                  <a:pt x="16730" y="753898"/>
                </a:lnTo>
                <a:lnTo>
                  <a:pt x="4308" y="799119"/>
                </a:lnTo>
                <a:lnTo>
                  <a:pt x="0" y="847160"/>
                </a:lnTo>
                <a:lnTo>
                  <a:pt x="0" y="1289555"/>
                </a:lnTo>
                <a:lnTo>
                  <a:pt x="4308" y="1337596"/>
                </a:lnTo>
                <a:lnTo>
                  <a:pt x="16730" y="1382817"/>
                </a:lnTo>
                <a:lnTo>
                  <a:pt x="36508" y="1424462"/>
                </a:lnTo>
                <a:lnTo>
                  <a:pt x="62888" y="1461775"/>
                </a:lnTo>
                <a:lnTo>
                  <a:pt x="95112" y="1493999"/>
                </a:lnTo>
                <a:lnTo>
                  <a:pt x="132424" y="1520379"/>
                </a:lnTo>
                <a:lnTo>
                  <a:pt x="174069" y="1540158"/>
                </a:lnTo>
                <a:lnTo>
                  <a:pt x="219290" y="1552581"/>
                </a:lnTo>
                <a:lnTo>
                  <a:pt x="267332" y="1556889"/>
                </a:lnTo>
                <a:lnTo>
                  <a:pt x="2804228" y="1556889"/>
                </a:lnTo>
                <a:lnTo>
                  <a:pt x="2852269" y="1552581"/>
                </a:lnTo>
                <a:lnTo>
                  <a:pt x="2897491" y="1540158"/>
                </a:lnTo>
                <a:lnTo>
                  <a:pt x="2939136" y="1520379"/>
                </a:lnTo>
                <a:lnTo>
                  <a:pt x="2976448" y="1493999"/>
                </a:lnTo>
                <a:lnTo>
                  <a:pt x="3008672" y="1461775"/>
                </a:lnTo>
                <a:lnTo>
                  <a:pt x="3035052" y="1424462"/>
                </a:lnTo>
                <a:lnTo>
                  <a:pt x="3054830" y="1382817"/>
                </a:lnTo>
                <a:lnTo>
                  <a:pt x="3067252" y="1337596"/>
                </a:lnTo>
                <a:lnTo>
                  <a:pt x="3071560" y="1289555"/>
                </a:lnTo>
                <a:lnTo>
                  <a:pt x="3071560" y="847160"/>
                </a:lnTo>
                <a:lnTo>
                  <a:pt x="3067255" y="799119"/>
                </a:lnTo>
                <a:lnTo>
                  <a:pt x="3054834" y="753898"/>
                </a:lnTo>
                <a:lnTo>
                  <a:pt x="3035056" y="712253"/>
                </a:lnTo>
                <a:lnTo>
                  <a:pt x="3008676" y="674940"/>
                </a:lnTo>
                <a:lnTo>
                  <a:pt x="2976452" y="642715"/>
                </a:lnTo>
                <a:lnTo>
                  <a:pt x="2939138" y="616335"/>
                </a:lnTo>
                <a:lnTo>
                  <a:pt x="2897492" y="596556"/>
                </a:lnTo>
                <a:lnTo>
                  <a:pt x="2852270" y="584134"/>
                </a:lnTo>
                <a:lnTo>
                  <a:pt x="2804228" y="579825"/>
                </a:lnTo>
                <a:close/>
              </a:path>
              <a:path extrusionOk="0" h="1557020" w="3072130">
                <a:moveTo>
                  <a:pt x="1924349" y="0"/>
                </a:moveTo>
                <a:lnTo>
                  <a:pt x="1845818" y="579825"/>
                </a:lnTo>
                <a:lnTo>
                  <a:pt x="2002881" y="579825"/>
                </a:lnTo>
                <a:lnTo>
                  <a:pt x="1924349"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704" name="Google Shape;3704;p419"/>
          <p:cNvSpPr txBox="1"/>
          <p:nvPr/>
        </p:nvSpPr>
        <p:spPr>
          <a:xfrm>
            <a:off x="6394743" y="3229055"/>
            <a:ext cx="1131300" cy="331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b="1" lang="en" sz="1600">
                <a:solidFill>
                  <a:srgbClr val="FFFFFF"/>
                </a:solidFill>
                <a:latin typeface="Questrial"/>
                <a:ea typeface="Questrial"/>
                <a:cs typeface="Questrial"/>
                <a:sym typeface="Questrial"/>
              </a:rPr>
              <a:t>y variable</a:t>
            </a:r>
            <a:endParaRPr sz="1600">
              <a:latin typeface="Questrial"/>
              <a:ea typeface="Questrial"/>
              <a:cs typeface="Questrial"/>
              <a:sym typeface="Questrial"/>
            </a:endParaRPr>
          </a:p>
        </p:txBody>
      </p:sp>
      <p:sp>
        <p:nvSpPr>
          <p:cNvPr id="3705" name="Google Shape;3705;p419"/>
          <p:cNvSpPr txBox="1"/>
          <p:nvPr/>
        </p:nvSpPr>
        <p:spPr>
          <a:xfrm>
            <a:off x="1607911" y="2131115"/>
            <a:ext cx="6070800" cy="659400"/>
          </a:xfrm>
          <a:prstGeom prst="rect">
            <a:avLst/>
          </a:prstGeom>
          <a:noFill/>
          <a:ln>
            <a:noFill/>
          </a:ln>
        </p:spPr>
        <p:txBody>
          <a:bodyPr anchorCtr="0" anchor="t" bIns="0" lIns="0" spcFirstLastPara="1" rIns="0" wrap="square" tIns="100800">
            <a:noAutofit/>
          </a:bodyPr>
          <a:lstStyle/>
          <a:p>
            <a:pPr indent="0" lvl="0" marL="0" marR="0" rtl="0" algn="l">
              <a:lnSpc>
                <a:spcPct val="100000"/>
              </a:lnSpc>
              <a:spcBef>
                <a:spcPts val="0"/>
              </a:spcBef>
              <a:spcAft>
                <a:spcPts val="0"/>
              </a:spcAft>
              <a:buNone/>
            </a:pPr>
            <a:r>
              <a:rPr lang="en">
                <a:latin typeface="Courier New"/>
                <a:ea typeface="Courier New"/>
                <a:cs typeface="Courier New"/>
                <a:sym typeface="Courier New"/>
              </a:rPr>
              <a:t>ggplot(data = </a:t>
            </a:r>
            <a:r>
              <a:rPr lang="en">
                <a:solidFill>
                  <a:srgbClr val="0365C0"/>
                </a:solidFill>
                <a:latin typeface="Courier New"/>
                <a:ea typeface="Courier New"/>
                <a:cs typeface="Courier New"/>
                <a:sym typeface="Courier New"/>
              </a:rPr>
              <a:t>bechdel</a:t>
            </a: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228600" marR="0" rtl="0" algn="l">
              <a:lnSpc>
                <a:spcPct val="100000"/>
              </a:lnSpc>
              <a:spcBef>
                <a:spcPts val="700"/>
              </a:spcBef>
              <a:spcAft>
                <a:spcPts val="0"/>
              </a:spcAft>
              <a:buNone/>
            </a:pPr>
            <a:r>
              <a:rPr lang="en">
                <a:solidFill>
                  <a:srgbClr val="0365C0"/>
                </a:solidFill>
                <a:latin typeface="Courier New"/>
                <a:ea typeface="Courier New"/>
                <a:cs typeface="Courier New"/>
                <a:sym typeface="Courier New"/>
              </a:rPr>
              <a:t>geom_point(</a:t>
            </a:r>
            <a:r>
              <a:rPr lang="en">
                <a:latin typeface="Courier New"/>
                <a:ea typeface="Courier New"/>
                <a:cs typeface="Courier New"/>
                <a:sym typeface="Courier New"/>
              </a:rPr>
              <a:t>mapping = aes(</a:t>
            </a:r>
            <a:r>
              <a:rPr lang="en">
                <a:solidFill>
                  <a:srgbClr val="0365C0"/>
                </a:solidFill>
                <a:latin typeface="Courier New"/>
                <a:ea typeface="Courier New"/>
                <a:cs typeface="Courier New"/>
                <a:sym typeface="Courier New"/>
              </a:rPr>
              <a:t>x = budget, y = domgross</a:t>
            </a:r>
            <a:r>
              <a:rPr lang="en">
                <a:latin typeface="Courier New"/>
                <a:ea typeface="Courier New"/>
                <a:cs typeface="Courier New"/>
                <a:sym typeface="Courier New"/>
              </a:rPr>
              <a:t>))</a:t>
            </a:r>
            <a:endParaRPr>
              <a:latin typeface="Courier New"/>
              <a:ea typeface="Courier New"/>
              <a:cs typeface="Courier New"/>
              <a:sym typeface="Courier New"/>
            </a:endParaRPr>
          </a:p>
        </p:txBody>
      </p:sp>
      <p:sp>
        <p:nvSpPr>
          <p:cNvPr id="3706" name="Google Shape;3706;p419"/>
          <p:cNvSpPr txBox="1"/>
          <p:nvPr/>
        </p:nvSpPr>
        <p:spPr>
          <a:xfrm>
            <a:off x="6728600" y="4712417"/>
            <a:ext cx="2279400" cy="299700"/>
          </a:xfrm>
          <a:prstGeom prst="rect">
            <a:avLst/>
          </a:prstGeom>
          <a:noFill/>
          <a:ln>
            <a:noFill/>
          </a:ln>
        </p:spPr>
        <p:txBody>
          <a:bodyPr anchorCtr="0" anchor="t" bIns="41575" lIns="41575" spcFirstLastPara="1" rIns="41575" wrap="square" tIns="41575">
            <a:noAutofit/>
          </a:bodyPr>
          <a:lstStyle/>
          <a:p>
            <a:pPr indent="0" lvl="0" marL="0" rtl="0" algn="r">
              <a:spcBef>
                <a:spcPts val="0"/>
              </a:spcBef>
              <a:spcAft>
                <a:spcPts val="0"/>
              </a:spcAft>
              <a:buNone/>
            </a:pPr>
            <a:r>
              <a:rPr lang="en" sz="1400" u="sng">
                <a:solidFill>
                  <a:schemeClr val="hlink"/>
                </a:solidFill>
                <a:latin typeface="Questrial"/>
                <a:ea typeface="Questrial"/>
                <a:cs typeface="Questrial"/>
                <a:sym typeface="Questrial"/>
                <a:hlinkClick r:id="rId3"/>
              </a:rPr>
              <a:t>ggplot2 cheat sheet</a:t>
            </a:r>
            <a:endParaRPr sz="1400">
              <a:latin typeface="Questrial"/>
              <a:ea typeface="Questrial"/>
              <a:cs typeface="Questrial"/>
              <a:sym typeface="Questrial"/>
            </a:endParaRPr>
          </a:p>
        </p:txBody>
      </p:sp>
    </p:spTree>
  </p:cSld>
  <p:clrMapOvr>
    <a:masterClrMapping/>
  </p:clrMapOvr>
</p:sld>
</file>

<file path=ppt/slides/slide3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710" name="Shape 3710"/>
        <p:cNvGrpSpPr/>
        <p:nvPr/>
      </p:nvGrpSpPr>
      <p:grpSpPr>
        <a:xfrm>
          <a:off x="0" y="0"/>
          <a:ext cx="0" cy="0"/>
          <a:chOff x="0" y="0"/>
          <a:chExt cx="0" cy="0"/>
        </a:xfrm>
      </p:grpSpPr>
      <p:sp>
        <p:nvSpPr>
          <p:cNvPr id="3711" name="Google Shape;3711;p420"/>
          <p:cNvSpPr txBox="1"/>
          <p:nvPr/>
        </p:nvSpPr>
        <p:spPr>
          <a:xfrm>
            <a:off x="1480670" y="1628660"/>
            <a:ext cx="6182700" cy="875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08000">
            <a:noAutofit/>
          </a:bodyPr>
          <a:lstStyle/>
          <a:p>
            <a:pPr indent="0" lvl="0" marL="63500" marR="0" rtl="0" algn="l">
              <a:lnSpc>
                <a:spcPct val="100000"/>
              </a:lnSpc>
              <a:spcBef>
                <a:spcPts val="0"/>
              </a:spcBef>
              <a:spcAft>
                <a:spcPts val="0"/>
              </a:spcAft>
              <a:buNone/>
            </a:pPr>
            <a:r>
              <a:rPr lang="en" sz="1800">
                <a:latin typeface="Courier New"/>
                <a:ea typeface="Courier New"/>
                <a:cs typeface="Courier New"/>
                <a:sym typeface="Courier New"/>
              </a:rPr>
              <a:t>ggplot(data = </a:t>
            </a:r>
            <a:r>
              <a:rPr lang="en" sz="1800">
                <a:solidFill>
                  <a:srgbClr val="0365C0"/>
                </a:solidFill>
                <a:latin typeface="Courier New"/>
                <a:ea typeface="Courier New"/>
                <a:cs typeface="Courier New"/>
                <a:sym typeface="Courier New"/>
              </a:rPr>
              <a:t>&lt;DATA&gt;</a:t>
            </a:r>
            <a:r>
              <a:rPr lang="en"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342900" marR="0" rtl="0" algn="l">
              <a:lnSpc>
                <a:spcPct val="100000"/>
              </a:lnSpc>
              <a:spcBef>
                <a:spcPts val="700"/>
              </a:spcBef>
              <a:spcAft>
                <a:spcPts val="0"/>
              </a:spcAft>
              <a:buNone/>
            </a:pPr>
            <a:r>
              <a:rPr lang="en" sz="1800">
                <a:solidFill>
                  <a:srgbClr val="0365C0"/>
                </a:solidFill>
                <a:latin typeface="Courier New"/>
                <a:ea typeface="Courier New"/>
                <a:cs typeface="Courier New"/>
                <a:sym typeface="Courier New"/>
              </a:rPr>
              <a:t>&lt;GEOM_FUNCTION&gt;</a:t>
            </a:r>
            <a:r>
              <a:rPr lang="en" sz="1800">
                <a:latin typeface="Courier New"/>
                <a:ea typeface="Courier New"/>
                <a:cs typeface="Courier New"/>
                <a:sym typeface="Courier New"/>
              </a:rPr>
              <a:t>(mapping = aes(</a:t>
            </a:r>
            <a:r>
              <a:rPr lang="en" sz="1800">
                <a:solidFill>
                  <a:srgbClr val="0365C0"/>
                </a:solidFill>
                <a:latin typeface="Courier New"/>
                <a:ea typeface="Courier New"/>
                <a:cs typeface="Courier New"/>
                <a:sym typeface="Courier New"/>
              </a:rPr>
              <a:t>&lt;MAPPINGS&gt;</a:t>
            </a: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
        <p:nvSpPr>
          <p:cNvPr id="3712" name="Google Shape;3712;p420"/>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A Template</a:t>
            </a:r>
            <a:endParaRPr b="1" sz="3000">
              <a:solidFill>
                <a:srgbClr val="000000"/>
              </a:solidFill>
              <a:latin typeface="Questrial"/>
              <a:ea typeface="Questrial"/>
              <a:cs typeface="Questrial"/>
              <a:sym typeface="Questrial"/>
            </a:endParaRPr>
          </a:p>
        </p:txBody>
      </p:sp>
      <p:sp>
        <p:nvSpPr>
          <p:cNvPr id="3713" name="Google Shape;3713;p420"/>
          <p:cNvSpPr txBox="1"/>
          <p:nvPr/>
        </p:nvSpPr>
        <p:spPr>
          <a:xfrm>
            <a:off x="6728600" y="4712417"/>
            <a:ext cx="2279400" cy="299700"/>
          </a:xfrm>
          <a:prstGeom prst="rect">
            <a:avLst/>
          </a:prstGeom>
          <a:noFill/>
          <a:ln>
            <a:noFill/>
          </a:ln>
        </p:spPr>
        <p:txBody>
          <a:bodyPr anchorCtr="0" anchor="t" bIns="41575" lIns="41575" spcFirstLastPara="1" rIns="41575" wrap="square" tIns="41575">
            <a:noAutofit/>
          </a:bodyPr>
          <a:lstStyle/>
          <a:p>
            <a:pPr indent="0" lvl="0" marL="0" rtl="0" algn="r">
              <a:spcBef>
                <a:spcPts val="0"/>
              </a:spcBef>
              <a:spcAft>
                <a:spcPts val="0"/>
              </a:spcAft>
              <a:buNone/>
            </a:pPr>
            <a:r>
              <a:rPr lang="en" sz="1400" u="sng">
                <a:solidFill>
                  <a:schemeClr val="hlink"/>
                </a:solidFill>
                <a:latin typeface="Questrial"/>
                <a:ea typeface="Questrial"/>
                <a:cs typeface="Questrial"/>
                <a:sym typeface="Questrial"/>
                <a:hlinkClick r:id="rId3"/>
              </a:rPr>
              <a:t>ggplot2 cheat sheet</a:t>
            </a:r>
            <a:endParaRPr sz="1400">
              <a:latin typeface="Questrial"/>
              <a:ea typeface="Questrial"/>
              <a:cs typeface="Questrial"/>
              <a:sym typeface="Questrial"/>
            </a:endParaRPr>
          </a:p>
        </p:txBody>
      </p:sp>
    </p:spTree>
  </p:cSld>
  <p:clrMapOvr>
    <a:masterClrMapping/>
  </p:clrMapOvr>
</p:sld>
</file>

<file path=ppt/slides/slide3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717" name="Shape 3717"/>
        <p:cNvGrpSpPr/>
        <p:nvPr/>
      </p:nvGrpSpPr>
      <p:grpSpPr>
        <a:xfrm>
          <a:off x="0" y="0"/>
          <a:ext cx="0" cy="0"/>
          <a:chOff x="0" y="0"/>
          <a:chExt cx="0" cy="0"/>
        </a:xfrm>
      </p:grpSpPr>
      <p:sp>
        <p:nvSpPr>
          <p:cNvPr id="3718" name="Google Shape;3718;p421"/>
          <p:cNvSpPr txBox="1"/>
          <p:nvPr/>
        </p:nvSpPr>
        <p:spPr>
          <a:xfrm>
            <a:off x="1814512" y="2219169"/>
            <a:ext cx="2606700" cy="226500"/>
          </a:xfrm>
          <a:prstGeom prst="rect">
            <a:avLst/>
          </a:prstGeom>
          <a:noFill/>
          <a:ln>
            <a:noFill/>
          </a:ln>
        </p:spPr>
        <p:txBody>
          <a:bodyPr anchorCtr="0" anchor="t" bIns="0" lIns="0" spcFirstLastPara="1" rIns="0" wrap="square" tIns="1725">
            <a:noAutofit/>
          </a:bodyPr>
          <a:lstStyle/>
          <a:p>
            <a:pPr indent="0" lvl="0" marL="0" marR="0" rtl="0" algn="l">
              <a:lnSpc>
                <a:spcPct val="100000"/>
              </a:lnSpc>
              <a:spcBef>
                <a:spcPts val="0"/>
              </a:spcBef>
              <a:spcAft>
                <a:spcPts val="0"/>
              </a:spcAft>
              <a:buNone/>
            </a:pPr>
            <a:r>
              <a:rPr lang="en" sz="1400">
                <a:latin typeface="Arial"/>
                <a:ea typeface="Arial"/>
                <a:cs typeface="Arial"/>
                <a:sym typeface="Arial"/>
              </a:rPr>
              <a:t>ggplot(data = </a:t>
            </a:r>
            <a:r>
              <a:rPr lang="en" sz="1400">
                <a:solidFill>
                  <a:srgbClr val="0365C0"/>
                </a:solidFill>
                <a:latin typeface="Arial"/>
                <a:ea typeface="Arial"/>
                <a:cs typeface="Arial"/>
                <a:sym typeface="Arial"/>
              </a:rPr>
              <a:t>bechdel</a:t>
            </a:r>
            <a:r>
              <a:rPr lang="en" sz="1400">
                <a:latin typeface="Arial"/>
                <a:ea typeface="Arial"/>
                <a:cs typeface="Arial"/>
                <a:sym typeface="Arial"/>
              </a:rPr>
              <a:t>) +</a:t>
            </a:r>
            <a:endParaRPr sz="1400">
              <a:latin typeface="Arial"/>
              <a:ea typeface="Arial"/>
              <a:cs typeface="Arial"/>
              <a:sym typeface="Arial"/>
            </a:endParaRPr>
          </a:p>
        </p:txBody>
      </p:sp>
      <p:sp>
        <p:nvSpPr>
          <p:cNvPr id="3719" name="Google Shape;3719;p421"/>
          <p:cNvSpPr txBox="1"/>
          <p:nvPr/>
        </p:nvSpPr>
        <p:spPr>
          <a:xfrm>
            <a:off x="1480670" y="2503816"/>
            <a:ext cx="6182700" cy="4830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26550">
            <a:noAutofit/>
          </a:bodyPr>
          <a:lstStyle/>
          <a:p>
            <a:pPr indent="0" lvl="0" marL="546100" marR="0" rtl="0" algn="l">
              <a:lnSpc>
                <a:spcPct val="100000"/>
              </a:lnSpc>
              <a:spcBef>
                <a:spcPts val="0"/>
              </a:spcBef>
              <a:spcAft>
                <a:spcPts val="0"/>
              </a:spcAft>
              <a:buNone/>
            </a:pPr>
            <a:r>
              <a:rPr lang="en" sz="1400">
                <a:solidFill>
                  <a:srgbClr val="0365C0"/>
                </a:solidFill>
                <a:latin typeface="Courier New"/>
                <a:ea typeface="Courier New"/>
                <a:cs typeface="Courier New"/>
                <a:sym typeface="Courier New"/>
              </a:rPr>
              <a:t>geom_point(</a:t>
            </a:r>
            <a:r>
              <a:rPr lang="en" sz="1400">
                <a:latin typeface="Courier New"/>
                <a:ea typeface="Courier New"/>
                <a:cs typeface="Courier New"/>
                <a:sym typeface="Courier New"/>
              </a:rPr>
              <a:t>mapping = aes(</a:t>
            </a:r>
            <a:r>
              <a:rPr lang="en" sz="1400">
                <a:solidFill>
                  <a:srgbClr val="0365C0"/>
                </a:solidFill>
                <a:latin typeface="Courier New"/>
                <a:ea typeface="Courier New"/>
                <a:cs typeface="Courier New"/>
                <a:sym typeface="Courier New"/>
              </a:rPr>
              <a:t>x = budget, y = domgross</a:t>
            </a:r>
            <a:r>
              <a:rPr lang="en" sz="1400">
                <a:latin typeface="Courier New"/>
                <a:ea typeface="Courier New"/>
                <a:cs typeface="Courier New"/>
                <a:sym typeface="Courier New"/>
              </a:rPr>
              <a:t>))</a:t>
            </a:r>
            <a:endParaRPr sz="1400">
              <a:latin typeface="Courier New"/>
              <a:ea typeface="Courier New"/>
              <a:cs typeface="Courier New"/>
              <a:sym typeface="Courier New"/>
            </a:endParaRPr>
          </a:p>
        </p:txBody>
      </p:sp>
      <p:sp>
        <p:nvSpPr>
          <p:cNvPr id="3720" name="Google Shape;3720;p421"/>
          <p:cNvSpPr txBox="1"/>
          <p:nvPr/>
        </p:nvSpPr>
        <p:spPr>
          <a:xfrm>
            <a:off x="1480670" y="1628660"/>
            <a:ext cx="6182700" cy="875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08000">
            <a:noAutofit/>
          </a:bodyPr>
          <a:lstStyle/>
          <a:p>
            <a:pPr indent="0" lvl="0" marL="63500" marR="0" rtl="0" algn="l">
              <a:lnSpc>
                <a:spcPct val="100000"/>
              </a:lnSpc>
              <a:spcBef>
                <a:spcPts val="0"/>
              </a:spcBef>
              <a:spcAft>
                <a:spcPts val="0"/>
              </a:spcAft>
              <a:buNone/>
            </a:pPr>
            <a:r>
              <a:rPr lang="en" sz="1800">
                <a:latin typeface="Courier New"/>
                <a:ea typeface="Courier New"/>
                <a:cs typeface="Courier New"/>
                <a:sym typeface="Courier New"/>
              </a:rPr>
              <a:t>ggplot(data = </a:t>
            </a:r>
            <a:r>
              <a:rPr lang="en" sz="1800">
                <a:solidFill>
                  <a:srgbClr val="0365C0"/>
                </a:solidFill>
                <a:latin typeface="Courier New"/>
                <a:ea typeface="Courier New"/>
                <a:cs typeface="Courier New"/>
                <a:sym typeface="Courier New"/>
              </a:rPr>
              <a:t>&lt;DATA&gt;</a:t>
            </a:r>
            <a:r>
              <a:rPr lang="en" sz="1800">
                <a:latin typeface="Courier New"/>
                <a:ea typeface="Courier New"/>
                <a:cs typeface="Courier New"/>
                <a:sym typeface="Courier New"/>
              </a:rPr>
              <a:t>) +</a:t>
            </a:r>
            <a:endParaRPr sz="1800">
              <a:latin typeface="Courier New"/>
              <a:ea typeface="Courier New"/>
              <a:cs typeface="Courier New"/>
              <a:sym typeface="Courier New"/>
            </a:endParaRPr>
          </a:p>
          <a:p>
            <a:pPr indent="0" lvl="0" marL="342900" marR="0" rtl="0" algn="l">
              <a:lnSpc>
                <a:spcPct val="100000"/>
              </a:lnSpc>
              <a:spcBef>
                <a:spcPts val="700"/>
              </a:spcBef>
              <a:spcAft>
                <a:spcPts val="0"/>
              </a:spcAft>
              <a:buNone/>
            </a:pPr>
            <a:r>
              <a:rPr lang="en" sz="1800">
                <a:solidFill>
                  <a:srgbClr val="0365C0"/>
                </a:solidFill>
                <a:latin typeface="Courier New"/>
                <a:ea typeface="Courier New"/>
                <a:cs typeface="Courier New"/>
                <a:sym typeface="Courier New"/>
              </a:rPr>
              <a:t>&lt;GEOM_FUNCTION&gt;</a:t>
            </a:r>
            <a:r>
              <a:rPr lang="en" sz="1800">
                <a:latin typeface="Courier New"/>
                <a:ea typeface="Courier New"/>
                <a:cs typeface="Courier New"/>
                <a:sym typeface="Courier New"/>
              </a:rPr>
              <a:t>(mapping = aes(</a:t>
            </a:r>
            <a:r>
              <a:rPr lang="en" sz="1800">
                <a:solidFill>
                  <a:srgbClr val="0365C0"/>
                </a:solidFill>
                <a:latin typeface="Courier New"/>
                <a:ea typeface="Courier New"/>
                <a:cs typeface="Courier New"/>
                <a:sym typeface="Courier New"/>
              </a:rPr>
              <a:t>&lt;MAPPINGS&gt;</a:t>
            </a: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
        <p:nvSpPr>
          <p:cNvPr id="3721" name="Google Shape;3721;p421"/>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A Template</a:t>
            </a:r>
            <a:endParaRPr b="1" sz="3000">
              <a:solidFill>
                <a:srgbClr val="000000"/>
              </a:solidFill>
              <a:latin typeface="Questrial"/>
              <a:ea typeface="Questrial"/>
              <a:cs typeface="Questrial"/>
              <a:sym typeface="Questrial"/>
            </a:endParaRPr>
          </a:p>
        </p:txBody>
      </p:sp>
      <p:sp>
        <p:nvSpPr>
          <p:cNvPr id="3722" name="Google Shape;3722;p421"/>
          <p:cNvSpPr txBox="1"/>
          <p:nvPr/>
        </p:nvSpPr>
        <p:spPr>
          <a:xfrm>
            <a:off x="6728600" y="4712417"/>
            <a:ext cx="2279400" cy="299700"/>
          </a:xfrm>
          <a:prstGeom prst="rect">
            <a:avLst/>
          </a:prstGeom>
          <a:noFill/>
          <a:ln>
            <a:noFill/>
          </a:ln>
        </p:spPr>
        <p:txBody>
          <a:bodyPr anchorCtr="0" anchor="t" bIns="41575" lIns="41575" spcFirstLastPara="1" rIns="41575" wrap="square" tIns="41575">
            <a:noAutofit/>
          </a:bodyPr>
          <a:lstStyle/>
          <a:p>
            <a:pPr indent="0" lvl="0" marL="0" rtl="0" algn="r">
              <a:spcBef>
                <a:spcPts val="0"/>
              </a:spcBef>
              <a:spcAft>
                <a:spcPts val="0"/>
              </a:spcAft>
              <a:buNone/>
            </a:pPr>
            <a:r>
              <a:rPr lang="en" sz="1400" u="sng">
                <a:solidFill>
                  <a:schemeClr val="hlink"/>
                </a:solidFill>
                <a:latin typeface="Questrial"/>
                <a:ea typeface="Questrial"/>
                <a:cs typeface="Questrial"/>
                <a:sym typeface="Questrial"/>
                <a:hlinkClick r:id="rId3"/>
              </a:rPr>
              <a:t>ggplot2 cheat sheet</a:t>
            </a:r>
            <a:endParaRPr sz="1400">
              <a:latin typeface="Questrial"/>
              <a:ea typeface="Questrial"/>
              <a:cs typeface="Questrial"/>
              <a:sym typeface="Questrial"/>
            </a:endParaRPr>
          </a:p>
        </p:txBody>
      </p:sp>
    </p:spTree>
  </p:cSld>
  <p:clrMapOvr>
    <a:masterClrMapping/>
  </p:clrMapOvr>
</p:sld>
</file>

<file path=ppt/slides/slide3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3726" name="Shape 3726"/>
        <p:cNvGrpSpPr/>
        <p:nvPr/>
      </p:nvGrpSpPr>
      <p:grpSpPr>
        <a:xfrm>
          <a:off x="0" y="0"/>
          <a:ext cx="0" cy="0"/>
          <a:chOff x="0" y="0"/>
          <a:chExt cx="0" cy="0"/>
        </a:xfrm>
      </p:grpSpPr>
      <p:sp>
        <p:nvSpPr>
          <p:cNvPr id="3727" name="Google Shape;3727;p422"/>
          <p:cNvSpPr txBox="1"/>
          <p:nvPr>
            <p:ph idx="4294967295" type="ctrTitle"/>
          </p:nvPr>
        </p:nvSpPr>
        <p:spPr>
          <a:xfrm>
            <a:off x="476257" y="1778134"/>
            <a:ext cx="5009400" cy="1596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4200"/>
              <a:buFont typeface="Arial"/>
              <a:buNone/>
            </a:pPr>
            <a:r>
              <a:rPr lang="en">
                <a:latin typeface="Questrial"/>
                <a:ea typeface="Questrial"/>
                <a:cs typeface="Questrial"/>
                <a:sym typeface="Questrial"/>
              </a:rPr>
              <a:t>Aesthetics</a:t>
            </a:r>
            <a:endParaRPr>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3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731" name="Shape 3731"/>
        <p:cNvGrpSpPr/>
        <p:nvPr/>
      </p:nvGrpSpPr>
      <p:grpSpPr>
        <a:xfrm>
          <a:off x="0" y="0"/>
          <a:ext cx="0" cy="0"/>
          <a:chOff x="0" y="0"/>
          <a:chExt cx="0" cy="0"/>
        </a:xfrm>
      </p:grpSpPr>
      <p:sp>
        <p:nvSpPr>
          <p:cNvPr id="3732" name="Google Shape;3732;p423"/>
          <p:cNvSpPr txBox="1"/>
          <p:nvPr/>
        </p:nvSpPr>
        <p:spPr>
          <a:xfrm>
            <a:off x="2252806" y="3194101"/>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0.6</a:t>
            </a:r>
            <a:endParaRPr sz="300">
              <a:latin typeface="Helvetica Neue"/>
              <a:ea typeface="Helvetica Neue"/>
              <a:cs typeface="Helvetica Neue"/>
              <a:sym typeface="Helvetica Neue"/>
            </a:endParaRPr>
          </a:p>
        </p:txBody>
      </p:sp>
      <p:sp>
        <p:nvSpPr>
          <p:cNvPr id="3733" name="Google Shape;3733;p423"/>
          <p:cNvSpPr txBox="1"/>
          <p:nvPr/>
        </p:nvSpPr>
        <p:spPr>
          <a:xfrm>
            <a:off x="2252806" y="2960341"/>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0.8</a:t>
            </a:r>
            <a:endParaRPr sz="300">
              <a:latin typeface="Helvetica Neue"/>
              <a:ea typeface="Helvetica Neue"/>
              <a:cs typeface="Helvetica Neue"/>
              <a:sym typeface="Helvetica Neue"/>
            </a:endParaRPr>
          </a:p>
        </p:txBody>
      </p:sp>
      <p:sp>
        <p:nvSpPr>
          <p:cNvPr id="3734" name="Google Shape;3734;p423"/>
          <p:cNvSpPr txBox="1"/>
          <p:nvPr/>
        </p:nvSpPr>
        <p:spPr>
          <a:xfrm>
            <a:off x="2252806" y="2726538"/>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1.0</a:t>
            </a:r>
            <a:endParaRPr sz="300">
              <a:latin typeface="Helvetica Neue"/>
              <a:ea typeface="Helvetica Neue"/>
              <a:cs typeface="Helvetica Neue"/>
              <a:sym typeface="Helvetica Neue"/>
            </a:endParaRPr>
          </a:p>
        </p:txBody>
      </p:sp>
      <p:sp>
        <p:nvSpPr>
          <p:cNvPr id="3735" name="Google Shape;3735;p423"/>
          <p:cNvSpPr txBox="1"/>
          <p:nvPr/>
        </p:nvSpPr>
        <p:spPr>
          <a:xfrm>
            <a:off x="2252806" y="2492734"/>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1.2</a:t>
            </a:r>
            <a:endParaRPr sz="300">
              <a:latin typeface="Helvetica Neue"/>
              <a:ea typeface="Helvetica Neue"/>
              <a:cs typeface="Helvetica Neue"/>
              <a:sym typeface="Helvetica Neue"/>
            </a:endParaRPr>
          </a:p>
        </p:txBody>
      </p:sp>
      <p:sp>
        <p:nvSpPr>
          <p:cNvPr id="3736" name="Google Shape;3736;p423"/>
          <p:cNvSpPr txBox="1"/>
          <p:nvPr/>
        </p:nvSpPr>
        <p:spPr>
          <a:xfrm>
            <a:off x="2252806" y="2258975"/>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1.4</a:t>
            </a:r>
            <a:endParaRPr sz="300">
              <a:latin typeface="Helvetica Neue"/>
              <a:ea typeface="Helvetica Neue"/>
              <a:cs typeface="Helvetica Neue"/>
              <a:sym typeface="Helvetica Neue"/>
            </a:endParaRPr>
          </a:p>
        </p:txBody>
      </p:sp>
      <p:sp>
        <p:nvSpPr>
          <p:cNvPr id="3737" name="Google Shape;3737;p423"/>
          <p:cNvSpPr/>
          <p:nvPr/>
        </p:nvSpPr>
        <p:spPr>
          <a:xfrm>
            <a:off x="2332108" y="3228180"/>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38" name="Google Shape;3738;p423"/>
          <p:cNvSpPr/>
          <p:nvPr/>
        </p:nvSpPr>
        <p:spPr>
          <a:xfrm>
            <a:off x="2332108" y="2994421"/>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39" name="Google Shape;3739;p423"/>
          <p:cNvSpPr/>
          <p:nvPr/>
        </p:nvSpPr>
        <p:spPr>
          <a:xfrm>
            <a:off x="2332108" y="2760617"/>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40" name="Google Shape;3740;p423"/>
          <p:cNvSpPr/>
          <p:nvPr/>
        </p:nvSpPr>
        <p:spPr>
          <a:xfrm>
            <a:off x="2332108" y="2526814"/>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41" name="Google Shape;3741;p423"/>
          <p:cNvSpPr/>
          <p:nvPr/>
        </p:nvSpPr>
        <p:spPr>
          <a:xfrm>
            <a:off x="2332108" y="2293055"/>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42" name="Google Shape;3742;p423"/>
          <p:cNvSpPr/>
          <p:nvPr/>
        </p:nvSpPr>
        <p:spPr>
          <a:xfrm>
            <a:off x="2350786" y="2176175"/>
            <a:ext cx="999969" cy="1169568"/>
          </a:xfrm>
          <a:custGeom>
            <a:rect b="b" l="l" r="r" t="t"/>
            <a:pathLst>
              <a:path extrusionOk="0" h="2570479" w="2197734">
                <a:moveTo>
                  <a:pt x="0" y="2570201"/>
                </a:moveTo>
                <a:lnTo>
                  <a:pt x="2197180" y="2570201"/>
                </a:lnTo>
                <a:lnTo>
                  <a:pt x="2197180" y="0"/>
                </a:lnTo>
                <a:lnTo>
                  <a:pt x="0" y="0"/>
                </a:lnTo>
                <a:lnTo>
                  <a:pt x="0" y="2570201"/>
                </a:lnTo>
                <a:close/>
              </a:path>
            </a:pathLst>
          </a:custGeom>
          <a:solidFill>
            <a:srgbClr val="E5E5E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43" name="Google Shape;3743;p423"/>
          <p:cNvSpPr/>
          <p:nvPr/>
        </p:nvSpPr>
        <p:spPr>
          <a:xfrm>
            <a:off x="2350786" y="3345104"/>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44" name="Google Shape;3744;p423"/>
          <p:cNvSpPr/>
          <p:nvPr/>
        </p:nvSpPr>
        <p:spPr>
          <a:xfrm>
            <a:off x="2350786" y="3111301"/>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45" name="Google Shape;3745;p423"/>
          <p:cNvSpPr/>
          <p:nvPr/>
        </p:nvSpPr>
        <p:spPr>
          <a:xfrm>
            <a:off x="2350786" y="2877497"/>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46" name="Google Shape;3746;p423"/>
          <p:cNvSpPr/>
          <p:nvPr/>
        </p:nvSpPr>
        <p:spPr>
          <a:xfrm>
            <a:off x="2350786" y="2643738"/>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47" name="Google Shape;3747;p423"/>
          <p:cNvSpPr/>
          <p:nvPr/>
        </p:nvSpPr>
        <p:spPr>
          <a:xfrm>
            <a:off x="2350786" y="2409934"/>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48" name="Google Shape;3748;p423"/>
          <p:cNvSpPr/>
          <p:nvPr/>
        </p:nvSpPr>
        <p:spPr>
          <a:xfrm>
            <a:off x="2350786"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49" name="Google Shape;3749;p423"/>
          <p:cNvSpPr/>
          <p:nvPr/>
        </p:nvSpPr>
        <p:spPr>
          <a:xfrm>
            <a:off x="2550665"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50" name="Google Shape;3750;p423"/>
          <p:cNvSpPr/>
          <p:nvPr/>
        </p:nvSpPr>
        <p:spPr>
          <a:xfrm>
            <a:off x="2750544"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51" name="Google Shape;3751;p423"/>
          <p:cNvSpPr/>
          <p:nvPr/>
        </p:nvSpPr>
        <p:spPr>
          <a:xfrm>
            <a:off x="2950379"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52" name="Google Shape;3752;p423"/>
          <p:cNvSpPr/>
          <p:nvPr/>
        </p:nvSpPr>
        <p:spPr>
          <a:xfrm>
            <a:off x="3150257"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53" name="Google Shape;3753;p423"/>
          <p:cNvSpPr/>
          <p:nvPr/>
        </p:nvSpPr>
        <p:spPr>
          <a:xfrm>
            <a:off x="2350786" y="3228180"/>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54" name="Google Shape;3754;p423"/>
          <p:cNvSpPr/>
          <p:nvPr/>
        </p:nvSpPr>
        <p:spPr>
          <a:xfrm>
            <a:off x="2350786" y="2994421"/>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55" name="Google Shape;3755;p423"/>
          <p:cNvSpPr/>
          <p:nvPr/>
        </p:nvSpPr>
        <p:spPr>
          <a:xfrm>
            <a:off x="2350786" y="2760617"/>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56" name="Google Shape;3756;p423"/>
          <p:cNvSpPr/>
          <p:nvPr/>
        </p:nvSpPr>
        <p:spPr>
          <a:xfrm>
            <a:off x="2350786" y="2526814"/>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57" name="Google Shape;3757;p423"/>
          <p:cNvSpPr/>
          <p:nvPr/>
        </p:nvSpPr>
        <p:spPr>
          <a:xfrm>
            <a:off x="2350786" y="2293055"/>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58" name="Google Shape;3758;p423"/>
          <p:cNvSpPr/>
          <p:nvPr/>
        </p:nvSpPr>
        <p:spPr>
          <a:xfrm>
            <a:off x="2450726"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59" name="Google Shape;3759;p423"/>
          <p:cNvSpPr/>
          <p:nvPr/>
        </p:nvSpPr>
        <p:spPr>
          <a:xfrm>
            <a:off x="2650604"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60" name="Google Shape;3760;p423"/>
          <p:cNvSpPr/>
          <p:nvPr/>
        </p:nvSpPr>
        <p:spPr>
          <a:xfrm>
            <a:off x="2850483"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61" name="Google Shape;3761;p423"/>
          <p:cNvSpPr/>
          <p:nvPr/>
        </p:nvSpPr>
        <p:spPr>
          <a:xfrm>
            <a:off x="3050317"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62" name="Google Shape;3762;p423"/>
          <p:cNvSpPr/>
          <p:nvPr/>
        </p:nvSpPr>
        <p:spPr>
          <a:xfrm>
            <a:off x="3250196"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63" name="Google Shape;3763;p423"/>
          <p:cNvSpPr/>
          <p:nvPr/>
        </p:nvSpPr>
        <p:spPr>
          <a:xfrm>
            <a:off x="2616896" y="2525931"/>
            <a:ext cx="467480" cy="469792"/>
          </a:xfrm>
          <a:custGeom>
            <a:rect b="b" l="l" r="r" t="t"/>
            <a:pathLst>
              <a:path extrusionOk="0" h="1032509" w="1027429">
                <a:moveTo>
                  <a:pt x="513567" y="0"/>
                </a:moveTo>
                <a:lnTo>
                  <a:pt x="466986" y="2119"/>
                </a:lnTo>
                <a:lnTo>
                  <a:pt x="421543" y="8353"/>
                </a:lnTo>
                <a:lnTo>
                  <a:pt x="377423" y="18516"/>
                </a:lnTo>
                <a:lnTo>
                  <a:pt x="334811" y="32422"/>
                </a:lnTo>
                <a:lnTo>
                  <a:pt x="293891" y="49885"/>
                </a:lnTo>
                <a:lnTo>
                  <a:pt x="254849" y="70719"/>
                </a:lnTo>
                <a:lnTo>
                  <a:pt x="217869" y="94738"/>
                </a:lnTo>
                <a:lnTo>
                  <a:pt x="183135" y="121757"/>
                </a:lnTo>
                <a:lnTo>
                  <a:pt x="150833" y="151589"/>
                </a:lnTo>
                <a:lnTo>
                  <a:pt x="121147" y="184049"/>
                </a:lnTo>
                <a:lnTo>
                  <a:pt x="94261" y="218951"/>
                </a:lnTo>
                <a:lnTo>
                  <a:pt x="70361" y="256109"/>
                </a:lnTo>
                <a:lnTo>
                  <a:pt x="49631" y="295337"/>
                </a:lnTo>
                <a:lnTo>
                  <a:pt x="32256" y="336448"/>
                </a:lnTo>
                <a:lnTo>
                  <a:pt x="18421" y="379258"/>
                </a:lnTo>
                <a:lnTo>
                  <a:pt x="8310" y="423581"/>
                </a:lnTo>
                <a:lnTo>
                  <a:pt x="2108" y="469230"/>
                </a:lnTo>
                <a:lnTo>
                  <a:pt x="0" y="516019"/>
                </a:lnTo>
                <a:lnTo>
                  <a:pt x="2108" y="562809"/>
                </a:lnTo>
                <a:lnTo>
                  <a:pt x="8310" y="608458"/>
                </a:lnTo>
                <a:lnTo>
                  <a:pt x="18421" y="652780"/>
                </a:lnTo>
                <a:lnTo>
                  <a:pt x="32256" y="695591"/>
                </a:lnTo>
                <a:lnTo>
                  <a:pt x="49631" y="736702"/>
                </a:lnTo>
                <a:lnTo>
                  <a:pt x="70361" y="775930"/>
                </a:lnTo>
                <a:lnTo>
                  <a:pt x="94261" y="813088"/>
                </a:lnTo>
                <a:lnTo>
                  <a:pt x="121147" y="847990"/>
                </a:lnTo>
                <a:lnTo>
                  <a:pt x="150833" y="880450"/>
                </a:lnTo>
                <a:lnTo>
                  <a:pt x="183135" y="910283"/>
                </a:lnTo>
                <a:lnTo>
                  <a:pt x="217869" y="937301"/>
                </a:lnTo>
                <a:lnTo>
                  <a:pt x="254849" y="961321"/>
                </a:lnTo>
                <a:lnTo>
                  <a:pt x="293891" y="982155"/>
                </a:lnTo>
                <a:lnTo>
                  <a:pt x="334811" y="999618"/>
                </a:lnTo>
                <a:lnTo>
                  <a:pt x="377423" y="1013524"/>
                </a:lnTo>
                <a:lnTo>
                  <a:pt x="421543" y="1023687"/>
                </a:lnTo>
                <a:lnTo>
                  <a:pt x="466986" y="1029921"/>
                </a:lnTo>
                <a:lnTo>
                  <a:pt x="513567" y="1032040"/>
                </a:lnTo>
                <a:lnTo>
                  <a:pt x="560134" y="1029921"/>
                </a:lnTo>
                <a:lnTo>
                  <a:pt x="605566" y="1023687"/>
                </a:lnTo>
                <a:lnTo>
                  <a:pt x="649678" y="1013524"/>
                </a:lnTo>
                <a:lnTo>
                  <a:pt x="692284" y="999618"/>
                </a:lnTo>
                <a:lnTo>
                  <a:pt x="733201" y="982155"/>
                </a:lnTo>
                <a:lnTo>
                  <a:pt x="772242" y="961321"/>
                </a:lnTo>
                <a:lnTo>
                  <a:pt x="809223" y="937301"/>
                </a:lnTo>
                <a:lnTo>
                  <a:pt x="843959" y="910283"/>
                </a:lnTo>
                <a:lnTo>
                  <a:pt x="876265" y="880450"/>
                </a:lnTo>
                <a:lnTo>
                  <a:pt x="905956" y="847990"/>
                </a:lnTo>
                <a:lnTo>
                  <a:pt x="932846" y="813088"/>
                </a:lnTo>
                <a:lnTo>
                  <a:pt x="956751" y="775930"/>
                </a:lnTo>
                <a:lnTo>
                  <a:pt x="977487" y="736702"/>
                </a:lnTo>
                <a:lnTo>
                  <a:pt x="994867" y="695591"/>
                </a:lnTo>
                <a:lnTo>
                  <a:pt x="1008706" y="652780"/>
                </a:lnTo>
                <a:lnTo>
                  <a:pt x="1018821" y="608458"/>
                </a:lnTo>
                <a:lnTo>
                  <a:pt x="1025025" y="562809"/>
                </a:lnTo>
                <a:lnTo>
                  <a:pt x="1027135" y="516019"/>
                </a:lnTo>
                <a:lnTo>
                  <a:pt x="1025025" y="469230"/>
                </a:lnTo>
                <a:lnTo>
                  <a:pt x="1018821" y="423581"/>
                </a:lnTo>
                <a:lnTo>
                  <a:pt x="1008706" y="379258"/>
                </a:lnTo>
                <a:lnTo>
                  <a:pt x="994867" y="336448"/>
                </a:lnTo>
                <a:lnTo>
                  <a:pt x="977487" y="295337"/>
                </a:lnTo>
                <a:lnTo>
                  <a:pt x="956751" y="256109"/>
                </a:lnTo>
                <a:lnTo>
                  <a:pt x="932846" y="218951"/>
                </a:lnTo>
                <a:lnTo>
                  <a:pt x="905956" y="184049"/>
                </a:lnTo>
                <a:lnTo>
                  <a:pt x="876265" y="151589"/>
                </a:lnTo>
                <a:lnTo>
                  <a:pt x="843959" y="121757"/>
                </a:lnTo>
                <a:lnTo>
                  <a:pt x="809223" y="94738"/>
                </a:lnTo>
                <a:lnTo>
                  <a:pt x="772242" y="70719"/>
                </a:lnTo>
                <a:lnTo>
                  <a:pt x="733201" y="49885"/>
                </a:lnTo>
                <a:lnTo>
                  <a:pt x="692284" y="32422"/>
                </a:lnTo>
                <a:lnTo>
                  <a:pt x="649678" y="18516"/>
                </a:lnTo>
                <a:lnTo>
                  <a:pt x="605566" y="8353"/>
                </a:lnTo>
                <a:lnTo>
                  <a:pt x="560134" y="2119"/>
                </a:lnTo>
                <a:lnTo>
                  <a:pt x="51356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64" name="Google Shape;3764;p423"/>
          <p:cNvSpPr txBox="1"/>
          <p:nvPr/>
        </p:nvSpPr>
        <p:spPr>
          <a:xfrm>
            <a:off x="2414405"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0.6</a:t>
            </a:r>
            <a:endParaRPr sz="300">
              <a:latin typeface="Helvetica Neue"/>
              <a:ea typeface="Helvetica Neue"/>
              <a:cs typeface="Helvetica Neue"/>
              <a:sym typeface="Helvetica Neue"/>
            </a:endParaRPr>
          </a:p>
        </p:txBody>
      </p:sp>
      <p:sp>
        <p:nvSpPr>
          <p:cNvPr id="3765" name="Google Shape;3765;p423"/>
          <p:cNvSpPr txBox="1"/>
          <p:nvPr/>
        </p:nvSpPr>
        <p:spPr>
          <a:xfrm>
            <a:off x="2614284"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0.8</a:t>
            </a:r>
            <a:endParaRPr sz="300">
              <a:latin typeface="Helvetica Neue"/>
              <a:ea typeface="Helvetica Neue"/>
              <a:cs typeface="Helvetica Neue"/>
              <a:sym typeface="Helvetica Neue"/>
            </a:endParaRPr>
          </a:p>
        </p:txBody>
      </p:sp>
      <p:sp>
        <p:nvSpPr>
          <p:cNvPr id="3766" name="Google Shape;3766;p423"/>
          <p:cNvSpPr txBox="1"/>
          <p:nvPr/>
        </p:nvSpPr>
        <p:spPr>
          <a:xfrm>
            <a:off x="3013997"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1.2</a:t>
            </a:r>
            <a:endParaRPr sz="300">
              <a:latin typeface="Helvetica Neue"/>
              <a:ea typeface="Helvetica Neue"/>
              <a:cs typeface="Helvetica Neue"/>
              <a:sym typeface="Helvetica Neue"/>
            </a:endParaRPr>
          </a:p>
        </p:txBody>
      </p:sp>
      <p:sp>
        <p:nvSpPr>
          <p:cNvPr id="3767" name="Google Shape;3767;p423"/>
          <p:cNvSpPr txBox="1"/>
          <p:nvPr/>
        </p:nvSpPr>
        <p:spPr>
          <a:xfrm>
            <a:off x="3213876"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1.4</a:t>
            </a:r>
            <a:endParaRPr sz="300">
              <a:latin typeface="Helvetica Neue"/>
              <a:ea typeface="Helvetica Neue"/>
              <a:cs typeface="Helvetica Neue"/>
              <a:sym typeface="Helvetica Neue"/>
            </a:endParaRPr>
          </a:p>
        </p:txBody>
      </p:sp>
      <p:sp>
        <p:nvSpPr>
          <p:cNvPr id="3768" name="Google Shape;3768;p423"/>
          <p:cNvSpPr/>
          <p:nvPr/>
        </p:nvSpPr>
        <p:spPr>
          <a:xfrm>
            <a:off x="2450726"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69" name="Google Shape;3769;p423"/>
          <p:cNvSpPr/>
          <p:nvPr/>
        </p:nvSpPr>
        <p:spPr>
          <a:xfrm>
            <a:off x="2650604"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70" name="Google Shape;3770;p423"/>
          <p:cNvSpPr/>
          <p:nvPr/>
        </p:nvSpPr>
        <p:spPr>
          <a:xfrm>
            <a:off x="2850483"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71" name="Google Shape;3771;p423"/>
          <p:cNvSpPr/>
          <p:nvPr/>
        </p:nvSpPr>
        <p:spPr>
          <a:xfrm>
            <a:off x="3050317"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72" name="Google Shape;3772;p423"/>
          <p:cNvSpPr/>
          <p:nvPr/>
        </p:nvSpPr>
        <p:spPr>
          <a:xfrm>
            <a:off x="3250196"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73" name="Google Shape;3773;p423"/>
          <p:cNvSpPr txBox="1"/>
          <p:nvPr/>
        </p:nvSpPr>
        <p:spPr>
          <a:xfrm>
            <a:off x="2814162" y="3358139"/>
            <a:ext cx="72600" cy="120600"/>
          </a:xfrm>
          <a:prstGeom prst="rect">
            <a:avLst/>
          </a:prstGeom>
          <a:noFill/>
          <a:ln>
            <a:noFill/>
          </a:ln>
        </p:spPr>
        <p:txBody>
          <a:bodyPr anchorCtr="0" anchor="t" bIns="0" lIns="0" spcFirstLastPara="1" rIns="0" wrap="square" tIns="6650">
            <a:noAutofit/>
          </a:bodyPr>
          <a:lstStyle/>
          <a:p>
            <a:pPr indent="0" lvl="0" marL="0" marR="0" rtl="0" algn="l">
              <a:lnSpc>
                <a:spcPct val="112000"/>
              </a:lnSpc>
              <a:spcBef>
                <a:spcPts val="0"/>
              </a:spcBef>
              <a:spcAft>
                <a:spcPts val="0"/>
              </a:spcAft>
              <a:buNone/>
            </a:pPr>
            <a:r>
              <a:rPr lang="en" sz="300">
                <a:solidFill>
                  <a:srgbClr val="7F7F7F"/>
                </a:solidFill>
                <a:latin typeface="Helvetica Neue"/>
                <a:ea typeface="Helvetica Neue"/>
                <a:cs typeface="Helvetica Neue"/>
                <a:sym typeface="Helvetica Neue"/>
              </a:rPr>
              <a:t>1.0</a:t>
            </a:r>
            <a:endParaRPr sz="300">
              <a:latin typeface="Helvetica Neue"/>
              <a:ea typeface="Helvetica Neue"/>
              <a:cs typeface="Helvetica Neue"/>
              <a:sym typeface="Helvetica Neue"/>
            </a:endParaRPr>
          </a:p>
          <a:p>
            <a:pPr indent="0" lvl="0" marL="25400" marR="0" rtl="0" algn="l">
              <a:lnSpc>
                <a:spcPct val="113222"/>
              </a:lnSpc>
              <a:spcBef>
                <a:spcPts val="0"/>
              </a:spcBef>
              <a:spcAft>
                <a:spcPts val="0"/>
              </a:spcAft>
              <a:buNone/>
            </a:pPr>
            <a:r>
              <a:rPr lang="en" sz="400">
                <a:latin typeface="Helvetica Neue"/>
                <a:ea typeface="Helvetica Neue"/>
                <a:cs typeface="Helvetica Neue"/>
                <a:sym typeface="Helvetica Neue"/>
              </a:rPr>
              <a:t>1</a:t>
            </a:r>
            <a:endParaRPr sz="400">
              <a:latin typeface="Helvetica Neue"/>
              <a:ea typeface="Helvetica Neue"/>
              <a:cs typeface="Helvetica Neue"/>
              <a:sym typeface="Helvetica Neue"/>
            </a:endParaRPr>
          </a:p>
        </p:txBody>
      </p:sp>
      <p:sp>
        <p:nvSpPr>
          <p:cNvPr id="3774" name="Google Shape;3774;p423"/>
          <p:cNvSpPr txBox="1"/>
          <p:nvPr/>
        </p:nvSpPr>
        <p:spPr>
          <a:xfrm rot="-5400000">
            <a:off x="2207925" y="2728469"/>
            <a:ext cx="41400" cy="64500"/>
          </a:xfrm>
          <a:prstGeom prst="rect">
            <a:avLst/>
          </a:prstGeom>
          <a:noFill/>
          <a:ln>
            <a:noFill/>
          </a:ln>
        </p:spPr>
        <p:txBody>
          <a:bodyPr anchorCtr="0" anchor="t" bIns="0" lIns="0" spcFirstLastPara="1" rIns="0" wrap="square" tIns="0">
            <a:noAutofit/>
          </a:bodyPr>
          <a:lstStyle/>
          <a:p>
            <a:pPr indent="0" lvl="0" marL="0" marR="0" rtl="0" algn="l">
              <a:lnSpc>
                <a:spcPct val="109444"/>
              </a:lnSpc>
              <a:spcBef>
                <a:spcPts val="0"/>
              </a:spcBef>
              <a:spcAft>
                <a:spcPts val="0"/>
              </a:spcAft>
              <a:buNone/>
            </a:pPr>
            <a:r>
              <a:rPr lang="en" sz="400">
                <a:latin typeface="Helvetica Neue"/>
                <a:ea typeface="Helvetica Neue"/>
                <a:cs typeface="Helvetica Neue"/>
                <a:sym typeface="Helvetica Neue"/>
              </a:rPr>
              <a:t>1</a:t>
            </a:r>
            <a:endParaRPr sz="400">
              <a:latin typeface="Helvetica Neue"/>
              <a:ea typeface="Helvetica Neue"/>
              <a:cs typeface="Helvetica Neue"/>
              <a:sym typeface="Helvetica Neue"/>
            </a:endParaRPr>
          </a:p>
        </p:txBody>
      </p:sp>
      <p:sp>
        <p:nvSpPr>
          <p:cNvPr id="3775" name="Google Shape;3775;p423"/>
          <p:cNvSpPr txBox="1"/>
          <p:nvPr/>
        </p:nvSpPr>
        <p:spPr>
          <a:xfrm>
            <a:off x="3448193" y="3194101"/>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0.6</a:t>
            </a:r>
            <a:endParaRPr sz="300">
              <a:latin typeface="Helvetica Neue"/>
              <a:ea typeface="Helvetica Neue"/>
              <a:cs typeface="Helvetica Neue"/>
              <a:sym typeface="Helvetica Neue"/>
            </a:endParaRPr>
          </a:p>
        </p:txBody>
      </p:sp>
      <p:sp>
        <p:nvSpPr>
          <p:cNvPr id="3776" name="Google Shape;3776;p423"/>
          <p:cNvSpPr txBox="1"/>
          <p:nvPr/>
        </p:nvSpPr>
        <p:spPr>
          <a:xfrm>
            <a:off x="3448193" y="2960341"/>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0.8</a:t>
            </a:r>
            <a:endParaRPr sz="300">
              <a:latin typeface="Helvetica Neue"/>
              <a:ea typeface="Helvetica Neue"/>
              <a:cs typeface="Helvetica Neue"/>
              <a:sym typeface="Helvetica Neue"/>
            </a:endParaRPr>
          </a:p>
        </p:txBody>
      </p:sp>
      <p:sp>
        <p:nvSpPr>
          <p:cNvPr id="3777" name="Google Shape;3777;p423"/>
          <p:cNvSpPr txBox="1"/>
          <p:nvPr/>
        </p:nvSpPr>
        <p:spPr>
          <a:xfrm>
            <a:off x="3448193" y="2726538"/>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1.0</a:t>
            </a:r>
            <a:endParaRPr sz="300">
              <a:latin typeface="Helvetica Neue"/>
              <a:ea typeface="Helvetica Neue"/>
              <a:cs typeface="Helvetica Neue"/>
              <a:sym typeface="Helvetica Neue"/>
            </a:endParaRPr>
          </a:p>
        </p:txBody>
      </p:sp>
      <p:sp>
        <p:nvSpPr>
          <p:cNvPr id="3778" name="Google Shape;3778;p423"/>
          <p:cNvSpPr txBox="1"/>
          <p:nvPr/>
        </p:nvSpPr>
        <p:spPr>
          <a:xfrm>
            <a:off x="3448193" y="2492734"/>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1.2</a:t>
            </a:r>
            <a:endParaRPr sz="300">
              <a:latin typeface="Helvetica Neue"/>
              <a:ea typeface="Helvetica Neue"/>
              <a:cs typeface="Helvetica Neue"/>
              <a:sym typeface="Helvetica Neue"/>
            </a:endParaRPr>
          </a:p>
        </p:txBody>
      </p:sp>
      <p:sp>
        <p:nvSpPr>
          <p:cNvPr id="3779" name="Google Shape;3779;p423"/>
          <p:cNvSpPr txBox="1"/>
          <p:nvPr/>
        </p:nvSpPr>
        <p:spPr>
          <a:xfrm>
            <a:off x="3448193" y="2258975"/>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1.4</a:t>
            </a:r>
            <a:endParaRPr sz="300">
              <a:latin typeface="Helvetica Neue"/>
              <a:ea typeface="Helvetica Neue"/>
              <a:cs typeface="Helvetica Neue"/>
              <a:sym typeface="Helvetica Neue"/>
            </a:endParaRPr>
          </a:p>
        </p:txBody>
      </p:sp>
      <p:sp>
        <p:nvSpPr>
          <p:cNvPr id="3780" name="Google Shape;3780;p423"/>
          <p:cNvSpPr/>
          <p:nvPr/>
        </p:nvSpPr>
        <p:spPr>
          <a:xfrm>
            <a:off x="3527495" y="3228180"/>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81" name="Google Shape;3781;p423"/>
          <p:cNvSpPr/>
          <p:nvPr/>
        </p:nvSpPr>
        <p:spPr>
          <a:xfrm>
            <a:off x="3527495" y="2994421"/>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82" name="Google Shape;3782;p423"/>
          <p:cNvSpPr/>
          <p:nvPr/>
        </p:nvSpPr>
        <p:spPr>
          <a:xfrm>
            <a:off x="3527495" y="2760617"/>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83" name="Google Shape;3783;p423"/>
          <p:cNvSpPr/>
          <p:nvPr/>
        </p:nvSpPr>
        <p:spPr>
          <a:xfrm>
            <a:off x="3527495" y="2526814"/>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84" name="Google Shape;3784;p423"/>
          <p:cNvSpPr/>
          <p:nvPr/>
        </p:nvSpPr>
        <p:spPr>
          <a:xfrm>
            <a:off x="3527495" y="2293055"/>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85" name="Google Shape;3785;p423"/>
          <p:cNvSpPr/>
          <p:nvPr/>
        </p:nvSpPr>
        <p:spPr>
          <a:xfrm>
            <a:off x="3546174" y="2176175"/>
            <a:ext cx="999969" cy="1169568"/>
          </a:xfrm>
          <a:custGeom>
            <a:rect b="b" l="l" r="r" t="t"/>
            <a:pathLst>
              <a:path extrusionOk="0" h="2570479" w="2197734">
                <a:moveTo>
                  <a:pt x="0" y="2570201"/>
                </a:moveTo>
                <a:lnTo>
                  <a:pt x="2197180" y="2570201"/>
                </a:lnTo>
                <a:lnTo>
                  <a:pt x="2197180" y="0"/>
                </a:lnTo>
                <a:lnTo>
                  <a:pt x="0" y="0"/>
                </a:lnTo>
                <a:lnTo>
                  <a:pt x="0" y="2570201"/>
                </a:lnTo>
                <a:close/>
              </a:path>
            </a:pathLst>
          </a:custGeom>
          <a:solidFill>
            <a:srgbClr val="E5E5E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86" name="Google Shape;3786;p423"/>
          <p:cNvSpPr/>
          <p:nvPr/>
        </p:nvSpPr>
        <p:spPr>
          <a:xfrm>
            <a:off x="3546174" y="3345104"/>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87" name="Google Shape;3787;p423"/>
          <p:cNvSpPr/>
          <p:nvPr/>
        </p:nvSpPr>
        <p:spPr>
          <a:xfrm>
            <a:off x="3546174" y="3111301"/>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88" name="Google Shape;3788;p423"/>
          <p:cNvSpPr/>
          <p:nvPr/>
        </p:nvSpPr>
        <p:spPr>
          <a:xfrm>
            <a:off x="3546174" y="2877497"/>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89" name="Google Shape;3789;p423"/>
          <p:cNvSpPr/>
          <p:nvPr/>
        </p:nvSpPr>
        <p:spPr>
          <a:xfrm>
            <a:off x="3546174" y="2643738"/>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90" name="Google Shape;3790;p423"/>
          <p:cNvSpPr/>
          <p:nvPr/>
        </p:nvSpPr>
        <p:spPr>
          <a:xfrm>
            <a:off x="3546174" y="2409934"/>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91" name="Google Shape;3791;p423"/>
          <p:cNvSpPr/>
          <p:nvPr/>
        </p:nvSpPr>
        <p:spPr>
          <a:xfrm>
            <a:off x="3546174"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92" name="Google Shape;3792;p423"/>
          <p:cNvSpPr/>
          <p:nvPr/>
        </p:nvSpPr>
        <p:spPr>
          <a:xfrm>
            <a:off x="3746053"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93" name="Google Shape;3793;p423"/>
          <p:cNvSpPr/>
          <p:nvPr/>
        </p:nvSpPr>
        <p:spPr>
          <a:xfrm>
            <a:off x="3945931"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94" name="Google Shape;3794;p423"/>
          <p:cNvSpPr/>
          <p:nvPr/>
        </p:nvSpPr>
        <p:spPr>
          <a:xfrm>
            <a:off x="4145766"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95" name="Google Shape;3795;p423"/>
          <p:cNvSpPr/>
          <p:nvPr/>
        </p:nvSpPr>
        <p:spPr>
          <a:xfrm>
            <a:off x="4345644"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96" name="Google Shape;3796;p423"/>
          <p:cNvSpPr/>
          <p:nvPr/>
        </p:nvSpPr>
        <p:spPr>
          <a:xfrm>
            <a:off x="3546174" y="3228180"/>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97" name="Google Shape;3797;p423"/>
          <p:cNvSpPr/>
          <p:nvPr/>
        </p:nvSpPr>
        <p:spPr>
          <a:xfrm>
            <a:off x="3546174" y="2994421"/>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98" name="Google Shape;3798;p423"/>
          <p:cNvSpPr/>
          <p:nvPr/>
        </p:nvSpPr>
        <p:spPr>
          <a:xfrm>
            <a:off x="3546174" y="2760617"/>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799" name="Google Shape;3799;p423"/>
          <p:cNvSpPr/>
          <p:nvPr/>
        </p:nvSpPr>
        <p:spPr>
          <a:xfrm>
            <a:off x="3546174" y="2526814"/>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00" name="Google Shape;3800;p423"/>
          <p:cNvSpPr/>
          <p:nvPr/>
        </p:nvSpPr>
        <p:spPr>
          <a:xfrm>
            <a:off x="3546174" y="2293055"/>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01" name="Google Shape;3801;p423"/>
          <p:cNvSpPr/>
          <p:nvPr/>
        </p:nvSpPr>
        <p:spPr>
          <a:xfrm>
            <a:off x="3646113"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02" name="Google Shape;3802;p423"/>
          <p:cNvSpPr/>
          <p:nvPr/>
        </p:nvSpPr>
        <p:spPr>
          <a:xfrm>
            <a:off x="3845992"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03" name="Google Shape;3803;p423"/>
          <p:cNvSpPr/>
          <p:nvPr/>
        </p:nvSpPr>
        <p:spPr>
          <a:xfrm>
            <a:off x="4045871"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04" name="Google Shape;3804;p423"/>
          <p:cNvSpPr/>
          <p:nvPr/>
        </p:nvSpPr>
        <p:spPr>
          <a:xfrm>
            <a:off x="4245705"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05" name="Google Shape;3805;p423"/>
          <p:cNvSpPr/>
          <p:nvPr/>
        </p:nvSpPr>
        <p:spPr>
          <a:xfrm>
            <a:off x="4445584"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06" name="Google Shape;3806;p423"/>
          <p:cNvSpPr/>
          <p:nvPr/>
        </p:nvSpPr>
        <p:spPr>
          <a:xfrm>
            <a:off x="3929055" y="2643296"/>
            <a:ext cx="233740" cy="234896"/>
          </a:xfrm>
          <a:custGeom>
            <a:rect b="b" l="l" r="r" t="t"/>
            <a:pathLst>
              <a:path extrusionOk="0" h="516254" w="513715">
                <a:moveTo>
                  <a:pt x="256831" y="0"/>
                </a:moveTo>
                <a:lnTo>
                  <a:pt x="210817" y="4173"/>
                </a:lnTo>
                <a:lnTo>
                  <a:pt x="167447" y="16199"/>
                </a:lnTo>
                <a:lnTo>
                  <a:pt x="127460" y="35336"/>
                </a:lnTo>
                <a:lnTo>
                  <a:pt x="91595" y="60842"/>
                </a:lnTo>
                <a:lnTo>
                  <a:pt x="60593" y="91977"/>
                </a:lnTo>
                <a:lnTo>
                  <a:pt x="35193" y="127997"/>
                </a:lnTo>
                <a:lnTo>
                  <a:pt x="16134" y="168163"/>
                </a:lnTo>
                <a:lnTo>
                  <a:pt x="4156" y="211731"/>
                </a:lnTo>
                <a:lnTo>
                  <a:pt x="0" y="257961"/>
                </a:lnTo>
                <a:lnTo>
                  <a:pt x="4156" y="304192"/>
                </a:lnTo>
                <a:lnTo>
                  <a:pt x="16134" y="347760"/>
                </a:lnTo>
                <a:lnTo>
                  <a:pt x="35193" y="387926"/>
                </a:lnTo>
                <a:lnTo>
                  <a:pt x="60593" y="423947"/>
                </a:lnTo>
                <a:lnTo>
                  <a:pt x="91595" y="455081"/>
                </a:lnTo>
                <a:lnTo>
                  <a:pt x="127460" y="480588"/>
                </a:lnTo>
                <a:lnTo>
                  <a:pt x="167447" y="499725"/>
                </a:lnTo>
                <a:lnTo>
                  <a:pt x="210817" y="511751"/>
                </a:lnTo>
                <a:lnTo>
                  <a:pt x="256831" y="515924"/>
                </a:lnTo>
                <a:lnTo>
                  <a:pt x="302817" y="511751"/>
                </a:lnTo>
                <a:lnTo>
                  <a:pt x="346164" y="499725"/>
                </a:lnTo>
                <a:lnTo>
                  <a:pt x="386135" y="480588"/>
                </a:lnTo>
                <a:lnTo>
                  <a:pt x="421987" y="455081"/>
                </a:lnTo>
                <a:lnTo>
                  <a:pt x="452981" y="423947"/>
                </a:lnTo>
                <a:lnTo>
                  <a:pt x="478376" y="387926"/>
                </a:lnTo>
                <a:lnTo>
                  <a:pt x="497433" y="347760"/>
                </a:lnTo>
                <a:lnTo>
                  <a:pt x="509409" y="304192"/>
                </a:lnTo>
                <a:lnTo>
                  <a:pt x="513566" y="257961"/>
                </a:lnTo>
                <a:lnTo>
                  <a:pt x="509409" y="211731"/>
                </a:lnTo>
                <a:lnTo>
                  <a:pt x="497433" y="168163"/>
                </a:lnTo>
                <a:lnTo>
                  <a:pt x="478376" y="127997"/>
                </a:lnTo>
                <a:lnTo>
                  <a:pt x="452981" y="91977"/>
                </a:lnTo>
                <a:lnTo>
                  <a:pt x="421987" y="60842"/>
                </a:lnTo>
                <a:lnTo>
                  <a:pt x="386135" y="35336"/>
                </a:lnTo>
                <a:lnTo>
                  <a:pt x="346164" y="16199"/>
                </a:lnTo>
                <a:lnTo>
                  <a:pt x="302817" y="4173"/>
                </a:lnTo>
                <a:lnTo>
                  <a:pt x="2568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07" name="Google Shape;3807;p423"/>
          <p:cNvSpPr txBox="1"/>
          <p:nvPr/>
        </p:nvSpPr>
        <p:spPr>
          <a:xfrm>
            <a:off x="3609792"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0.6</a:t>
            </a:r>
            <a:endParaRPr sz="300">
              <a:latin typeface="Helvetica Neue"/>
              <a:ea typeface="Helvetica Neue"/>
              <a:cs typeface="Helvetica Neue"/>
              <a:sym typeface="Helvetica Neue"/>
            </a:endParaRPr>
          </a:p>
        </p:txBody>
      </p:sp>
      <p:sp>
        <p:nvSpPr>
          <p:cNvPr id="3808" name="Google Shape;3808;p423"/>
          <p:cNvSpPr txBox="1"/>
          <p:nvPr/>
        </p:nvSpPr>
        <p:spPr>
          <a:xfrm>
            <a:off x="3809671"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0.8</a:t>
            </a:r>
            <a:endParaRPr sz="300">
              <a:latin typeface="Helvetica Neue"/>
              <a:ea typeface="Helvetica Neue"/>
              <a:cs typeface="Helvetica Neue"/>
              <a:sym typeface="Helvetica Neue"/>
            </a:endParaRPr>
          </a:p>
        </p:txBody>
      </p:sp>
      <p:sp>
        <p:nvSpPr>
          <p:cNvPr id="3809" name="Google Shape;3809;p423"/>
          <p:cNvSpPr txBox="1"/>
          <p:nvPr/>
        </p:nvSpPr>
        <p:spPr>
          <a:xfrm>
            <a:off x="4209385"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1.2</a:t>
            </a:r>
            <a:endParaRPr sz="300">
              <a:latin typeface="Helvetica Neue"/>
              <a:ea typeface="Helvetica Neue"/>
              <a:cs typeface="Helvetica Neue"/>
              <a:sym typeface="Helvetica Neue"/>
            </a:endParaRPr>
          </a:p>
        </p:txBody>
      </p:sp>
      <p:sp>
        <p:nvSpPr>
          <p:cNvPr id="3810" name="Google Shape;3810;p423"/>
          <p:cNvSpPr txBox="1"/>
          <p:nvPr/>
        </p:nvSpPr>
        <p:spPr>
          <a:xfrm>
            <a:off x="4409263"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1.4</a:t>
            </a:r>
            <a:endParaRPr sz="300">
              <a:latin typeface="Helvetica Neue"/>
              <a:ea typeface="Helvetica Neue"/>
              <a:cs typeface="Helvetica Neue"/>
              <a:sym typeface="Helvetica Neue"/>
            </a:endParaRPr>
          </a:p>
        </p:txBody>
      </p:sp>
      <p:sp>
        <p:nvSpPr>
          <p:cNvPr id="3811" name="Google Shape;3811;p423"/>
          <p:cNvSpPr/>
          <p:nvPr/>
        </p:nvSpPr>
        <p:spPr>
          <a:xfrm>
            <a:off x="3646113"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12" name="Google Shape;3812;p423"/>
          <p:cNvSpPr/>
          <p:nvPr/>
        </p:nvSpPr>
        <p:spPr>
          <a:xfrm>
            <a:off x="3845992"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13" name="Google Shape;3813;p423"/>
          <p:cNvSpPr/>
          <p:nvPr/>
        </p:nvSpPr>
        <p:spPr>
          <a:xfrm>
            <a:off x="4045871"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14" name="Google Shape;3814;p423"/>
          <p:cNvSpPr/>
          <p:nvPr/>
        </p:nvSpPr>
        <p:spPr>
          <a:xfrm>
            <a:off x="4245705"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15" name="Google Shape;3815;p423"/>
          <p:cNvSpPr/>
          <p:nvPr/>
        </p:nvSpPr>
        <p:spPr>
          <a:xfrm>
            <a:off x="4445584"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16" name="Google Shape;3816;p423"/>
          <p:cNvSpPr txBox="1"/>
          <p:nvPr/>
        </p:nvSpPr>
        <p:spPr>
          <a:xfrm>
            <a:off x="4009549" y="3358139"/>
            <a:ext cx="72600" cy="120600"/>
          </a:xfrm>
          <a:prstGeom prst="rect">
            <a:avLst/>
          </a:prstGeom>
          <a:noFill/>
          <a:ln>
            <a:noFill/>
          </a:ln>
        </p:spPr>
        <p:txBody>
          <a:bodyPr anchorCtr="0" anchor="t" bIns="0" lIns="0" spcFirstLastPara="1" rIns="0" wrap="square" tIns="6650">
            <a:noAutofit/>
          </a:bodyPr>
          <a:lstStyle/>
          <a:p>
            <a:pPr indent="0" lvl="0" marL="0" marR="0" rtl="0" algn="l">
              <a:lnSpc>
                <a:spcPct val="112000"/>
              </a:lnSpc>
              <a:spcBef>
                <a:spcPts val="0"/>
              </a:spcBef>
              <a:spcAft>
                <a:spcPts val="0"/>
              </a:spcAft>
              <a:buNone/>
            </a:pPr>
            <a:r>
              <a:rPr lang="en" sz="300">
                <a:solidFill>
                  <a:srgbClr val="7F7F7F"/>
                </a:solidFill>
                <a:latin typeface="Helvetica Neue"/>
                <a:ea typeface="Helvetica Neue"/>
                <a:cs typeface="Helvetica Neue"/>
                <a:sym typeface="Helvetica Neue"/>
              </a:rPr>
              <a:t>1.0</a:t>
            </a:r>
            <a:endParaRPr sz="300">
              <a:latin typeface="Helvetica Neue"/>
              <a:ea typeface="Helvetica Neue"/>
              <a:cs typeface="Helvetica Neue"/>
              <a:sym typeface="Helvetica Neue"/>
            </a:endParaRPr>
          </a:p>
          <a:p>
            <a:pPr indent="0" lvl="0" marL="25400" marR="0" rtl="0" algn="l">
              <a:lnSpc>
                <a:spcPct val="113222"/>
              </a:lnSpc>
              <a:spcBef>
                <a:spcPts val="0"/>
              </a:spcBef>
              <a:spcAft>
                <a:spcPts val="0"/>
              </a:spcAft>
              <a:buNone/>
            </a:pPr>
            <a:r>
              <a:rPr lang="en" sz="400">
                <a:latin typeface="Helvetica Neue"/>
                <a:ea typeface="Helvetica Neue"/>
                <a:cs typeface="Helvetica Neue"/>
                <a:sym typeface="Helvetica Neue"/>
              </a:rPr>
              <a:t>1</a:t>
            </a:r>
            <a:endParaRPr sz="400">
              <a:latin typeface="Helvetica Neue"/>
              <a:ea typeface="Helvetica Neue"/>
              <a:cs typeface="Helvetica Neue"/>
              <a:sym typeface="Helvetica Neue"/>
            </a:endParaRPr>
          </a:p>
        </p:txBody>
      </p:sp>
      <p:sp>
        <p:nvSpPr>
          <p:cNvPr id="3817" name="Google Shape;3817;p423"/>
          <p:cNvSpPr txBox="1"/>
          <p:nvPr/>
        </p:nvSpPr>
        <p:spPr>
          <a:xfrm rot="-5400000">
            <a:off x="3403312" y="2728469"/>
            <a:ext cx="41400" cy="64500"/>
          </a:xfrm>
          <a:prstGeom prst="rect">
            <a:avLst/>
          </a:prstGeom>
          <a:noFill/>
          <a:ln>
            <a:noFill/>
          </a:ln>
        </p:spPr>
        <p:txBody>
          <a:bodyPr anchorCtr="0" anchor="t" bIns="0" lIns="0" spcFirstLastPara="1" rIns="0" wrap="square" tIns="0">
            <a:noAutofit/>
          </a:bodyPr>
          <a:lstStyle/>
          <a:p>
            <a:pPr indent="0" lvl="0" marL="0" marR="0" rtl="0" algn="l">
              <a:lnSpc>
                <a:spcPct val="109444"/>
              </a:lnSpc>
              <a:spcBef>
                <a:spcPts val="0"/>
              </a:spcBef>
              <a:spcAft>
                <a:spcPts val="0"/>
              </a:spcAft>
              <a:buNone/>
            </a:pPr>
            <a:r>
              <a:rPr lang="en" sz="400">
                <a:latin typeface="Helvetica Neue"/>
                <a:ea typeface="Helvetica Neue"/>
                <a:cs typeface="Helvetica Neue"/>
                <a:sym typeface="Helvetica Neue"/>
              </a:rPr>
              <a:t>1</a:t>
            </a:r>
            <a:endParaRPr sz="400">
              <a:latin typeface="Helvetica Neue"/>
              <a:ea typeface="Helvetica Neue"/>
              <a:cs typeface="Helvetica Neue"/>
              <a:sym typeface="Helvetica Neue"/>
            </a:endParaRPr>
          </a:p>
        </p:txBody>
      </p:sp>
      <p:sp>
        <p:nvSpPr>
          <p:cNvPr id="3818" name="Google Shape;3818;p423"/>
          <p:cNvSpPr/>
          <p:nvPr/>
        </p:nvSpPr>
        <p:spPr>
          <a:xfrm>
            <a:off x="4538662" y="2114402"/>
            <a:ext cx="1195861" cy="1396086"/>
          </a:xfrm>
          <a:custGeom>
            <a:rect b="b" l="l" r="r" t="t"/>
            <a:pathLst>
              <a:path extrusionOk="0" h="3068320" w="2628265">
                <a:moveTo>
                  <a:pt x="0" y="3067969"/>
                </a:moveTo>
                <a:lnTo>
                  <a:pt x="2628192" y="3067969"/>
                </a:lnTo>
                <a:lnTo>
                  <a:pt x="2628192" y="0"/>
                </a:lnTo>
                <a:lnTo>
                  <a:pt x="0" y="0"/>
                </a:lnTo>
                <a:lnTo>
                  <a:pt x="0" y="3067969"/>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19" name="Google Shape;3819;p423"/>
          <p:cNvSpPr txBox="1"/>
          <p:nvPr/>
        </p:nvSpPr>
        <p:spPr>
          <a:xfrm>
            <a:off x="4634056" y="3194101"/>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0.6</a:t>
            </a:r>
            <a:endParaRPr sz="300">
              <a:latin typeface="Helvetica Neue"/>
              <a:ea typeface="Helvetica Neue"/>
              <a:cs typeface="Helvetica Neue"/>
              <a:sym typeface="Helvetica Neue"/>
            </a:endParaRPr>
          </a:p>
        </p:txBody>
      </p:sp>
      <p:sp>
        <p:nvSpPr>
          <p:cNvPr id="3820" name="Google Shape;3820;p423"/>
          <p:cNvSpPr txBox="1"/>
          <p:nvPr/>
        </p:nvSpPr>
        <p:spPr>
          <a:xfrm>
            <a:off x="4634056" y="2960341"/>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0.8</a:t>
            </a:r>
            <a:endParaRPr sz="300">
              <a:latin typeface="Helvetica Neue"/>
              <a:ea typeface="Helvetica Neue"/>
              <a:cs typeface="Helvetica Neue"/>
              <a:sym typeface="Helvetica Neue"/>
            </a:endParaRPr>
          </a:p>
        </p:txBody>
      </p:sp>
      <p:sp>
        <p:nvSpPr>
          <p:cNvPr id="3821" name="Google Shape;3821;p423"/>
          <p:cNvSpPr txBox="1"/>
          <p:nvPr/>
        </p:nvSpPr>
        <p:spPr>
          <a:xfrm>
            <a:off x="4634056" y="2726538"/>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1.0</a:t>
            </a:r>
            <a:endParaRPr sz="300">
              <a:latin typeface="Helvetica Neue"/>
              <a:ea typeface="Helvetica Neue"/>
              <a:cs typeface="Helvetica Neue"/>
              <a:sym typeface="Helvetica Neue"/>
            </a:endParaRPr>
          </a:p>
        </p:txBody>
      </p:sp>
      <p:sp>
        <p:nvSpPr>
          <p:cNvPr id="3822" name="Google Shape;3822;p423"/>
          <p:cNvSpPr txBox="1"/>
          <p:nvPr/>
        </p:nvSpPr>
        <p:spPr>
          <a:xfrm>
            <a:off x="4634056" y="2492734"/>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1.2</a:t>
            </a:r>
            <a:endParaRPr sz="300">
              <a:latin typeface="Helvetica Neue"/>
              <a:ea typeface="Helvetica Neue"/>
              <a:cs typeface="Helvetica Neue"/>
              <a:sym typeface="Helvetica Neue"/>
            </a:endParaRPr>
          </a:p>
        </p:txBody>
      </p:sp>
      <p:sp>
        <p:nvSpPr>
          <p:cNvPr id="3823" name="Google Shape;3823;p423"/>
          <p:cNvSpPr txBox="1"/>
          <p:nvPr/>
        </p:nvSpPr>
        <p:spPr>
          <a:xfrm>
            <a:off x="4634056" y="2258975"/>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1.4</a:t>
            </a:r>
            <a:endParaRPr sz="300">
              <a:latin typeface="Helvetica Neue"/>
              <a:ea typeface="Helvetica Neue"/>
              <a:cs typeface="Helvetica Neue"/>
              <a:sym typeface="Helvetica Neue"/>
            </a:endParaRPr>
          </a:p>
        </p:txBody>
      </p:sp>
      <p:sp>
        <p:nvSpPr>
          <p:cNvPr id="3824" name="Google Shape;3824;p423"/>
          <p:cNvSpPr/>
          <p:nvPr/>
        </p:nvSpPr>
        <p:spPr>
          <a:xfrm>
            <a:off x="4713358" y="3228180"/>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25" name="Google Shape;3825;p423"/>
          <p:cNvSpPr/>
          <p:nvPr/>
        </p:nvSpPr>
        <p:spPr>
          <a:xfrm>
            <a:off x="4713358" y="2994421"/>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26" name="Google Shape;3826;p423"/>
          <p:cNvSpPr/>
          <p:nvPr/>
        </p:nvSpPr>
        <p:spPr>
          <a:xfrm>
            <a:off x="4713358" y="2760617"/>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27" name="Google Shape;3827;p423"/>
          <p:cNvSpPr/>
          <p:nvPr/>
        </p:nvSpPr>
        <p:spPr>
          <a:xfrm>
            <a:off x="4713358" y="2526814"/>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28" name="Google Shape;3828;p423"/>
          <p:cNvSpPr/>
          <p:nvPr/>
        </p:nvSpPr>
        <p:spPr>
          <a:xfrm>
            <a:off x="4713358" y="2293055"/>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29" name="Google Shape;3829;p423"/>
          <p:cNvSpPr/>
          <p:nvPr/>
        </p:nvSpPr>
        <p:spPr>
          <a:xfrm>
            <a:off x="4732036" y="2176175"/>
            <a:ext cx="999969" cy="1169568"/>
          </a:xfrm>
          <a:custGeom>
            <a:rect b="b" l="l" r="r" t="t"/>
            <a:pathLst>
              <a:path extrusionOk="0" h="2570479" w="2197734">
                <a:moveTo>
                  <a:pt x="0" y="2570201"/>
                </a:moveTo>
                <a:lnTo>
                  <a:pt x="2197180" y="2570201"/>
                </a:lnTo>
                <a:lnTo>
                  <a:pt x="2197180" y="0"/>
                </a:lnTo>
                <a:lnTo>
                  <a:pt x="0" y="0"/>
                </a:lnTo>
                <a:lnTo>
                  <a:pt x="0" y="2570201"/>
                </a:lnTo>
                <a:close/>
              </a:path>
            </a:pathLst>
          </a:custGeom>
          <a:solidFill>
            <a:srgbClr val="E5E5E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30" name="Google Shape;3830;p423"/>
          <p:cNvSpPr/>
          <p:nvPr/>
        </p:nvSpPr>
        <p:spPr>
          <a:xfrm>
            <a:off x="4732036" y="3345104"/>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31" name="Google Shape;3831;p423"/>
          <p:cNvSpPr/>
          <p:nvPr/>
        </p:nvSpPr>
        <p:spPr>
          <a:xfrm>
            <a:off x="4732036" y="3111301"/>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32" name="Google Shape;3832;p423"/>
          <p:cNvSpPr/>
          <p:nvPr/>
        </p:nvSpPr>
        <p:spPr>
          <a:xfrm>
            <a:off x="4732036" y="2877497"/>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33" name="Google Shape;3833;p423"/>
          <p:cNvSpPr/>
          <p:nvPr/>
        </p:nvSpPr>
        <p:spPr>
          <a:xfrm>
            <a:off x="4732036" y="2643738"/>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34" name="Google Shape;3834;p423"/>
          <p:cNvSpPr/>
          <p:nvPr/>
        </p:nvSpPr>
        <p:spPr>
          <a:xfrm>
            <a:off x="4732036" y="2409934"/>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35" name="Google Shape;3835;p423"/>
          <p:cNvSpPr/>
          <p:nvPr/>
        </p:nvSpPr>
        <p:spPr>
          <a:xfrm>
            <a:off x="4732036"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36" name="Google Shape;3836;p423"/>
          <p:cNvSpPr/>
          <p:nvPr/>
        </p:nvSpPr>
        <p:spPr>
          <a:xfrm>
            <a:off x="4931915"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37" name="Google Shape;3837;p423"/>
          <p:cNvSpPr/>
          <p:nvPr/>
        </p:nvSpPr>
        <p:spPr>
          <a:xfrm>
            <a:off x="5131794"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38" name="Google Shape;3838;p423"/>
          <p:cNvSpPr/>
          <p:nvPr/>
        </p:nvSpPr>
        <p:spPr>
          <a:xfrm>
            <a:off x="5331629"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39" name="Google Shape;3839;p423"/>
          <p:cNvSpPr/>
          <p:nvPr/>
        </p:nvSpPr>
        <p:spPr>
          <a:xfrm>
            <a:off x="5531507"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40" name="Google Shape;3840;p423"/>
          <p:cNvSpPr/>
          <p:nvPr/>
        </p:nvSpPr>
        <p:spPr>
          <a:xfrm>
            <a:off x="4732036" y="3228180"/>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41" name="Google Shape;3841;p423"/>
          <p:cNvSpPr/>
          <p:nvPr/>
        </p:nvSpPr>
        <p:spPr>
          <a:xfrm>
            <a:off x="4732036" y="2994421"/>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42" name="Google Shape;3842;p423"/>
          <p:cNvSpPr/>
          <p:nvPr/>
        </p:nvSpPr>
        <p:spPr>
          <a:xfrm>
            <a:off x="4732036" y="2760617"/>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43" name="Google Shape;3843;p423"/>
          <p:cNvSpPr/>
          <p:nvPr/>
        </p:nvSpPr>
        <p:spPr>
          <a:xfrm>
            <a:off x="4732036" y="2526814"/>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44" name="Google Shape;3844;p423"/>
          <p:cNvSpPr/>
          <p:nvPr/>
        </p:nvSpPr>
        <p:spPr>
          <a:xfrm>
            <a:off x="4732036" y="2293055"/>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45" name="Google Shape;3845;p423"/>
          <p:cNvSpPr/>
          <p:nvPr/>
        </p:nvSpPr>
        <p:spPr>
          <a:xfrm>
            <a:off x="4831976"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46" name="Google Shape;3846;p423"/>
          <p:cNvSpPr/>
          <p:nvPr/>
        </p:nvSpPr>
        <p:spPr>
          <a:xfrm>
            <a:off x="5031854"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47" name="Google Shape;3847;p423"/>
          <p:cNvSpPr/>
          <p:nvPr/>
        </p:nvSpPr>
        <p:spPr>
          <a:xfrm>
            <a:off x="5231733"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48" name="Google Shape;3848;p423"/>
          <p:cNvSpPr/>
          <p:nvPr/>
        </p:nvSpPr>
        <p:spPr>
          <a:xfrm>
            <a:off x="5431568"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49" name="Google Shape;3849;p423"/>
          <p:cNvSpPr/>
          <p:nvPr/>
        </p:nvSpPr>
        <p:spPr>
          <a:xfrm>
            <a:off x="5631447"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50" name="Google Shape;3850;p423"/>
          <p:cNvSpPr/>
          <p:nvPr/>
        </p:nvSpPr>
        <p:spPr>
          <a:xfrm>
            <a:off x="4917148" y="2395672"/>
            <a:ext cx="629568" cy="547802"/>
          </a:xfrm>
          <a:custGeom>
            <a:rect b="b" l="l" r="r" t="t"/>
            <a:pathLst>
              <a:path extrusionOk="0" h="1203960" w="1383665">
                <a:moveTo>
                  <a:pt x="691654" y="0"/>
                </a:moveTo>
                <a:lnTo>
                  <a:pt x="0" y="1203692"/>
                </a:lnTo>
                <a:lnTo>
                  <a:pt x="1383298" y="1203692"/>
                </a:lnTo>
                <a:lnTo>
                  <a:pt x="691654"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51" name="Google Shape;3851;p423"/>
          <p:cNvSpPr txBox="1"/>
          <p:nvPr/>
        </p:nvSpPr>
        <p:spPr>
          <a:xfrm>
            <a:off x="4795655"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0.6</a:t>
            </a:r>
            <a:endParaRPr sz="300">
              <a:latin typeface="Helvetica Neue"/>
              <a:ea typeface="Helvetica Neue"/>
              <a:cs typeface="Helvetica Neue"/>
              <a:sym typeface="Helvetica Neue"/>
            </a:endParaRPr>
          </a:p>
        </p:txBody>
      </p:sp>
      <p:sp>
        <p:nvSpPr>
          <p:cNvPr id="3852" name="Google Shape;3852;p423"/>
          <p:cNvSpPr txBox="1"/>
          <p:nvPr/>
        </p:nvSpPr>
        <p:spPr>
          <a:xfrm>
            <a:off x="4995534"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0.8</a:t>
            </a:r>
            <a:endParaRPr sz="300">
              <a:latin typeface="Helvetica Neue"/>
              <a:ea typeface="Helvetica Neue"/>
              <a:cs typeface="Helvetica Neue"/>
              <a:sym typeface="Helvetica Neue"/>
            </a:endParaRPr>
          </a:p>
        </p:txBody>
      </p:sp>
      <p:sp>
        <p:nvSpPr>
          <p:cNvPr id="3853" name="Google Shape;3853;p423"/>
          <p:cNvSpPr txBox="1"/>
          <p:nvPr/>
        </p:nvSpPr>
        <p:spPr>
          <a:xfrm>
            <a:off x="5395247"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1.2</a:t>
            </a:r>
            <a:endParaRPr sz="300">
              <a:latin typeface="Helvetica Neue"/>
              <a:ea typeface="Helvetica Neue"/>
              <a:cs typeface="Helvetica Neue"/>
              <a:sym typeface="Helvetica Neue"/>
            </a:endParaRPr>
          </a:p>
        </p:txBody>
      </p:sp>
      <p:sp>
        <p:nvSpPr>
          <p:cNvPr id="3854" name="Google Shape;3854;p423"/>
          <p:cNvSpPr txBox="1"/>
          <p:nvPr/>
        </p:nvSpPr>
        <p:spPr>
          <a:xfrm>
            <a:off x="5595125"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1.4</a:t>
            </a:r>
            <a:endParaRPr sz="300">
              <a:latin typeface="Helvetica Neue"/>
              <a:ea typeface="Helvetica Neue"/>
              <a:cs typeface="Helvetica Neue"/>
              <a:sym typeface="Helvetica Neue"/>
            </a:endParaRPr>
          </a:p>
        </p:txBody>
      </p:sp>
      <p:sp>
        <p:nvSpPr>
          <p:cNvPr id="3855" name="Google Shape;3855;p423"/>
          <p:cNvSpPr/>
          <p:nvPr/>
        </p:nvSpPr>
        <p:spPr>
          <a:xfrm>
            <a:off x="4831976"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56" name="Google Shape;3856;p423"/>
          <p:cNvSpPr/>
          <p:nvPr/>
        </p:nvSpPr>
        <p:spPr>
          <a:xfrm>
            <a:off x="5031854"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57" name="Google Shape;3857;p423"/>
          <p:cNvSpPr/>
          <p:nvPr/>
        </p:nvSpPr>
        <p:spPr>
          <a:xfrm>
            <a:off x="5231733"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58" name="Google Shape;3858;p423"/>
          <p:cNvSpPr/>
          <p:nvPr/>
        </p:nvSpPr>
        <p:spPr>
          <a:xfrm>
            <a:off x="5431568"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59" name="Google Shape;3859;p423"/>
          <p:cNvSpPr/>
          <p:nvPr/>
        </p:nvSpPr>
        <p:spPr>
          <a:xfrm>
            <a:off x="5631447"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60" name="Google Shape;3860;p423"/>
          <p:cNvSpPr txBox="1"/>
          <p:nvPr/>
        </p:nvSpPr>
        <p:spPr>
          <a:xfrm>
            <a:off x="5195412" y="3358139"/>
            <a:ext cx="72600" cy="120600"/>
          </a:xfrm>
          <a:prstGeom prst="rect">
            <a:avLst/>
          </a:prstGeom>
          <a:noFill/>
          <a:ln>
            <a:noFill/>
          </a:ln>
        </p:spPr>
        <p:txBody>
          <a:bodyPr anchorCtr="0" anchor="t" bIns="0" lIns="0" spcFirstLastPara="1" rIns="0" wrap="square" tIns="6650">
            <a:noAutofit/>
          </a:bodyPr>
          <a:lstStyle/>
          <a:p>
            <a:pPr indent="0" lvl="0" marL="0" marR="0" rtl="0" algn="l">
              <a:lnSpc>
                <a:spcPct val="112000"/>
              </a:lnSpc>
              <a:spcBef>
                <a:spcPts val="0"/>
              </a:spcBef>
              <a:spcAft>
                <a:spcPts val="0"/>
              </a:spcAft>
              <a:buNone/>
            </a:pPr>
            <a:r>
              <a:rPr lang="en" sz="300">
                <a:solidFill>
                  <a:srgbClr val="7F7F7F"/>
                </a:solidFill>
                <a:latin typeface="Helvetica Neue"/>
                <a:ea typeface="Helvetica Neue"/>
                <a:cs typeface="Helvetica Neue"/>
                <a:sym typeface="Helvetica Neue"/>
              </a:rPr>
              <a:t>1.0</a:t>
            </a:r>
            <a:endParaRPr sz="300">
              <a:latin typeface="Helvetica Neue"/>
              <a:ea typeface="Helvetica Neue"/>
              <a:cs typeface="Helvetica Neue"/>
              <a:sym typeface="Helvetica Neue"/>
            </a:endParaRPr>
          </a:p>
          <a:p>
            <a:pPr indent="0" lvl="0" marL="25400" marR="0" rtl="0" algn="l">
              <a:lnSpc>
                <a:spcPct val="113222"/>
              </a:lnSpc>
              <a:spcBef>
                <a:spcPts val="0"/>
              </a:spcBef>
              <a:spcAft>
                <a:spcPts val="0"/>
              </a:spcAft>
              <a:buNone/>
            </a:pPr>
            <a:r>
              <a:rPr lang="en" sz="400">
                <a:latin typeface="Helvetica Neue"/>
                <a:ea typeface="Helvetica Neue"/>
                <a:cs typeface="Helvetica Neue"/>
                <a:sym typeface="Helvetica Neue"/>
              </a:rPr>
              <a:t>1</a:t>
            </a:r>
            <a:endParaRPr sz="400">
              <a:latin typeface="Helvetica Neue"/>
              <a:ea typeface="Helvetica Neue"/>
              <a:cs typeface="Helvetica Neue"/>
              <a:sym typeface="Helvetica Neue"/>
            </a:endParaRPr>
          </a:p>
        </p:txBody>
      </p:sp>
      <p:sp>
        <p:nvSpPr>
          <p:cNvPr id="3861" name="Google Shape;3861;p423"/>
          <p:cNvSpPr txBox="1"/>
          <p:nvPr/>
        </p:nvSpPr>
        <p:spPr>
          <a:xfrm rot="-5400000">
            <a:off x="4589174" y="2728469"/>
            <a:ext cx="41400" cy="64500"/>
          </a:xfrm>
          <a:prstGeom prst="rect">
            <a:avLst/>
          </a:prstGeom>
          <a:noFill/>
          <a:ln>
            <a:noFill/>
          </a:ln>
        </p:spPr>
        <p:txBody>
          <a:bodyPr anchorCtr="0" anchor="t" bIns="0" lIns="0" spcFirstLastPara="1" rIns="0" wrap="square" tIns="0">
            <a:noAutofit/>
          </a:bodyPr>
          <a:lstStyle/>
          <a:p>
            <a:pPr indent="0" lvl="0" marL="0" marR="0" rtl="0" algn="l">
              <a:lnSpc>
                <a:spcPct val="109444"/>
              </a:lnSpc>
              <a:spcBef>
                <a:spcPts val="0"/>
              </a:spcBef>
              <a:spcAft>
                <a:spcPts val="0"/>
              </a:spcAft>
              <a:buNone/>
            </a:pPr>
            <a:r>
              <a:rPr lang="en" sz="400">
                <a:latin typeface="Helvetica Neue"/>
                <a:ea typeface="Helvetica Neue"/>
                <a:cs typeface="Helvetica Neue"/>
                <a:sym typeface="Helvetica Neue"/>
              </a:rPr>
              <a:t>1</a:t>
            </a:r>
            <a:endParaRPr sz="400">
              <a:latin typeface="Helvetica Neue"/>
              <a:ea typeface="Helvetica Neue"/>
              <a:cs typeface="Helvetica Neue"/>
              <a:sym typeface="Helvetica Neue"/>
            </a:endParaRPr>
          </a:p>
        </p:txBody>
      </p:sp>
      <p:sp>
        <p:nvSpPr>
          <p:cNvPr id="3862" name="Google Shape;3862;p423"/>
          <p:cNvSpPr txBox="1"/>
          <p:nvPr/>
        </p:nvSpPr>
        <p:spPr>
          <a:xfrm>
            <a:off x="5829443" y="3194101"/>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0.6</a:t>
            </a:r>
            <a:endParaRPr sz="300">
              <a:latin typeface="Helvetica Neue"/>
              <a:ea typeface="Helvetica Neue"/>
              <a:cs typeface="Helvetica Neue"/>
              <a:sym typeface="Helvetica Neue"/>
            </a:endParaRPr>
          </a:p>
        </p:txBody>
      </p:sp>
      <p:sp>
        <p:nvSpPr>
          <p:cNvPr id="3863" name="Google Shape;3863;p423"/>
          <p:cNvSpPr txBox="1"/>
          <p:nvPr/>
        </p:nvSpPr>
        <p:spPr>
          <a:xfrm>
            <a:off x="5829443" y="2960341"/>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0.8</a:t>
            </a:r>
            <a:endParaRPr sz="300">
              <a:latin typeface="Helvetica Neue"/>
              <a:ea typeface="Helvetica Neue"/>
              <a:cs typeface="Helvetica Neue"/>
              <a:sym typeface="Helvetica Neue"/>
            </a:endParaRPr>
          </a:p>
        </p:txBody>
      </p:sp>
      <p:sp>
        <p:nvSpPr>
          <p:cNvPr id="3864" name="Google Shape;3864;p423"/>
          <p:cNvSpPr txBox="1"/>
          <p:nvPr/>
        </p:nvSpPr>
        <p:spPr>
          <a:xfrm>
            <a:off x="5829443" y="2726538"/>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1.0</a:t>
            </a:r>
            <a:endParaRPr sz="300">
              <a:latin typeface="Helvetica Neue"/>
              <a:ea typeface="Helvetica Neue"/>
              <a:cs typeface="Helvetica Neue"/>
              <a:sym typeface="Helvetica Neue"/>
            </a:endParaRPr>
          </a:p>
        </p:txBody>
      </p:sp>
      <p:sp>
        <p:nvSpPr>
          <p:cNvPr id="3865" name="Google Shape;3865;p423"/>
          <p:cNvSpPr txBox="1"/>
          <p:nvPr/>
        </p:nvSpPr>
        <p:spPr>
          <a:xfrm>
            <a:off x="5829443" y="2492734"/>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1.2</a:t>
            </a:r>
            <a:endParaRPr sz="300">
              <a:latin typeface="Helvetica Neue"/>
              <a:ea typeface="Helvetica Neue"/>
              <a:cs typeface="Helvetica Neue"/>
              <a:sym typeface="Helvetica Neue"/>
            </a:endParaRPr>
          </a:p>
        </p:txBody>
      </p:sp>
      <p:sp>
        <p:nvSpPr>
          <p:cNvPr id="3866" name="Google Shape;3866;p423"/>
          <p:cNvSpPr txBox="1"/>
          <p:nvPr/>
        </p:nvSpPr>
        <p:spPr>
          <a:xfrm>
            <a:off x="5829443" y="2258975"/>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1.4</a:t>
            </a:r>
            <a:endParaRPr sz="300">
              <a:latin typeface="Helvetica Neue"/>
              <a:ea typeface="Helvetica Neue"/>
              <a:cs typeface="Helvetica Neue"/>
              <a:sym typeface="Helvetica Neue"/>
            </a:endParaRPr>
          </a:p>
        </p:txBody>
      </p:sp>
      <p:sp>
        <p:nvSpPr>
          <p:cNvPr id="3867" name="Google Shape;3867;p423"/>
          <p:cNvSpPr/>
          <p:nvPr/>
        </p:nvSpPr>
        <p:spPr>
          <a:xfrm>
            <a:off x="5908746" y="3228180"/>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68" name="Google Shape;3868;p423"/>
          <p:cNvSpPr/>
          <p:nvPr/>
        </p:nvSpPr>
        <p:spPr>
          <a:xfrm>
            <a:off x="5908746" y="2994421"/>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69" name="Google Shape;3869;p423"/>
          <p:cNvSpPr/>
          <p:nvPr/>
        </p:nvSpPr>
        <p:spPr>
          <a:xfrm>
            <a:off x="5908746" y="2760617"/>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70" name="Google Shape;3870;p423"/>
          <p:cNvSpPr/>
          <p:nvPr/>
        </p:nvSpPr>
        <p:spPr>
          <a:xfrm>
            <a:off x="5908746" y="2526814"/>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71" name="Google Shape;3871;p423"/>
          <p:cNvSpPr/>
          <p:nvPr/>
        </p:nvSpPr>
        <p:spPr>
          <a:xfrm>
            <a:off x="5908746" y="2293055"/>
            <a:ext cx="18780" cy="0"/>
          </a:xfrm>
          <a:custGeom>
            <a:rect b="b" l="l" r="r" t="t"/>
            <a:pathLst>
              <a:path extrusionOk="0" h="120000" w="41275">
                <a:moveTo>
                  <a:pt x="0" y="0"/>
                </a:moveTo>
                <a:lnTo>
                  <a:pt x="41066" y="0"/>
                </a:lnTo>
              </a:path>
            </a:pathLst>
          </a:custGeom>
          <a:noFill/>
          <a:ln cap="flat" cmpd="sng" w="1027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72" name="Google Shape;3872;p423"/>
          <p:cNvSpPr/>
          <p:nvPr/>
        </p:nvSpPr>
        <p:spPr>
          <a:xfrm>
            <a:off x="5927426" y="2176175"/>
            <a:ext cx="999969" cy="1169568"/>
          </a:xfrm>
          <a:custGeom>
            <a:rect b="b" l="l" r="r" t="t"/>
            <a:pathLst>
              <a:path extrusionOk="0" h="2570479" w="2197734">
                <a:moveTo>
                  <a:pt x="0" y="2570201"/>
                </a:moveTo>
                <a:lnTo>
                  <a:pt x="2197180" y="2570201"/>
                </a:lnTo>
                <a:lnTo>
                  <a:pt x="2197180" y="0"/>
                </a:lnTo>
                <a:lnTo>
                  <a:pt x="0" y="0"/>
                </a:lnTo>
                <a:lnTo>
                  <a:pt x="0" y="2570201"/>
                </a:lnTo>
                <a:close/>
              </a:path>
            </a:pathLst>
          </a:custGeom>
          <a:solidFill>
            <a:srgbClr val="E5E5E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73" name="Google Shape;3873;p423"/>
          <p:cNvSpPr/>
          <p:nvPr/>
        </p:nvSpPr>
        <p:spPr>
          <a:xfrm>
            <a:off x="5927424" y="3345104"/>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74" name="Google Shape;3874;p423"/>
          <p:cNvSpPr/>
          <p:nvPr/>
        </p:nvSpPr>
        <p:spPr>
          <a:xfrm>
            <a:off x="5927424" y="3111301"/>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75" name="Google Shape;3875;p423"/>
          <p:cNvSpPr/>
          <p:nvPr/>
        </p:nvSpPr>
        <p:spPr>
          <a:xfrm>
            <a:off x="5927424" y="2877497"/>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76" name="Google Shape;3876;p423"/>
          <p:cNvSpPr/>
          <p:nvPr/>
        </p:nvSpPr>
        <p:spPr>
          <a:xfrm>
            <a:off x="5927424" y="2643738"/>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77" name="Google Shape;3877;p423"/>
          <p:cNvSpPr/>
          <p:nvPr/>
        </p:nvSpPr>
        <p:spPr>
          <a:xfrm>
            <a:off x="5927424" y="2409934"/>
            <a:ext cx="999969" cy="0"/>
          </a:xfrm>
          <a:custGeom>
            <a:rect b="b" l="l" r="r" t="t"/>
            <a:pathLst>
              <a:path extrusionOk="0" h="120000" w="2197734">
                <a:moveTo>
                  <a:pt x="0" y="0"/>
                </a:moveTo>
                <a:lnTo>
                  <a:pt x="219718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78" name="Google Shape;3878;p423"/>
          <p:cNvSpPr/>
          <p:nvPr/>
        </p:nvSpPr>
        <p:spPr>
          <a:xfrm>
            <a:off x="5927424"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79" name="Google Shape;3879;p423"/>
          <p:cNvSpPr/>
          <p:nvPr/>
        </p:nvSpPr>
        <p:spPr>
          <a:xfrm>
            <a:off x="6127303"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80" name="Google Shape;3880;p423"/>
          <p:cNvSpPr/>
          <p:nvPr/>
        </p:nvSpPr>
        <p:spPr>
          <a:xfrm>
            <a:off x="6327181"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81" name="Google Shape;3881;p423"/>
          <p:cNvSpPr/>
          <p:nvPr/>
        </p:nvSpPr>
        <p:spPr>
          <a:xfrm>
            <a:off x="6527016"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82" name="Google Shape;3882;p423"/>
          <p:cNvSpPr/>
          <p:nvPr/>
        </p:nvSpPr>
        <p:spPr>
          <a:xfrm>
            <a:off x="6726895" y="2176131"/>
            <a:ext cx="0" cy="1169568"/>
          </a:xfrm>
          <a:custGeom>
            <a:rect b="b" l="l" r="r" t="t"/>
            <a:pathLst>
              <a:path extrusionOk="0" h="2570479" w="120000">
                <a:moveTo>
                  <a:pt x="0" y="2570298"/>
                </a:moveTo>
                <a:lnTo>
                  <a:pt x="0" y="0"/>
                </a:lnTo>
              </a:path>
            </a:pathLst>
          </a:custGeom>
          <a:noFill/>
          <a:ln cap="flat" cmpd="sng" w="9525">
            <a:solidFill>
              <a:srgbClr val="F2F2F2"/>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83" name="Google Shape;3883;p423"/>
          <p:cNvSpPr/>
          <p:nvPr/>
        </p:nvSpPr>
        <p:spPr>
          <a:xfrm>
            <a:off x="5927424" y="3228180"/>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84" name="Google Shape;3884;p423"/>
          <p:cNvSpPr/>
          <p:nvPr/>
        </p:nvSpPr>
        <p:spPr>
          <a:xfrm>
            <a:off x="5927424" y="2994421"/>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85" name="Google Shape;3885;p423"/>
          <p:cNvSpPr/>
          <p:nvPr/>
        </p:nvSpPr>
        <p:spPr>
          <a:xfrm>
            <a:off x="5927424" y="2760617"/>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86" name="Google Shape;3886;p423"/>
          <p:cNvSpPr/>
          <p:nvPr/>
        </p:nvSpPr>
        <p:spPr>
          <a:xfrm>
            <a:off x="5927424" y="2526814"/>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87" name="Google Shape;3887;p423"/>
          <p:cNvSpPr/>
          <p:nvPr/>
        </p:nvSpPr>
        <p:spPr>
          <a:xfrm>
            <a:off x="5927424" y="2293055"/>
            <a:ext cx="999969" cy="0"/>
          </a:xfrm>
          <a:custGeom>
            <a:rect b="b" l="l" r="r" t="t"/>
            <a:pathLst>
              <a:path extrusionOk="0" h="120000" w="2197734">
                <a:moveTo>
                  <a:pt x="0" y="0"/>
                </a:moveTo>
                <a:lnTo>
                  <a:pt x="2197180" y="0"/>
                </a:lnTo>
              </a:path>
            </a:pathLst>
          </a:custGeom>
          <a:noFill/>
          <a:ln cap="flat" cmpd="sng" w="102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88" name="Google Shape;3888;p423"/>
          <p:cNvSpPr/>
          <p:nvPr/>
        </p:nvSpPr>
        <p:spPr>
          <a:xfrm>
            <a:off x="6027363"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89" name="Google Shape;3889;p423"/>
          <p:cNvSpPr/>
          <p:nvPr/>
        </p:nvSpPr>
        <p:spPr>
          <a:xfrm>
            <a:off x="6227242"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90" name="Google Shape;3890;p423"/>
          <p:cNvSpPr/>
          <p:nvPr/>
        </p:nvSpPr>
        <p:spPr>
          <a:xfrm>
            <a:off x="6427121"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91" name="Google Shape;3891;p423"/>
          <p:cNvSpPr/>
          <p:nvPr/>
        </p:nvSpPr>
        <p:spPr>
          <a:xfrm>
            <a:off x="6626956"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92" name="Google Shape;3892;p423"/>
          <p:cNvSpPr/>
          <p:nvPr/>
        </p:nvSpPr>
        <p:spPr>
          <a:xfrm>
            <a:off x="6826834" y="2176131"/>
            <a:ext cx="0" cy="1169568"/>
          </a:xfrm>
          <a:custGeom>
            <a:rect b="b" l="l" r="r" t="t"/>
            <a:pathLst>
              <a:path extrusionOk="0" h="2570479" w="120000">
                <a:moveTo>
                  <a:pt x="0" y="2570298"/>
                </a:moveTo>
                <a:lnTo>
                  <a:pt x="0" y="0"/>
                </a:lnTo>
              </a:path>
            </a:pathLst>
          </a:custGeom>
          <a:noFill/>
          <a:ln cap="flat" cmpd="sng" w="102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93" name="Google Shape;3893;p423"/>
          <p:cNvSpPr/>
          <p:nvPr/>
        </p:nvSpPr>
        <p:spPr>
          <a:xfrm>
            <a:off x="6193532" y="2525931"/>
            <a:ext cx="467481" cy="469792"/>
          </a:xfrm>
          <a:custGeom>
            <a:rect b="b" l="l" r="r" t="t"/>
            <a:pathLst>
              <a:path extrusionOk="0" h="1032509" w="1027430">
                <a:moveTo>
                  <a:pt x="513575" y="0"/>
                </a:moveTo>
                <a:lnTo>
                  <a:pt x="466994" y="2119"/>
                </a:lnTo>
                <a:lnTo>
                  <a:pt x="421550" y="8353"/>
                </a:lnTo>
                <a:lnTo>
                  <a:pt x="377430" y="18516"/>
                </a:lnTo>
                <a:lnTo>
                  <a:pt x="334818" y="32422"/>
                </a:lnTo>
                <a:lnTo>
                  <a:pt x="293897" y="49885"/>
                </a:lnTo>
                <a:lnTo>
                  <a:pt x="254855" y="70719"/>
                </a:lnTo>
                <a:lnTo>
                  <a:pt x="217874" y="94738"/>
                </a:lnTo>
                <a:lnTo>
                  <a:pt x="183139" y="121757"/>
                </a:lnTo>
                <a:lnTo>
                  <a:pt x="150837" y="151589"/>
                </a:lnTo>
                <a:lnTo>
                  <a:pt x="121150" y="184049"/>
                </a:lnTo>
                <a:lnTo>
                  <a:pt x="94264" y="218951"/>
                </a:lnTo>
                <a:lnTo>
                  <a:pt x="70363" y="256109"/>
                </a:lnTo>
                <a:lnTo>
                  <a:pt x="49633" y="295337"/>
                </a:lnTo>
                <a:lnTo>
                  <a:pt x="32257" y="336448"/>
                </a:lnTo>
                <a:lnTo>
                  <a:pt x="18422" y="379258"/>
                </a:lnTo>
                <a:lnTo>
                  <a:pt x="8310" y="423581"/>
                </a:lnTo>
                <a:lnTo>
                  <a:pt x="2108" y="469230"/>
                </a:lnTo>
                <a:lnTo>
                  <a:pt x="0" y="516019"/>
                </a:lnTo>
                <a:lnTo>
                  <a:pt x="2108" y="562809"/>
                </a:lnTo>
                <a:lnTo>
                  <a:pt x="8310" y="608458"/>
                </a:lnTo>
                <a:lnTo>
                  <a:pt x="18422" y="652780"/>
                </a:lnTo>
                <a:lnTo>
                  <a:pt x="32257" y="695591"/>
                </a:lnTo>
                <a:lnTo>
                  <a:pt x="49633" y="736702"/>
                </a:lnTo>
                <a:lnTo>
                  <a:pt x="70363" y="775930"/>
                </a:lnTo>
                <a:lnTo>
                  <a:pt x="94264" y="813088"/>
                </a:lnTo>
                <a:lnTo>
                  <a:pt x="121150" y="847990"/>
                </a:lnTo>
                <a:lnTo>
                  <a:pt x="150837" y="880450"/>
                </a:lnTo>
                <a:lnTo>
                  <a:pt x="183139" y="910283"/>
                </a:lnTo>
                <a:lnTo>
                  <a:pt x="217874" y="937301"/>
                </a:lnTo>
                <a:lnTo>
                  <a:pt x="254855" y="961321"/>
                </a:lnTo>
                <a:lnTo>
                  <a:pt x="293897" y="982155"/>
                </a:lnTo>
                <a:lnTo>
                  <a:pt x="334818" y="999618"/>
                </a:lnTo>
                <a:lnTo>
                  <a:pt x="377430" y="1013524"/>
                </a:lnTo>
                <a:lnTo>
                  <a:pt x="421550" y="1023687"/>
                </a:lnTo>
                <a:lnTo>
                  <a:pt x="466994" y="1029921"/>
                </a:lnTo>
                <a:lnTo>
                  <a:pt x="513575" y="1032040"/>
                </a:lnTo>
                <a:lnTo>
                  <a:pt x="560142" y="1029921"/>
                </a:lnTo>
                <a:lnTo>
                  <a:pt x="605573" y="1023687"/>
                </a:lnTo>
                <a:lnTo>
                  <a:pt x="649684" y="1013524"/>
                </a:lnTo>
                <a:lnTo>
                  <a:pt x="692290" y="999618"/>
                </a:lnTo>
                <a:lnTo>
                  <a:pt x="733206" y="982155"/>
                </a:lnTo>
                <a:lnTo>
                  <a:pt x="772247" y="961321"/>
                </a:lnTo>
                <a:lnTo>
                  <a:pt x="809228" y="937301"/>
                </a:lnTo>
                <a:lnTo>
                  <a:pt x="843964" y="910283"/>
                </a:lnTo>
                <a:lnTo>
                  <a:pt x="876270" y="880450"/>
                </a:lnTo>
                <a:lnTo>
                  <a:pt x="905961" y="847990"/>
                </a:lnTo>
                <a:lnTo>
                  <a:pt x="932851" y="813088"/>
                </a:lnTo>
                <a:lnTo>
                  <a:pt x="956757" y="775930"/>
                </a:lnTo>
                <a:lnTo>
                  <a:pt x="977492" y="736702"/>
                </a:lnTo>
                <a:lnTo>
                  <a:pt x="994872" y="695591"/>
                </a:lnTo>
                <a:lnTo>
                  <a:pt x="1008712" y="652780"/>
                </a:lnTo>
                <a:lnTo>
                  <a:pt x="1018827" y="608458"/>
                </a:lnTo>
                <a:lnTo>
                  <a:pt x="1025032" y="562809"/>
                </a:lnTo>
                <a:lnTo>
                  <a:pt x="1027141" y="516019"/>
                </a:lnTo>
                <a:lnTo>
                  <a:pt x="1025032" y="469230"/>
                </a:lnTo>
                <a:lnTo>
                  <a:pt x="1018827" y="423581"/>
                </a:lnTo>
                <a:lnTo>
                  <a:pt x="1008712" y="379258"/>
                </a:lnTo>
                <a:lnTo>
                  <a:pt x="994872" y="336448"/>
                </a:lnTo>
                <a:lnTo>
                  <a:pt x="977492" y="295337"/>
                </a:lnTo>
                <a:lnTo>
                  <a:pt x="956757" y="256109"/>
                </a:lnTo>
                <a:lnTo>
                  <a:pt x="932851" y="218951"/>
                </a:lnTo>
                <a:lnTo>
                  <a:pt x="905961" y="184049"/>
                </a:lnTo>
                <a:lnTo>
                  <a:pt x="876270" y="151589"/>
                </a:lnTo>
                <a:lnTo>
                  <a:pt x="843964" y="121757"/>
                </a:lnTo>
                <a:lnTo>
                  <a:pt x="809228" y="94738"/>
                </a:lnTo>
                <a:lnTo>
                  <a:pt x="772247" y="70719"/>
                </a:lnTo>
                <a:lnTo>
                  <a:pt x="733206" y="49885"/>
                </a:lnTo>
                <a:lnTo>
                  <a:pt x="692290" y="32422"/>
                </a:lnTo>
                <a:lnTo>
                  <a:pt x="649684" y="18516"/>
                </a:lnTo>
                <a:lnTo>
                  <a:pt x="605573" y="8353"/>
                </a:lnTo>
                <a:lnTo>
                  <a:pt x="560142" y="2119"/>
                </a:lnTo>
                <a:lnTo>
                  <a:pt x="513575" y="0"/>
                </a:lnTo>
                <a:close/>
              </a:path>
            </a:pathLst>
          </a:custGeom>
          <a:solidFill>
            <a:srgbClr val="0000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94" name="Google Shape;3894;p423"/>
          <p:cNvSpPr txBox="1"/>
          <p:nvPr/>
        </p:nvSpPr>
        <p:spPr>
          <a:xfrm>
            <a:off x="5991042"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0.6</a:t>
            </a:r>
            <a:endParaRPr sz="300">
              <a:latin typeface="Helvetica Neue"/>
              <a:ea typeface="Helvetica Neue"/>
              <a:cs typeface="Helvetica Neue"/>
              <a:sym typeface="Helvetica Neue"/>
            </a:endParaRPr>
          </a:p>
        </p:txBody>
      </p:sp>
      <p:sp>
        <p:nvSpPr>
          <p:cNvPr id="3895" name="Google Shape;3895;p423"/>
          <p:cNvSpPr txBox="1"/>
          <p:nvPr/>
        </p:nvSpPr>
        <p:spPr>
          <a:xfrm>
            <a:off x="6190921"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0.8</a:t>
            </a:r>
            <a:endParaRPr sz="300">
              <a:latin typeface="Helvetica Neue"/>
              <a:ea typeface="Helvetica Neue"/>
              <a:cs typeface="Helvetica Neue"/>
              <a:sym typeface="Helvetica Neue"/>
            </a:endParaRPr>
          </a:p>
        </p:txBody>
      </p:sp>
      <p:sp>
        <p:nvSpPr>
          <p:cNvPr id="3896" name="Google Shape;3896;p423"/>
          <p:cNvSpPr txBox="1"/>
          <p:nvPr/>
        </p:nvSpPr>
        <p:spPr>
          <a:xfrm>
            <a:off x="6590634"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1.2</a:t>
            </a:r>
            <a:endParaRPr sz="300">
              <a:latin typeface="Helvetica Neue"/>
              <a:ea typeface="Helvetica Neue"/>
              <a:cs typeface="Helvetica Neue"/>
              <a:sym typeface="Helvetica Neue"/>
            </a:endParaRPr>
          </a:p>
        </p:txBody>
      </p:sp>
      <p:sp>
        <p:nvSpPr>
          <p:cNvPr id="3897" name="Google Shape;3897;p423"/>
          <p:cNvSpPr txBox="1"/>
          <p:nvPr/>
        </p:nvSpPr>
        <p:spPr>
          <a:xfrm>
            <a:off x="6790514" y="3358139"/>
            <a:ext cx="72600" cy="64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300">
                <a:solidFill>
                  <a:srgbClr val="7F7F7F"/>
                </a:solidFill>
                <a:latin typeface="Helvetica Neue"/>
                <a:ea typeface="Helvetica Neue"/>
                <a:cs typeface="Helvetica Neue"/>
                <a:sym typeface="Helvetica Neue"/>
              </a:rPr>
              <a:t>1.4</a:t>
            </a:r>
            <a:endParaRPr sz="300">
              <a:latin typeface="Helvetica Neue"/>
              <a:ea typeface="Helvetica Neue"/>
              <a:cs typeface="Helvetica Neue"/>
              <a:sym typeface="Helvetica Neue"/>
            </a:endParaRPr>
          </a:p>
        </p:txBody>
      </p:sp>
      <p:sp>
        <p:nvSpPr>
          <p:cNvPr id="3898" name="Google Shape;3898;p423"/>
          <p:cNvSpPr/>
          <p:nvPr/>
        </p:nvSpPr>
        <p:spPr>
          <a:xfrm>
            <a:off x="6027363"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899" name="Google Shape;3899;p423"/>
          <p:cNvSpPr/>
          <p:nvPr/>
        </p:nvSpPr>
        <p:spPr>
          <a:xfrm>
            <a:off x="6227242"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00" name="Google Shape;3900;p423"/>
          <p:cNvSpPr/>
          <p:nvPr/>
        </p:nvSpPr>
        <p:spPr>
          <a:xfrm>
            <a:off x="6427121"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01" name="Google Shape;3901;p423"/>
          <p:cNvSpPr/>
          <p:nvPr/>
        </p:nvSpPr>
        <p:spPr>
          <a:xfrm>
            <a:off x="6626956"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02" name="Google Shape;3902;p423"/>
          <p:cNvSpPr/>
          <p:nvPr/>
        </p:nvSpPr>
        <p:spPr>
          <a:xfrm>
            <a:off x="6826834" y="3345104"/>
            <a:ext cx="0" cy="18780"/>
          </a:xfrm>
          <a:custGeom>
            <a:rect b="b" l="l" r="r" t="t"/>
            <a:pathLst>
              <a:path extrusionOk="0" h="41275" w="120000">
                <a:moveTo>
                  <a:pt x="0" y="41262"/>
                </a:moveTo>
                <a:lnTo>
                  <a:pt x="0" y="0"/>
                </a:lnTo>
              </a:path>
            </a:pathLst>
          </a:custGeom>
          <a:noFill/>
          <a:ln cap="flat" cmpd="sng" w="10225">
            <a:solidFill>
              <a:srgbClr val="7F7F7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03" name="Google Shape;3903;p423"/>
          <p:cNvSpPr txBox="1"/>
          <p:nvPr/>
        </p:nvSpPr>
        <p:spPr>
          <a:xfrm>
            <a:off x="6390800" y="3358139"/>
            <a:ext cx="72600" cy="120600"/>
          </a:xfrm>
          <a:prstGeom prst="rect">
            <a:avLst/>
          </a:prstGeom>
          <a:noFill/>
          <a:ln>
            <a:noFill/>
          </a:ln>
        </p:spPr>
        <p:txBody>
          <a:bodyPr anchorCtr="0" anchor="t" bIns="0" lIns="0" spcFirstLastPara="1" rIns="0" wrap="square" tIns="6650">
            <a:noAutofit/>
          </a:bodyPr>
          <a:lstStyle/>
          <a:p>
            <a:pPr indent="0" lvl="0" marL="0" marR="0" rtl="0" algn="l">
              <a:lnSpc>
                <a:spcPct val="112000"/>
              </a:lnSpc>
              <a:spcBef>
                <a:spcPts val="0"/>
              </a:spcBef>
              <a:spcAft>
                <a:spcPts val="0"/>
              </a:spcAft>
              <a:buNone/>
            </a:pPr>
            <a:r>
              <a:rPr lang="en" sz="300">
                <a:solidFill>
                  <a:srgbClr val="7F7F7F"/>
                </a:solidFill>
                <a:latin typeface="Helvetica Neue"/>
                <a:ea typeface="Helvetica Neue"/>
                <a:cs typeface="Helvetica Neue"/>
                <a:sym typeface="Helvetica Neue"/>
              </a:rPr>
              <a:t>1.0</a:t>
            </a:r>
            <a:endParaRPr sz="300">
              <a:latin typeface="Helvetica Neue"/>
              <a:ea typeface="Helvetica Neue"/>
              <a:cs typeface="Helvetica Neue"/>
              <a:sym typeface="Helvetica Neue"/>
            </a:endParaRPr>
          </a:p>
          <a:p>
            <a:pPr indent="0" lvl="0" marL="25400" marR="0" rtl="0" algn="l">
              <a:lnSpc>
                <a:spcPct val="113222"/>
              </a:lnSpc>
              <a:spcBef>
                <a:spcPts val="0"/>
              </a:spcBef>
              <a:spcAft>
                <a:spcPts val="0"/>
              </a:spcAft>
              <a:buNone/>
            </a:pPr>
            <a:r>
              <a:rPr lang="en" sz="400">
                <a:latin typeface="Helvetica Neue"/>
                <a:ea typeface="Helvetica Neue"/>
                <a:cs typeface="Helvetica Neue"/>
                <a:sym typeface="Helvetica Neue"/>
              </a:rPr>
              <a:t>1</a:t>
            </a:r>
            <a:endParaRPr sz="400">
              <a:latin typeface="Helvetica Neue"/>
              <a:ea typeface="Helvetica Neue"/>
              <a:cs typeface="Helvetica Neue"/>
              <a:sym typeface="Helvetica Neue"/>
            </a:endParaRPr>
          </a:p>
        </p:txBody>
      </p:sp>
      <p:sp>
        <p:nvSpPr>
          <p:cNvPr id="3904" name="Google Shape;3904;p423"/>
          <p:cNvSpPr txBox="1"/>
          <p:nvPr/>
        </p:nvSpPr>
        <p:spPr>
          <a:xfrm rot="-5400000">
            <a:off x="5784562" y="2728469"/>
            <a:ext cx="41400" cy="64500"/>
          </a:xfrm>
          <a:prstGeom prst="rect">
            <a:avLst/>
          </a:prstGeom>
          <a:noFill/>
          <a:ln>
            <a:noFill/>
          </a:ln>
        </p:spPr>
        <p:txBody>
          <a:bodyPr anchorCtr="0" anchor="t" bIns="0" lIns="0" spcFirstLastPara="1" rIns="0" wrap="square" tIns="0">
            <a:noAutofit/>
          </a:bodyPr>
          <a:lstStyle/>
          <a:p>
            <a:pPr indent="0" lvl="0" marL="0" marR="0" rtl="0" algn="l">
              <a:lnSpc>
                <a:spcPct val="109444"/>
              </a:lnSpc>
              <a:spcBef>
                <a:spcPts val="0"/>
              </a:spcBef>
              <a:spcAft>
                <a:spcPts val="0"/>
              </a:spcAft>
              <a:buNone/>
            </a:pPr>
            <a:r>
              <a:rPr lang="en" sz="400">
                <a:latin typeface="Helvetica Neue"/>
                <a:ea typeface="Helvetica Neue"/>
                <a:cs typeface="Helvetica Neue"/>
                <a:sym typeface="Helvetica Neue"/>
              </a:rPr>
              <a:t>1</a:t>
            </a:r>
            <a:endParaRPr sz="400">
              <a:latin typeface="Helvetica Neue"/>
              <a:ea typeface="Helvetica Neue"/>
              <a:cs typeface="Helvetica Neue"/>
              <a:sym typeface="Helvetica Neue"/>
            </a:endParaRPr>
          </a:p>
        </p:txBody>
      </p:sp>
      <p:sp>
        <p:nvSpPr>
          <p:cNvPr id="3905" name="Google Shape;3905;p423"/>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Aesthetics</a:t>
            </a:r>
            <a:endParaRPr b="1" sz="3000">
              <a:solidFill>
                <a:srgbClr val="000000"/>
              </a:solidFill>
              <a:latin typeface="Questrial"/>
              <a:ea typeface="Questrial"/>
              <a:cs typeface="Questrial"/>
              <a:sym typeface="Questrial"/>
            </a:endParaRPr>
          </a:p>
        </p:txBody>
      </p:sp>
    </p:spTree>
  </p:cSld>
  <p:clrMapOvr>
    <a:masterClrMapping/>
  </p:clrMapOvr>
</p:sld>
</file>

<file path=ppt/slides/slide3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909" name="Shape 3909"/>
        <p:cNvGrpSpPr/>
        <p:nvPr/>
      </p:nvGrpSpPr>
      <p:grpSpPr>
        <a:xfrm>
          <a:off x="0" y="0"/>
          <a:ext cx="0" cy="0"/>
          <a:chOff x="0" y="0"/>
          <a:chExt cx="0" cy="0"/>
        </a:xfrm>
      </p:grpSpPr>
      <p:sp>
        <p:nvSpPr>
          <p:cNvPr id="3910" name="Google Shape;3910;p424"/>
          <p:cNvSpPr txBox="1"/>
          <p:nvPr/>
        </p:nvSpPr>
        <p:spPr>
          <a:xfrm>
            <a:off x="2829434" y="2440244"/>
            <a:ext cx="840000" cy="1269900"/>
          </a:xfrm>
          <a:prstGeom prst="rect">
            <a:avLst/>
          </a:prstGeom>
          <a:noFill/>
          <a:ln>
            <a:noFill/>
          </a:ln>
        </p:spPr>
        <p:txBody>
          <a:bodyPr anchorCtr="0" anchor="t" bIns="0" lIns="0" spcFirstLastPara="1" rIns="0" wrap="square" tIns="19625">
            <a:noAutofit/>
          </a:bodyPr>
          <a:lstStyle/>
          <a:p>
            <a:pPr indent="0" lvl="0" marL="0" marR="0" rtl="0" algn="l">
              <a:lnSpc>
                <a:spcPct val="94500"/>
              </a:lnSpc>
              <a:spcBef>
                <a:spcPts val="0"/>
              </a:spcBef>
              <a:spcAft>
                <a:spcPts val="0"/>
              </a:spcAft>
              <a:buNone/>
            </a:pPr>
            <a:r>
              <a:rPr lang="en" sz="1700">
                <a:solidFill>
                  <a:srgbClr val="EC5D57"/>
                </a:solidFill>
                <a:latin typeface="Questrial"/>
                <a:ea typeface="Questrial"/>
                <a:cs typeface="Questrial"/>
                <a:sym typeface="Questrial"/>
              </a:rPr>
              <a:t>Red  </a:t>
            </a:r>
            <a:endParaRPr sz="1700">
              <a:solidFill>
                <a:srgbClr val="EC5D57"/>
              </a:solidFill>
              <a:latin typeface="Questrial"/>
              <a:ea typeface="Questrial"/>
              <a:cs typeface="Questrial"/>
              <a:sym typeface="Questrial"/>
            </a:endParaRPr>
          </a:p>
          <a:p>
            <a:pPr indent="0" lvl="0" marL="0" marR="0" rtl="0" algn="l">
              <a:lnSpc>
                <a:spcPct val="94500"/>
              </a:lnSpc>
              <a:spcBef>
                <a:spcPts val="0"/>
              </a:spcBef>
              <a:spcAft>
                <a:spcPts val="0"/>
              </a:spcAft>
              <a:buNone/>
            </a:pPr>
            <a:r>
              <a:rPr lang="en" sz="1700">
                <a:solidFill>
                  <a:srgbClr val="A37512"/>
                </a:solidFill>
                <a:latin typeface="Questrial"/>
                <a:ea typeface="Questrial"/>
                <a:cs typeface="Questrial"/>
                <a:sym typeface="Questrial"/>
              </a:rPr>
              <a:t>Brown  </a:t>
            </a:r>
            <a:r>
              <a:rPr lang="en" sz="1700">
                <a:solidFill>
                  <a:srgbClr val="00882B"/>
                </a:solidFill>
                <a:latin typeface="Questrial"/>
                <a:ea typeface="Questrial"/>
                <a:cs typeface="Questrial"/>
                <a:sym typeface="Questrial"/>
              </a:rPr>
              <a:t>Green  </a:t>
            </a:r>
            <a:endParaRPr sz="1700">
              <a:solidFill>
                <a:srgbClr val="00882B"/>
              </a:solidFill>
              <a:latin typeface="Questrial"/>
              <a:ea typeface="Questrial"/>
              <a:cs typeface="Questrial"/>
              <a:sym typeface="Questrial"/>
            </a:endParaRPr>
          </a:p>
          <a:p>
            <a:pPr indent="0" lvl="0" marL="0" marR="0" rtl="0" algn="l">
              <a:lnSpc>
                <a:spcPct val="94500"/>
              </a:lnSpc>
              <a:spcBef>
                <a:spcPts val="0"/>
              </a:spcBef>
              <a:spcAft>
                <a:spcPts val="0"/>
              </a:spcAft>
              <a:buNone/>
            </a:pPr>
            <a:r>
              <a:rPr lang="en" sz="1700">
                <a:solidFill>
                  <a:srgbClr val="51A7F9"/>
                </a:solidFill>
                <a:latin typeface="Questrial"/>
                <a:ea typeface="Questrial"/>
                <a:cs typeface="Questrial"/>
                <a:sym typeface="Questrial"/>
              </a:rPr>
              <a:t>Blue  </a:t>
            </a:r>
            <a:br>
              <a:rPr lang="en" sz="1700">
                <a:solidFill>
                  <a:srgbClr val="51A7F9"/>
                </a:solidFill>
                <a:latin typeface="Questrial"/>
                <a:ea typeface="Questrial"/>
                <a:cs typeface="Questrial"/>
                <a:sym typeface="Questrial"/>
              </a:rPr>
            </a:br>
            <a:r>
              <a:rPr lang="en" sz="1700">
                <a:solidFill>
                  <a:srgbClr val="FF2F92"/>
                </a:solidFill>
                <a:latin typeface="Questrial"/>
                <a:ea typeface="Questrial"/>
                <a:cs typeface="Questrial"/>
                <a:sym typeface="Questrial"/>
              </a:rPr>
              <a:t>Pink</a:t>
            </a:r>
            <a:endParaRPr sz="1700">
              <a:latin typeface="Questrial"/>
              <a:ea typeface="Questrial"/>
              <a:cs typeface="Questrial"/>
              <a:sym typeface="Questrial"/>
            </a:endParaRPr>
          </a:p>
        </p:txBody>
      </p:sp>
      <p:sp>
        <p:nvSpPr>
          <p:cNvPr id="3911" name="Google Shape;3911;p424"/>
          <p:cNvSpPr/>
          <p:nvPr/>
        </p:nvSpPr>
        <p:spPr>
          <a:xfrm>
            <a:off x="3861633" y="2551333"/>
            <a:ext cx="1279649" cy="70497"/>
          </a:xfrm>
          <a:custGeom>
            <a:rect b="b" l="l" r="r" t="t"/>
            <a:pathLst>
              <a:path extrusionOk="0" h="154939" w="2812415">
                <a:moveTo>
                  <a:pt x="159193" y="0"/>
                </a:moveTo>
                <a:lnTo>
                  <a:pt x="0" y="77422"/>
                </a:lnTo>
                <a:lnTo>
                  <a:pt x="159193" y="154845"/>
                </a:lnTo>
                <a:lnTo>
                  <a:pt x="159193" y="88520"/>
                </a:lnTo>
                <a:lnTo>
                  <a:pt x="2789161" y="88520"/>
                </a:lnTo>
                <a:lnTo>
                  <a:pt x="2811980" y="77422"/>
                </a:lnTo>
                <a:lnTo>
                  <a:pt x="2789161" y="66324"/>
                </a:lnTo>
                <a:lnTo>
                  <a:pt x="159193" y="66324"/>
                </a:lnTo>
                <a:lnTo>
                  <a:pt x="159193" y="0"/>
                </a:lnTo>
                <a:close/>
              </a:path>
              <a:path extrusionOk="0" h="154939" w="2812415">
                <a:moveTo>
                  <a:pt x="2789161" y="88520"/>
                </a:moveTo>
                <a:lnTo>
                  <a:pt x="2652791" y="88520"/>
                </a:lnTo>
                <a:lnTo>
                  <a:pt x="2652791" y="154845"/>
                </a:lnTo>
                <a:lnTo>
                  <a:pt x="2789161" y="88520"/>
                </a:lnTo>
                <a:close/>
              </a:path>
              <a:path extrusionOk="0" h="154939" w="2812415">
                <a:moveTo>
                  <a:pt x="2652791" y="0"/>
                </a:moveTo>
                <a:lnTo>
                  <a:pt x="2652791" y="66324"/>
                </a:lnTo>
                <a:lnTo>
                  <a:pt x="2789161" y="66324"/>
                </a:lnTo>
                <a:lnTo>
                  <a:pt x="265279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912" name="Google Shape;3912;p424"/>
          <p:cNvSpPr/>
          <p:nvPr/>
        </p:nvSpPr>
        <p:spPr>
          <a:xfrm>
            <a:off x="3861633" y="2808184"/>
            <a:ext cx="1279649" cy="70497"/>
          </a:xfrm>
          <a:custGeom>
            <a:rect b="b" l="l" r="r" t="t"/>
            <a:pathLst>
              <a:path extrusionOk="0" h="154939" w="2812415">
                <a:moveTo>
                  <a:pt x="159193" y="0"/>
                </a:moveTo>
                <a:lnTo>
                  <a:pt x="0" y="77422"/>
                </a:lnTo>
                <a:lnTo>
                  <a:pt x="159193" y="154845"/>
                </a:lnTo>
                <a:lnTo>
                  <a:pt x="159193" y="88520"/>
                </a:lnTo>
                <a:lnTo>
                  <a:pt x="2789161" y="88520"/>
                </a:lnTo>
                <a:lnTo>
                  <a:pt x="2811980" y="77422"/>
                </a:lnTo>
                <a:lnTo>
                  <a:pt x="2789161" y="66324"/>
                </a:lnTo>
                <a:lnTo>
                  <a:pt x="159193" y="66324"/>
                </a:lnTo>
                <a:lnTo>
                  <a:pt x="159193" y="0"/>
                </a:lnTo>
                <a:close/>
              </a:path>
              <a:path extrusionOk="0" h="154939" w="2812415">
                <a:moveTo>
                  <a:pt x="2789161" y="88520"/>
                </a:moveTo>
                <a:lnTo>
                  <a:pt x="2652791" y="88520"/>
                </a:lnTo>
                <a:lnTo>
                  <a:pt x="2652791" y="154845"/>
                </a:lnTo>
                <a:lnTo>
                  <a:pt x="2789161" y="88520"/>
                </a:lnTo>
                <a:close/>
              </a:path>
              <a:path extrusionOk="0" h="154939" w="2812415">
                <a:moveTo>
                  <a:pt x="2652791" y="0"/>
                </a:moveTo>
                <a:lnTo>
                  <a:pt x="2652791" y="66324"/>
                </a:lnTo>
                <a:lnTo>
                  <a:pt x="2789161" y="66324"/>
                </a:lnTo>
                <a:lnTo>
                  <a:pt x="265279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913" name="Google Shape;3913;p424"/>
          <p:cNvSpPr/>
          <p:nvPr/>
        </p:nvSpPr>
        <p:spPr>
          <a:xfrm>
            <a:off x="3861633" y="3578734"/>
            <a:ext cx="1279649" cy="70498"/>
          </a:xfrm>
          <a:custGeom>
            <a:rect b="b" l="l" r="r" t="t"/>
            <a:pathLst>
              <a:path extrusionOk="0" h="154940" w="2812415">
                <a:moveTo>
                  <a:pt x="159193" y="0"/>
                </a:moveTo>
                <a:lnTo>
                  <a:pt x="0" y="77422"/>
                </a:lnTo>
                <a:lnTo>
                  <a:pt x="159193" y="154845"/>
                </a:lnTo>
                <a:lnTo>
                  <a:pt x="159193" y="88520"/>
                </a:lnTo>
                <a:lnTo>
                  <a:pt x="2789161" y="88520"/>
                </a:lnTo>
                <a:lnTo>
                  <a:pt x="2811980" y="77422"/>
                </a:lnTo>
                <a:lnTo>
                  <a:pt x="2789161" y="66324"/>
                </a:lnTo>
                <a:lnTo>
                  <a:pt x="159193" y="66324"/>
                </a:lnTo>
                <a:lnTo>
                  <a:pt x="159193" y="0"/>
                </a:lnTo>
                <a:close/>
              </a:path>
              <a:path extrusionOk="0" h="154940" w="2812415">
                <a:moveTo>
                  <a:pt x="2789161" y="88520"/>
                </a:moveTo>
                <a:lnTo>
                  <a:pt x="2652791" y="88520"/>
                </a:lnTo>
                <a:lnTo>
                  <a:pt x="2652791" y="154845"/>
                </a:lnTo>
                <a:lnTo>
                  <a:pt x="2789161" y="88520"/>
                </a:lnTo>
                <a:close/>
              </a:path>
              <a:path extrusionOk="0" h="154940" w="2812415">
                <a:moveTo>
                  <a:pt x="2652791" y="0"/>
                </a:moveTo>
                <a:lnTo>
                  <a:pt x="2652791" y="66324"/>
                </a:lnTo>
                <a:lnTo>
                  <a:pt x="2789161" y="66324"/>
                </a:lnTo>
                <a:lnTo>
                  <a:pt x="265279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914" name="Google Shape;3914;p424"/>
          <p:cNvSpPr txBox="1"/>
          <p:nvPr>
            <p:ph type="title"/>
          </p:nvPr>
        </p:nvSpPr>
        <p:spPr>
          <a:xfrm>
            <a:off x="1976112" y="1480967"/>
            <a:ext cx="2313600" cy="821400"/>
          </a:xfrm>
          <a:prstGeom prst="rect">
            <a:avLst/>
          </a:prstGeom>
          <a:noFill/>
          <a:ln>
            <a:noFill/>
          </a:ln>
        </p:spPr>
        <p:txBody>
          <a:bodyPr anchorCtr="0" anchor="t" bIns="0" lIns="0" spcFirstLastPara="1" rIns="0" wrap="square" tIns="32925">
            <a:noAutofit/>
          </a:bodyPr>
          <a:lstStyle/>
          <a:p>
            <a:pPr indent="0" lvl="0" marL="0" rtl="0" algn="ctr">
              <a:lnSpc>
                <a:spcPct val="100000"/>
              </a:lnSpc>
              <a:spcBef>
                <a:spcPts val="0"/>
              </a:spcBef>
              <a:spcAft>
                <a:spcPts val="0"/>
              </a:spcAft>
              <a:buNone/>
            </a:pPr>
            <a:r>
              <a:rPr b="1" lang="en" sz="2500">
                <a:solidFill>
                  <a:srgbClr val="000000"/>
                </a:solidFill>
                <a:latin typeface="Questrial"/>
                <a:ea typeface="Questrial"/>
                <a:cs typeface="Questrial"/>
                <a:sym typeface="Questrial"/>
              </a:rPr>
              <a:t>Visual Space</a:t>
            </a:r>
            <a:endParaRPr sz="2500">
              <a:latin typeface="Questrial"/>
              <a:ea typeface="Questrial"/>
              <a:cs typeface="Questrial"/>
              <a:sym typeface="Questrial"/>
            </a:endParaRPr>
          </a:p>
          <a:p>
            <a:pPr indent="0" lvl="0" marL="0" marR="38100" rtl="0" algn="ctr">
              <a:lnSpc>
                <a:spcPct val="100000"/>
              </a:lnSpc>
              <a:spcBef>
                <a:spcPts val="200"/>
              </a:spcBef>
              <a:spcAft>
                <a:spcPts val="0"/>
              </a:spcAft>
              <a:buNone/>
            </a:pPr>
            <a:r>
              <a:rPr lang="en" sz="2500">
                <a:solidFill>
                  <a:srgbClr val="000000"/>
                </a:solidFill>
                <a:latin typeface="Questrial"/>
                <a:ea typeface="Questrial"/>
                <a:cs typeface="Questrial"/>
                <a:sym typeface="Questrial"/>
              </a:rPr>
              <a:t>color</a:t>
            </a:r>
            <a:endParaRPr sz="2500">
              <a:latin typeface="Questrial"/>
              <a:ea typeface="Questrial"/>
              <a:cs typeface="Questrial"/>
              <a:sym typeface="Questrial"/>
            </a:endParaRPr>
          </a:p>
        </p:txBody>
      </p:sp>
      <p:sp>
        <p:nvSpPr>
          <p:cNvPr id="3915" name="Google Shape;3915;p424"/>
          <p:cNvSpPr txBox="1"/>
          <p:nvPr/>
        </p:nvSpPr>
        <p:spPr>
          <a:xfrm>
            <a:off x="4947226" y="1404322"/>
            <a:ext cx="2634000" cy="960600"/>
          </a:xfrm>
          <a:prstGeom prst="rect">
            <a:avLst/>
          </a:prstGeom>
          <a:noFill/>
          <a:ln>
            <a:noFill/>
          </a:ln>
        </p:spPr>
        <p:txBody>
          <a:bodyPr anchorCtr="0" anchor="t" bIns="0" lIns="0" spcFirstLastPara="1" rIns="0" wrap="square" tIns="109450">
            <a:noAutofit/>
          </a:bodyPr>
          <a:lstStyle/>
          <a:p>
            <a:pPr indent="0" lvl="0" marL="0" marR="0" rtl="0" algn="l">
              <a:lnSpc>
                <a:spcPct val="100000"/>
              </a:lnSpc>
              <a:spcBef>
                <a:spcPts val="0"/>
              </a:spcBef>
              <a:spcAft>
                <a:spcPts val="0"/>
              </a:spcAft>
              <a:buNone/>
            </a:pPr>
            <a:r>
              <a:rPr b="1" lang="en" sz="2500">
                <a:latin typeface="Questrial"/>
                <a:ea typeface="Questrial"/>
                <a:cs typeface="Questrial"/>
                <a:sym typeface="Questrial"/>
              </a:rPr>
              <a:t>Data Space</a:t>
            </a:r>
            <a:endParaRPr sz="2500">
              <a:latin typeface="Questrial"/>
              <a:ea typeface="Questrial"/>
              <a:cs typeface="Questrial"/>
              <a:sym typeface="Questrial"/>
            </a:endParaRPr>
          </a:p>
          <a:p>
            <a:pPr indent="0" lvl="0" marL="355600" marR="0" rtl="0" algn="l">
              <a:lnSpc>
                <a:spcPct val="100000"/>
              </a:lnSpc>
              <a:spcBef>
                <a:spcPts val="600"/>
              </a:spcBef>
              <a:spcAft>
                <a:spcPts val="0"/>
              </a:spcAft>
              <a:buNone/>
            </a:pPr>
            <a:r>
              <a:rPr b="1" lang="en" sz="1900">
                <a:latin typeface="Questrial"/>
                <a:ea typeface="Questrial"/>
                <a:cs typeface="Questrial"/>
                <a:sym typeface="Questrial"/>
              </a:rPr>
              <a:t>clean_test</a:t>
            </a:r>
            <a:endParaRPr b="1" sz="1900">
              <a:latin typeface="Questrial"/>
              <a:ea typeface="Questrial"/>
              <a:cs typeface="Questrial"/>
              <a:sym typeface="Questrial"/>
            </a:endParaRPr>
          </a:p>
          <a:p>
            <a:pPr indent="0" lvl="0" marL="355600" marR="266700" rtl="0" algn="l">
              <a:lnSpc>
                <a:spcPct val="100000"/>
              </a:lnSpc>
              <a:spcBef>
                <a:spcPts val="0"/>
              </a:spcBef>
              <a:spcAft>
                <a:spcPts val="0"/>
              </a:spcAft>
              <a:buNone/>
            </a:pPr>
            <a:r>
              <a:t/>
            </a:r>
            <a:endParaRPr sz="1700">
              <a:solidFill>
                <a:srgbClr val="A6AAA9"/>
              </a:solidFill>
              <a:latin typeface="Questrial"/>
              <a:ea typeface="Questrial"/>
              <a:cs typeface="Questrial"/>
              <a:sym typeface="Questrial"/>
            </a:endParaRPr>
          </a:p>
          <a:p>
            <a:pPr indent="0" lvl="0" marL="355600" marR="266700" rtl="0" algn="l">
              <a:lnSpc>
                <a:spcPct val="100000"/>
              </a:lnSpc>
              <a:spcBef>
                <a:spcPts val="0"/>
              </a:spcBef>
              <a:spcAft>
                <a:spcPts val="0"/>
              </a:spcAft>
              <a:buNone/>
            </a:pPr>
            <a:r>
              <a:t/>
            </a:r>
            <a:endParaRPr sz="1700">
              <a:latin typeface="Questrial"/>
              <a:ea typeface="Questrial"/>
              <a:cs typeface="Questrial"/>
              <a:sym typeface="Questrial"/>
            </a:endParaRPr>
          </a:p>
        </p:txBody>
      </p:sp>
      <p:sp>
        <p:nvSpPr>
          <p:cNvPr id="3916" name="Google Shape;3916;p424"/>
          <p:cNvSpPr/>
          <p:nvPr/>
        </p:nvSpPr>
        <p:spPr>
          <a:xfrm>
            <a:off x="3861633" y="2091929"/>
            <a:ext cx="1279649" cy="70497"/>
          </a:xfrm>
          <a:custGeom>
            <a:rect b="b" l="l" r="r" t="t"/>
            <a:pathLst>
              <a:path extrusionOk="0" h="154939" w="2812415">
                <a:moveTo>
                  <a:pt x="159193" y="0"/>
                </a:moveTo>
                <a:lnTo>
                  <a:pt x="0" y="77422"/>
                </a:lnTo>
                <a:lnTo>
                  <a:pt x="159193" y="154845"/>
                </a:lnTo>
                <a:lnTo>
                  <a:pt x="159193" y="88520"/>
                </a:lnTo>
                <a:lnTo>
                  <a:pt x="2789161" y="88520"/>
                </a:lnTo>
                <a:lnTo>
                  <a:pt x="2811980" y="77422"/>
                </a:lnTo>
                <a:lnTo>
                  <a:pt x="2789161" y="66324"/>
                </a:lnTo>
                <a:lnTo>
                  <a:pt x="159193" y="66324"/>
                </a:lnTo>
                <a:lnTo>
                  <a:pt x="159193" y="0"/>
                </a:lnTo>
                <a:close/>
              </a:path>
              <a:path extrusionOk="0" h="154939" w="2812415">
                <a:moveTo>
                  <a:pt x="2789161" y="88520"/>
                </a:moveTo>
                <a:lnTo>
                  <a:pt x="2652791" y="88520"/>
                </a:lnTo>
                <a:lnTo>
                  <a:pt x="2652791" y="154845"/>
                </a:lnTo>
                <a:lnTo>
                  <a:pt x="2789161" y="88520"/>
                </a:lnTo>
                <a:close/>
              </a:path>
              <a:path extrusionOk="0" h="154939" w="2812415">
                <a:moveTo>
                  <a:pt x="2652791" y="0"/>
                </a:moveTo>
                <a:lnTo>
                  <a:pt x="2652791" y="66324"/>
                </a:lnTo>
                <a:lnTo>
                  <a:pt x="2789161" y="66324"/>
                </a:lnTo>
                <a:lnTo>
                  <a:pt x="265279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917" name="Google Shape;3917;p424"/>
          <p:cNvSpPr/>
          <p:nvPr/>
        </p:nvSpPr>
        <p:spPr>
          <a:xfrm>
            <a:off x="3861633" y="3065034"/>
            <a:ext cx="1279649" cy="70498"/>
          </a:xfrm>
          <a:custGeom>
            <a:rect b="b" l="l" r="r" t="t"/>
            <a:pathLst>
              <a:path extrusionOk="0" h="154940" w="2812415">
                <a:moveTo>
                  <a:pt x="159193" y="0"/>
                </a:moveTo>
                <a:lnTo>
                  <a:pt x="0" y="77422"/>
                </a:lnTo>
                <a:lnTo>
                  <a:pt x="159193" y="154844"/>
                </a:lnTo>
                <a:lnTo>
                  <a:pt x="159193" y="88520"/>
                </a:lnTo>
                <a:lnTo>
                  <a:pt x="2789161" y="88520"/>
                </a:lnTo>
                <a:lnTo>
                  <a:pt x="2811980" y="77422"/>
                </a:lnTo>
                <a:lnTo>
                  <a:pt x="2789161" y="66324"/>
                </a:lnTo>
                <a:lnTo>
                  <a:pt x="159193" y="66324"/>
                </a:lnTo>
                <a:lnTo>
                  <a:pt x="159193" y="0"/>
                </a:lnTo>
                <a:close/>
              </a:path>
              <a:path extrusionOk="0" h="154940" w="2812415">
                <a:moveTo>
                  <a:pt x="2789161" y="88520"/>
                </a:moveTo>
                <a:lnTo>
                  <a:pt x="2652791" y="88520"/>
                </a:lnTo>
                <a:lnTo>
                  <a:pt x="2652791" y="154844"/>
                </a:lnTo>
                <a:lnTo>
                  <a:pt x="2789161" y="88520"/>
                </a:lnTo>
                <a:close/>
              </a:path>
              <a:path extrusionOk="0" h="154940" w="2812415">
                <a:moveTo>
                  <a:pt x="2652791" y="0"/>
                </a:moveTo>
                <a:lnTo>
                  <a:pt x="2652791" y="66324"/>
                </a:lnTo>
                <a:lnTo>
                  <a:pt x="2789161" y="66324"/>
                </a:lnTo>
                <a:lnTo>
                  <a:pt x="265279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918" name="Google Shape;3918;p424"/>
          <p:cNvSpPr/>
          <p:nvPr/>
        </p:nvSpPr>
        <p:spPr>
          <a:xfrm>
            <a:off x="3861633" y="3341437"/>
            <a:ext cx="1279649" cy="70498"/>
          </a:xfrm>
          <a:custGeom>
            <a:rect b="b" l="l" r="r" t="t"/>
            <a:pathLst>
              <a:path extrusionOk="0" h="154940" w="2812415">
                <a:moveTo>
                  <a:pt x="159193" y="0"/>
                </a:moveTo>
                <a:lnTo>
                  <a:pt x="0" y="77422"/>
                </a:lnTo>
                <a:lnTo>
                  <a:pt x="159193" y="154845"/>
                </a:lnTo>
                <a:lnTo>
                  <a:pt x="159193" y="88520"/>
                </a:lnTo>
                <a:lnTo>
                  <a:pt x="2789161" y="88520"/>
                </a:lnTo>
                <a:lnTo>
                  <a:pt x="2811980" y="77422"/>
                </a:lnTo>
                <a:lnTo>
                  <a:pt x="2789161" y="66324"/>
                </a:lnTo>
                <a:lnTo>
                  <a:pt x="159193" y="66324"/>
                </a:lnTo>
                <a:lnTo>
                  <a:pt x="159193" y="0"/>
                </a:lnTo>
                <a:close/>
              </a:path>
              <a:path extrusionOk="0" h="154940" w="2812415">
                <a:moveTo>
                  <a:pt x="2789161" y="88520"/>
                </a:moveTo>
                <a:lnTo>
                  <a:pt x="2652791" y="88520"/>
                </a:lnTo>
                <a:lnTo>
                  <a:pt x="2652791" y="154845"/>
                </a:lnTo>
                <a:lnTo>
                  <a:pt x="2789161" y="88520"/>
                </a:lnTo>
                <a:close/>
              </a:path>
              <a:path extrusionOk="0" h="154940" w="2812415">
                <a:moveTo>
                  <a:pt x="2652791" y="0"/>
                </a:moveTo>
                <a:lnTo>
                  <a:pt x="2652791" y="66324"/>
                </a:lnTo>
                <a:lnTo>
                  <a:pt x="2789161" y="66324"/>
                </a:lnTo>
                <a:lnTo>
                  <a:pt x="265279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919" name="Google Shape;3919;p424"/>
          <p:cNvSpPr txBox="1"/>
          <p:nvPr/>
        </p:nvSpPr>
        <p:spPr>
          <a:xfrm>
            <a:off x="5316629" y="2392649"/>
            <a:ext cx="1452000" cy="12219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1700">
                <a:latin typeface="Questrial"/>
                <a:ea typeface="Questrial"/>
                <a:cs typeface="Questrial"/>
                <a:sym typeface="Questrial"/>
              </a:rPr>
              <a:t>no women  </a:t>
            </a:r>
            <a:endParaRPr sz="17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rPr lang="en" sz="1700">
                <a:latin typeface="Questrial"/>
                <a:ea typeface="Questrial"/>
                <a:cs typeface="Questrial"/>
                <a:sym typeface="Questrial"/>
              </a:rPr>
              <a:t>notalk  </a:t>
            </a:r>
            <a:endParaRPr sz="17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rPr lang="en" sz="1700">
                <a:latin typeface="Questrial"/>
                <a:ea typeface="Questrial"/>
                <a:cs typeface="Questrial"/>
                <a:sym typeface="Questrial"/>
              </a:rPr>
              <a:t>men  </a:t>
            </a:r>
            <a:endParaRPr sz="17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rPr lang="en" sz="1700">
                <a:latin typeface="Questrial"/>
                <a:ea typeface="Questrial"/>
                <a:cs typeface="Questrial"/>
                <a:sym typeface="Questrial"/>
              </a:rPr>
              <a:t>dubious  </a:t>
            </a:r>
            <a:endParaRPr sz="17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rPr lang="en" sz="1700">
                <a:latin typeface="Questrial"/>
                <a:ea typeface="Questrial"/>
                <a:cs typeface="Questrial"/>
                <a:sym typeface="Questrial"/>
              </a:rPr>
              <a:t>ok</a:t>
            </a:r>
            <a:endParaRPr sz="17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t/>
            </a:r>
            <a:endParaRPr sz="1700">
              <a:latin typeface="Questrial"/>
              <a:ea typeface="Questrial"/>
              <a:cs typeface="Questrial"/>
              <a:sym typeface="Questrial"/>
            </a:endParaRPr>
          </a:p>
          <a:p>
            <a:pPr indent="0" lvl="0" marL="0" rtl="0" algn="l">
              <a:spcBef>
                <a:spcPts val="0"/>
              </a:spcBef>
              <a:spcAft>
                <a:spcPts val="0"/>
              </a:spcAft>
              <a:buNone/>
            </a:pPr>
            <a:r>
              <a:t/>
            </a:r>
            <a:endParaRPr sz="1700">
              <a:latin typeface="Questrial"/>
              <a:ea typeface="Questrial"/>
              <a:cs typeface="Questrial"/>
              <a:sym typeface="Questrial"/>
            </a:endParaRPr>
          </a:p>
        </p:txBody>
      </p:sp>
    </p:spTree>
  </p:cSld>
  <p:clrMapOvr>
    <a:masterClrMapping/>
  </p:clrMapOvr>
</p:sld>
</file>

<file path=ppt/slides/slide3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923" name="Shape 3923"/>
        <p:cNvGrpSpPr/>
        <p:nvPr/>
      </p:nvGrpSpPr>
      <p:grpSpPr>
        <a:xfrm>
          <a:off x="0" y="0"/>
          <a:ext cx="0" cy="0"/>
          <a:chOff x="0" y="0"/>
          <a:chExt cx="0" cy="0"/>
        </a:xfrm>
      </p:grpSpPr>
      <p:sp>
        <p:nvSpPr>
          <p:cNvPr id="3924" name="Google Shape;3924;p425"/>
          <p:cNvSpPr/>
          <p:nvPr/>
        </p:nvSpPr>
        <p:spPr>
          <a:xfrm>
            <a:off x="240018" y="2382737"/>
            <a:ext cx="8765407" cy="1628092"/>
          </a:xfrm>
          <a:custGeom>
            <a:rect b="b" l="l" r="r" t="t"/>
            <a:pathLst>
              <a:path extrusionOk="0" h="3578225" w="19264630">
                <a:moveTo>
                  <a:pt x="0" y="0"/>
                </a:moveTo>
                <a:lnTo>
                  <a:pt x="19264288" y="0"/>
                </a:lnTo>
                <a:lnTo>
                  <a:pt x="19264288" y="3577953"/>
                </a:lnTo>
                <a:lnTo>
                  <a:pt x="0" y="3577953"/>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25" name="Google Shape;3925;p425"/>
          <p:cNvSpPr/>
          <p:nvPr/>
        </p:nvSpPr>
        <p:spPr>
          <a:xfrm>
            <a:off x="240018" y="2382737"/>
            <a:ext cx="8765407" cy="1628092"/>
          </a:xfrm>
          <a:custGeom>
            <a:rect b="b" l="l" r="r" t="t"/>
            <a:pathLst>
              <a:path extrusionOk="0" h="3578225" w="19264630">
                <a:moveTo>
                  <a:pt x="0" y="0"/>
                </a:moveTo>
                <a:lnTo>
                  <a:pt x="19264282" y="0"/>
                </a:lnTo>
                <a:lnTo>
                  <a:pt x="19264282" y="3577953"/>
                </a:lnTo>
                <a:lnTo>
                  <a:pt x="0" y="3577953"/>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26" name="Google Shape;3926;p425"/>
          <p:cNvSpPr txBox="1"/>
          <p:nvPr/>
        </p:nvSpPr>
        <p:spPr>
          <a:xfrm>
            <a:off x="279974" y="2457406"/>
            <a:ext cx="8668800" cy="1367400"/>
          </a:xfrm>
          <a:prstGeom prst="rect">
            <a:avLst/>
          </a:prstGeom>
          <a:noFill/>
          <a:ln>
            <a:noFill/>
          </a:ln>
        </p:spPr>
        <p:txBody>
          <a:bodyPr anchorCtr="0" anchor="t" bIns="0" lIns="0" spcFirstLastPara="1" rIns="0" wrap="square" tIns="6650">
            <a:noAutofit/>
          </a:bodyPr>
          <a:lstStyle/>
          <a:p>
            <a:pPr indent="0" lvl="0" marL="25400" marR="0" rtl="0" algn="l">
              <a:lnSpc>
                <a:spcPct val="100000"/>
              </a:lnSpc>
              <a:spcBef>
                <a:spcPts val="0"/>
              </a:spcBef>
              <a:spcAft>
                <a:spcPts val="0"/>
              </a:spcAft>
              <a:buNone/>
            </a:pPr>
            <a:r>
              <a:rPr lang="en" sz="1600">
                <a:latin typeface="Questrial"/>
                <a:ea typeface="Questrial"/>
                <a:cs typeface="Questrial"/>
                <a:sym typeface="Questrial"/>
              </a:rPr>
              <a:t>ggplot(bechdel) + geom_point(mapping = aes(x = budget, y = domgross, </a:t>
            </a:r>
            <a:r>
              <a:rPr lang="en" sz="1600">
                <a:solidFill>
                  <a:srgbClr val="0365C0"/>
                </a:solidFill>
                <a:latin typeface="Questrial"/>
                <a:ea typeface="Questrial"/>
                <a:cs typeface="Questrial"/>
                <a:sym typeface="Questrial"/>
              </a:rPr>
              <a:t>color=clean_test</a:t>
            </a:r>
            <a:r>
              <a:rPr lang="en" sz="1600">
                <a:latin typeface="Questrial"/>
                <a:ea typeface="Questrial"/>
                <a:cs typeface="Questrial"/>
                <a:sym typeface="Questrial"/>
              </a:rPr>
              <a:t>))</a:t>
            </a:r>
            <a:endParaRPr sz="16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600">
              <a:latin typeface="Questrial"/>
              <a:ea typeface="Questrial"/>
              <a:cs typeface="Questrial"/>
              <a:sym typeface="Questrial"/>
            </a:endParaRPr>
          </a:p>
          <a:p>
            <a:pPr indent="0" lvl="0" marL="0" marR="12700" rtl="0" algn="l">
              <a:lnSpc>
                <a:spcPct val="142200"/>
              </a:lnSpc>
              <a:spcBef>
                <a:spcPts val="0"/>
              </a:spcBef>
              <a:spcAft>
                <a:spcPts val="0"/>
              </a:spcAft>
              <a:buNone/>
            </a:pPr>
            <a:r>
              <a:rPr lang="en" sz="1600">
                <a:solidFill>
                  <a:srgbClr val="53585F"/>
                </a:solidFill>
                <a:latin typeface="Questrial"/>
                <a:ea typeface="Questrial"/>
                <a:cs typeface="Questrial"/>
                <a:sym typeface="Questrial"/>
              </a:rPr>
              <a:t>ggplot(bechdel) + geom_point(mapping = aes(x = budget, y = domgross, </a:t>
            </a:r>
            <a:r>
              <a:rPr lang="en" sz="1600">
                <a:solidFill>
                  <a:srgbClr val="0365C0"/>
                </a:solidFill>
                <a:latin typeface="Questrial"/>
                <a:ea typeface="Questrial"/>
                <a:cs typeface="Questrial"/>
                <a:sym typeface="Questrial"/>
              </a:rPr>
              <a:t>size=clean_test</a:t>
            </a:r>
            <a:r>
              <a:rPr lang="en" sz="1600">
                <a:solidFill>
                  <a:srgbClr val="53585F"/>
                </a:solidFill>
                <a:latin typeface="Questrial"/>
                <a:ea typeface="Questrial"/>
                <a:cs typeface="Questrial"/>
                <a:sym typeface="Questrial"/>
              </a:rPr>
              <a:t>))  </a:t>
            </a:r>
            <a:endParaRPr sz="1600">
              <a:solidFill>
                <a:srgbClr val="53585F"/>
              </a:solidFill>
              <a:latin typeface="Questrial"/>
              <a:ea typeface="Questrial"/>
              <a:cs typeface="Questrial"/>
              <a:sym typeface="Questrial"/>
            </a:endParaRPr>
          </a:p>
          <a:p>
            <a:pPr indent="0" lvl="0" marL="0" marR="12700" rtl="0" algn="l">
              <a:lnSpc>
                <a:spcPct val="142200"/>
              </a:lnSpc>
              <a:spcBef>
                <a:spcPts val="0"/>
              </a:spcBef>
              <a:spcAft>
                <a:spcPts val="0"/>
              </a:spcAft>
              <a:buNone/>
            </a:pPr>
            <a:r>
              <a:rPr lang="en" sz="1600">
                <a:solidFill>
                  <a:srgbClr val="53585F"/>
                </a:solidFill>
                <a:latin typeface="Questrial"/>
                <a:ea typeface="Questrial"/>
                <a:cs typeface="Questrial"/>
                <a:sym typeface="Questrial"/>
              </a:rPr>
              <a:t>ggplot(bechdel) + geom_point(mapping = aes(x = budget, y = domgross, </a:t>
            </a:r>
            <a:r>
              <a:rPr lang="en" sz="1600">
                <a:solidFill>
                  <a:srgbClr val="0365C0"/>
                </a:solidFill>
                <a:latin typeface="Questrial"/>
                <a:ea typeface="Questrial"/>
                <a:cs typeface="Questrial"/>
                <a:sym typeface="Questrial"/>
              </a:rPr>
              <a:t>shape=clean_test</a:t>
            </a:r>
            <a:r>
              <a:rPr lang="en" sz="1600">
                <a:solidFill>
                  <a:srgbClr val="53585F"/>
                </a:solidFill>
                <a:latin typeface="Questrial"/>
                <a:ea typeface="Questrial"/>
                <a:cs typeface="Questrial"/>
                <a:sym typeface="Questrial"/>
              </a:rPr>
              <a:t>))  </a:t>
            </a:r>
            <a:endParaRPr sz="1600">
              <a:solidFill>
                <a:srgbClr val="53585F"/>
              </a:solidFill>
              <a:latin typeface="Questrial"/>
              <a:ea typeface="Questrial"/>
              <a:cs typeface="Questrial"/>
              <a:sym typeface="Questrial"/>
            </a:endParaRPr>
          </a:p>
          <a:p>
            <a:pPr indent="0" lvl="0" marL="0" marR="12700" rtl="0" algn="l">
              <a:lnSpc>
                <a:spcPct val="142200"/>
              </a:lnSpc>
              <a:spcBef>
                <a:spcPts val="0"/>
              </a:spcBef>
              <a:spcAft>
                <a:spcPts val="0"/>
              </a:spcAft>
              <a:buNone/>
            </a:pPr>
            <a:r>
              <a:rPr lang="en" sz="1600">
                <a:solidFill>
                  <a:srgbClr val="53585F"/>
                </a:solidFill>
                <a:latin typeface="Questrial"/>
                <a:ea typeface="Questrial"/>
                <a:cs typeface="Questrial"/>
                <a:sym typeface="Questrial"/>
              </a:rPr>
              <a:t>ggplot(bechdel) + geom_point(mapping = aes(x = budget, y = domgross, </a:t>
            </a:r>
            <a:r>
              <a:rPr lang="en" sz="1600">
                <a:solidFill>
                  <a:srgbClr val="0365C0"/>
                </a:solidFill>
                <a:latin typeface="Questrial"/>
                <a:ea typeface="Questrial"/>
                <a:cs typeface="Questrial"/>
                <a:sym typeface="Questrial"/>
              </a:rPr>
              <a:t>alpha=clean_test</a:t>
            </a:r>
            <a:r>
              <a:rPr lang="en" sz="1600">
                <a:solidFill>
                  <a:srgbClr val="53585F"/>
                </a:solidFill>
                <a:latin typeface="Questrial"/>
                <a:ea typeface="Questrial"/>
                <a:cs typeface="Questrial"/>
                <a:sym typeface="Questrial"/>
              </a:rPr>
              <a:t>))</a:t>
            </a:r>
            <a:endParaRPr sz="1600">
              <a:latin typeface="Questrial"/>
              <a:ea typeface="Questrial"/>
              <a:cs typeface="Questrial"/>
              <a:sym typeface="Questrial"/>
            </a:endParaRPr>
          </a:p>
        </p:txBody>
      </p:sp>
      <p:sp>
        <p:nvSpPr>
          <p:cNvPr id="3927" name="Google Shape;3927;p425"/>
          <p:cNvSpPr/>
          <p:nvPr/>
        </p:nvSpPr>
        <p:spPr>
          <a:xfrm>
            <a:off x="5141031" y="1577419"/>
            <a:ext cx="2043716" cy="900579"/>
          </a:xfrm>
          <a:custGeom>
            <a:rect b="b" l="l" r="r" t="t"/>
            <a:pathLst>
              <a:path extrusionOk="0" h="1979295" w="3463925">
                <a:moveTo>
                  <a:pt x="3316672" y="1481303"/>
                </a:moveTo>
                <a:lnTo>
                  <a:pt x="3150762" y="1481303"/>
                </a:lnTo>
                <a:lnTo>
                  <a:pt x="3463580" y="1978997"/>
                </a:lnTo>
                <a:lnTo>
                  <a:pt x="3316672" y="1481303"/>
                </a:lnTo>
                <a:close/>
              </a:path>
              <a:path extrusionOk="0" h="1979295" w="3463925">
                <a:moveTo>
                  <a:pt x="3119674" y="0"/>
                </a:moveTo>
                <a:lnTo>
                  <a:pt x="267342" y="0"/>
                </a:lnTo>
                <a:lnTo>
                  <a:pt x="219301" y="4308"/>
                </a:lnTo>
                <a:lnTo>
                  <a:pt x="174078" y="16730"/>
                </a:lnTo>
                <a:lnTo>
                  <a:pt x="132432" y="36510"/>
                </a:lnTo>
                <a:lnTo>
                  <a:pt x="95118" y="62890"/>
                </a:lnTo>
                <a:lnTo>
                  <a:pt x="62892" y="95115"/>
                </a:lnTo>
                <a:lnTo>
                  <a:pt x="36511" y="132428"/>
                </a:lnTo>
                <a:lnTo>
                  <a:pt x="16731" y="174073"/>
                </a:lnTo>
                <a:lnTo>
                  <a:pt x="4308" y="219294"/>
                </a:lnTo>
                <a:lnTo>
                  <a:pt x="0" y="267335"/>
                </a:lnTo>
                <a:lnTo>
                  <a:pt x="0" y="1217240"/>
                </a:lnTo>
                <a:lnTo>
                  <a:pt x="4308" y="1265281"/>
                </a:lnTo>
                <a:lnTo>
                  <a:pt x="16731" y="1310502"/>
                </a:lnTo>
                <a:lnTo>
                  <a:pt x="36511" y="1352148"/>
                </a:lnTo>
                <a:lnTo>
                  <a:pt x="62892" y="1389461"/>
                </a:lnTo>
                <a:lnTo>
                  <a:pt x="95118" y="1421685"/>
                </a:lnTo>
                <a:lnTo>
                  <a:pt x="132432" y="1448065"/>
                </a:lnTo>
                <a:lnTo>
                  <a:pt x="174078" y="1467844"/>
                </a:lnTo>
                <a:lnTo>
                  <a:pt x="219301" y="1480267"/>
                </a:lnTo>
                <a:lnTo>
                  <a:pt x="267342" y="1484575"/>
                </a:lnTo>
                <a:lnTo>
                  <a:pt x="3119674" y="1484575"/>
                </a:lnTo>
                <a:lnTo>
                  <a:pt x="3127566" y="1484234"/>
                </a:lnTo>
                <a:lnTo>
                  <a:pt x="3135340" y="1483392"/>
                </a:lnTo>
                <a:lnTo>
                  <a:pt x="3150762" y="1481303"/>
                </a:lnTo>
                <a:lnTo>
                  <a:pt x="3316672" y="1481303"/>
                </a:lnTo>
                <a:lnTo>
                  <a:pt x="3297355" y="1415860"/>
                </a:lnTo>
                <a:lnTo>
                  <a:pt x="3327679" y="1384012"/>
                </a:lnTo>
                <a:lnTo>
                  <a:pt x="3352538" y="1347604"/>
                </a:lnTo>
                <a:lnTo>
                  <a:pt x="3371199" y="1307259"/>
                </a:lnTo>
                <a:lnTo>
                  <a:pt x="3382933" y="1263597"/>
                </a:lnTo>
                <a:lnTo>
                  <a:pt x="3387006" y="1217240"/>
                </a:lnTo>
                <a:lnTo>
                  <a:pt x="3387006" y="267335"/>
                </a:lnTo>
                <a:lnTo>
                  <a:pt x="3382698" y="219294"/>
                </a:lnTo>
                <a:lnTo>
                  <a:pt x="3370276" y="174073"/>
                </a:lnTo>
                <a:lnTo>
                  <a:pt x="3350497" y="132428"/>
                </a:lnTo>
                <a:lnTo>
                  <a:pt x="3324118" y="95115"/>
                </a:lnTo>
                <a:lnTo>
                  <a:pt x="3291894" y="62890"/>
                </a:lnTo>
                <a:lnTo>
                  <a:pt x="3254581" y="36510"/>
                </a:lnTo>
                <a:lnTo>
                  <a:pt x="3212936" y="16730"/>
                </a:lnTo>
                <a:lnTo>
                  <a:pt x="3167715" y="4308"/>
                </a:lnTo>
                <a:lnTo>
                  <a:pt x="3119674" y="0"/>
                </a:lnTo>
                <a:close/>
              </a:path>
            </a:pathLst>
          </a:custGeom>
          <a:solidFill>
            <a:srgbClr val="0365C0">
              <a:alpha val="643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28" name="Google Shape;3928;p425"/>
          <p:cNvSpPr txBox="1"/>
          <p:nvPr/>
        </p:nvSpPr>
        <p:spPr>
          <a:xfrm>
            <a:off x="5247858" y="1749743"/>
            <a:ext cx="1802100" cy="405900"/>
          </a:xfrm>
          <a:prstGeom prst="rect">
            <a:avLst/>
          </a:prstGeom>
          <a:noFill/>
          <a:ln>
            <a:noFill/>
          </a:ln>
        </p:spPr>
        <p:txBody>
          <a:bodyPr anchorCtr="0" anchor="t" bIns="0" lIns="0" spcFirstLastPara="1" rIns="0" wrap="square" tIns="7500">
            <a:noAutofit/>
          </a:bodyPr>
          <a:lstStyle/>
          <a:p>
            <a:pPr indent="-25400" lvl="0" marL="25400" marR="0" rtl="0" algn="l">
              <a:lnSpc>
                <a:spcPct val="124347"/>
              </a:lnSpc>
              <a:spcBef>
                <a:spcPts val="0"/>
              </a:spcBef>
              <a:spcAft>
                <a:spcPts val="0"/>
              </a:spcAft>
              <a:buNone/>
            </a:pPr>
            <a:r>
              <a:rPr b="1" lang="en" sz="1600">
                <a:solidFill>
                  <a:srgbClr val="FFFFFF"/>
                </a:solidFill>
                <a:latin typeface="Questrial"/>
                <a:ea typeface="Questrial"/>
                <a:cs typeface="Questrial"/>
                <a:sym typeface="Questrial"/>
              </a:rPr>
              <a:t>aesthetic property</a:t>
            </a:r>
            <a:endParaRPr sz="1600">
              <a:latin typeface="Questrial"/>
              <a:ea typeface="Questrial"/>
              <a:cs typeface="Questrial"/>
              <a:sym typeface="Questrial"/>
            </a:endParaRPr>
          </a:p>
        </p:txBody>
      </p:sp>
      <p:sp>
        <p:nvSpPr>
          <p:cNvPr id="3929" name="Google Shape;3929;p425"/>
          <p:cNvSpPr/>
          <p:nvPr/>
        </p:nvSpPr>
        <p:spPr>
          <a:xfrm>
            <a:off x="7639856" y="1598693"/>
            <a:ext cx="1348454" cy="858107"/>
          </a:xfrm>
          <a:custGeom>
            <a:rect b="b" l="l" r="r" t="t"/>
            <a:pathLst>
              <a:path extrusionOk="0" h="1885950" w="2451734">
                <a:moveTo>
                  <a:pt x="1410292" y="1461997"/>
                </a:moveTo>
                <a:lnTo>
                  <a:pt x="1253563" y="1461997"/>
                </a:lnTo>
                <a:lnTo>
                  <a:pt x="1332095" y="1885413"/>
                </a:lnTo>
                <a:lnTo>
                  <a:pt x="1410292" y="1461997"/>
                </a:lnTo>
                <a:close/>
              </a:path>
              <a:path extrusionOk="0" h="1885950" w="2451734">
                <a:moveTo>
                  <a:pt x="2184163" y="0"/>
                </a:moveTo>
                <a:lnTo>
                  <a:pt x="267332" y="0"/>
                </a:lnTo>
                <a:lnTo>
                  <a:pt x="219290" y="4308"/>
                </a:lnTo>
                <a:lnTo>
                  <a:pt x="174069" y="16730"/>
                </a:lnTo>
                <a:lnTo>
                  <a:pt x="132424" y="36509"/>
                </a:lnTo>
                <a:lnTo>
                  <a:pt x="95112" y="62889"/>
                </a:lnTo>
                <a:lnTo>
                  <a:pt x="62888" y="95114"/>
                </a:lnTo>
                <a:lnTo>
                  <a:pt x="36508" y="132427"/>
                </a:lnTo>
                <a:lnTo>
                  <a:pt x="16730" y="174072"/>
                </a:lnTo>
                <a:lnTo>
                  <a:pt x="4308" y="219293"/>
                </a:lnTo>
                <a:lnTo>
                  <a:pt x="0" y="267334"/>
                </a:lnTo>
                <a:lnTo>
                  <a:pt x="0" y="1194662"/>
                </a:lnTo>
                <a:lnTo>
                  <a:pt x="4308" y="1242703"/>
                </a:lnTo>
                <a:lnTo>
                  <a:pt x="16730" y="1287924"/>
                </a:lnTo>
                <a:lnTo>
                  <a:pt x="36509" y="1329569"/>
                </a:lnTo>
                <a:lnTo>
                  <a:pt x="62888" y="1366882"/>
                </a:lnTo>
                <a:lnTo>
                  <a:pt x="95112" y="1399107"/>
                </a:lnTo>
                <a:lnTo>
                  <a:pt x="132425" y="1425487"/>
                </a:lnTo>
                <a:lnTo>
                  <a:pt x="174070" y="1445266"/>
                </a:lnTo>
                <a:lnTo>
                  <a:pt x="219291" y="1457688"/>
                </a:lnTo>
                <a:lnTo>
                  <a:pt x="267332" y="1461997"/>
                </a:lnTo>
                <a:lnTo>
                  <a:pt x="2184163" y="1461997"/>
                </a:lnTo>
                <a:lnTo>
                  <a:pt x="2232202" y="1457688"/>
                </a:lnTo>
                <a:lnTo>
                  <a:pt x="2277422" y="1445266"/>
                </a:lnTo>
                <a:lnTo>
                  <a:pt x="2319066" y="1425487"/>
                </a:lnTo>
                <a:lnTo>
                  <a:pt x="2356379" y="1399107"/>
                </a:lnTo>
                <a:lnTo>
                  <a:pt x="2388604" y="1366882"/>
                </a:lnTo>
                <a:lnTo>
                  <a:pt x="2414985" y="1329569"/>
                </a:lnTo>
                <a:lnTo>
                  <a:pt x="2434764" y="1287923"/>
                </a:lnTo>
                <a:lnTo>
                  <a:pt x="2447187" y="1242702"/>
                </a:lnTo>
                <a:lnTo>
                  <a:pt x="2451496" y="1194662"/>
                </a:lnTo>
                <a:lnTo>
                  <a:pt x="2451496" y="267334"/>
                </a:lnTo>
                <a:lnTo>
                  <a:pt x="2447187" y="219293"/>
                </a:lnTo>
                <a:lnTo>
                  <a:pt x="2434764" y="174072"/>
                </a:lnTo>
                <a:lnTo>
                  <a:pt x="2414984" y="132427"/>
                </a:lnTo>
                <a:lnTo>
                  <a:pt x="2388604" y="95114"/>
                </a:lnTo>
                <a:lnTo>
                  <a:pt x="2356379" y="62889"/>
                </a:lnTo>
                <a:lnTo>
                  <a:pt x="2319066" y="36509"/>
                </a:lnTo>
                <a:lnTo>
                  <a:pt x="2277421" y="16730"/>
                </a:lnTo>
                <a:lnTo>
                  <a:pt x="2232202" y="4308"/>
                </a:lnTo>
                <a:lnTo>
                  <a:pt x="2184163"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30" name="Google Shape;3930;p425"/>
          <p:cNvSpPr txBox="1"/>
          <p:nvPr/>
        </p:nvSpPr>
        <p:spPr>
          <a:xfrm>
            <a:off x="7714325" y="1670506"/>
            <a:ext cx="1234500" cy="499500"/>
          </a:xfrm>
          <a:prstGeom prst="rect">
            <a:avLst/>
          </a:prstGeom>
          <a:noFill/>
          <a:ln>
            <a:noFill/>
          </a:ln>
        </p:spPr>
        <p:txBody>
          <a:bodyPr anchorCtr="0" anchor="t" bIns="0" lIns="0" spcFirstLastPara="1" rIns="0" wrap="square" tIns="7500">
            <a:noAutofit/>
          </a:bodyPr>
          <a:lstStyle/>
          <a:p>
            <a:pPr indent="-76200" lvl="0" marL="76200" marR="0" rtl="0" algn="l">
              <a:lnSpc>
                <a:spcPct val="124347"/>
              </a:lnSpc>
              <a:spcBef>
                <a:spcPts val="0"/>
              </a:spcBef>
              <a:spcAft>
                <a:spcPts val="0"/>
              </a:spcAft>
              <a:buNone/>
            </a:pPr>
            <a:r>
              <a:rPr b="1" lang="en" sz="1600">
                <a:solidFill>
                  <a:srgbClr val="FFFFFF"/>
                </a:solidFill>
                <a:latin typeface="Questrial"/>
                <a:ea typeface="Questrial"/>
                <a:cs typeface="Questrial"/>
                <a:sym typeface="Questrial"/>
              </a:rPr>
              <a:t>Variable to  map it to</a:t>
            </a:r>
            <a:endParaRPr sz="1600">
              <a:latin typeface="Questrial"/>
              <a:ea typeface="Questrial"/>
              <a:cs typeface="Questrial"/>
              <a:sym typeface="Questrial"/>
            </a:endParaRPr>
          </a:p>
        </p:txBody>
      </p:sp>
      <p:sp>
        <p:nvSpPr>
          <p:cNvPr id="3931" name="Google Shape;3931;p425"/>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Aesthetics</a:t>
            </a:r>
            <a:endParaRPr b="1" sz="3000">
              <a:solidFill>
                <a:srgbClr val="000000"/>
              </a:solidFill>
              <a:latin typeface="Questrial"/>
              <a:ea typeface="Questrial"/>
              <a:cs typeface="Questrial"/>
              <a:sym typeface="Questrial"/>
            </a:endParaRPr>
          </a:p>
        </p:txBody>
      </p:sp>
    </p:spTree>
  </p:cSld>
  <p:clrMapOvr>
    <a:masterClrMapping/>
  </p:clrMapOvr>
</p:sld>
</file>

<file path=ppt/slides/slide3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935" name="Shape 3935"/>
        <p:cNvGrpSpPr/>
        <p:nvPr/>
      </p:nvGrpSpPr>
      <p:grpSpPr>
        <a:xfrm>
          <a:off x="0" y="0"/>
          <a:ext cx="0" cy="0"/>
          <a:chOff x="0" y="0"/>
          <a:chExt cx="0" cy="0"/>
        </a:xfrm>
      </p:grpSpPr>
      <p:sp>
        <p:nvSpPr>
          <p:cNvPr id="3936" name="Google Shape;3936;p426"/>
          <p:cNvSpPr/>
          <p:nvPr/>
        </p:nvSpPr>
        <p:spPr>
          <a:xfrm>
            <a:off x="2091188" y="758703"/>
            <a:ext cx="4091400" cy="3167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37" name="Google Shape;3937;p426"/>
          <p:cNvSpPr txBox="1"/>
          <p:nvPr/>
        </p:nvSpPr>
        <p:spPr>
          <a:xfrm>
            <a:off x="1200906" y="4268236"/>
            <a:ext cx="7452900" cy="516300"/>
          </a:xfrm>
          <a:prstGeom prst="rect">
            <a:avLst/>
          </a:prstGeom>
          <a:noFill/>
          <a:ln>
            <a:noFill/>
          </a:ln>
        </p:spPr>
        <p:txBody>
          <a:bodyPr anchorCtr="0" anchor="t" bIns="0" lIns="0" spcFirstLastPara="1" rIns="0" wrap="square" tIns="77675">
            <a:noAutofit/>
          </a:bodyPr>
          <a:lstStyle/>
          <a:p>
            <a:pPr indent="0" lvl="0" marL="0" marR="0" rtl="0" algn="l">
              <a:lnSpc>
                <a:spcPct val="100000"/>
              </a:lnSpc>
              <a:spcBef>
                <a:spcPts val="0"/>
              </a:spcBef>
              <a:spcAft>
                <a:spcPts val="0"/>
              </a:spcAft>
              <a:buNone/>
            </a:pPr>
            <a:r>
              <a:rPr lang="en" sz="1600">
                <a:latin typeface="Questrial"/>
                <a:ea typeface="Questrial"/>
                <a:cs typeface="Questrial"/>
                <a:sym typeface="Questrial"/>
              </a:rPr>
              <a:t>ggplot(bechdel) +</a:t>
            </a:r>
            <a:endParaRPr sz="1600">
              <a:latin typeface="Questrial"/>
              <a:ea typeface="Questrial"/>
              <a:cs typeface="Questrial"/>
              <a:sym typeface="Questrial"/>
            </a:endParaRPr>
          </a:p>
          <a:p>
            <a:pPr indent="0" lvl="0" marL="368300" marR="0" rtl="0" algn="l">
              <a:lnSpc>
                <a:spcPct val="100000"/>
              </a:lnSpc>
              <a:spcBef>
                <a:spcPts val="600"/>
              </a:spcBef>
              <a:spcAft>
                <a:spcPts val="0"/>
              </a:spcAft>
              <a:buNone/>
            </a:pPr>
            <a:r>
              <a:rPr lang="en" sz="1600">
                <a:latin typeface="Questrial"/>
                <a:ea typeface="Questrial"/>
                <a:cs typeface="Questrial"/>
                <a:sym typeface="Questrial"/>
              </a:rPr>
              <a:t>geom_point(mapping = aes(x = budget, y = domgross, </a:t>
            </a:r>
            <a:r>
              <a:rPr lang="en" sz="1600">
                <a:solidFill>
                  <a:srgbClr val="0365C0"/>
                </a:solidFill>
                <a:latin typeface="Questrial"/>
                <a:ea typeface="Questrial"/>
                <a:cs typeface="Questrial"/>
                <a:sym typeface="Questrial"/>
              </a:rPr>
              <a:t>color=clean_test</a:t>
            </a:r>
            <a:r>
              <a:rPr lang="en" sz="1600">
                <a:latin typeface="Questrial"/>
                <a:ea typeface="Questrial"/>
                <a:cs typeface="Questrial"/>
                <a:sym typeface="Questrial"/>
              </a:rPr>
              <a:t>))</a:t>
            </a:r>
            <a:endParaRPr sz="1600">
              <a:latin typeface="Questrial"/>
              <a:ea typeface="Questrial"/>
              <a:cs typeface="Questrial"/>
              <a:sym typeface="Questrial"/>
            </a:endParaRPr>
          </a:p>
        </p:txBody>
      </p:sp>
      <p:sp>
        <p:nvSpPr>
          <p:cNvPr id="3938" name="Google Shape;3938;p426"/>
          <p:cNvSpPr txBox="1"/>
          <p:nvPr>
            <p:ph idx="4294967295" type="title"/>
          </p:nvPr>
        </p:nvSpPr>
        <p:spPr>
          <a:xfrm>
            <a:off x="7011666" y="1991902"/>
            <a:ext cx="1460400" cy="525000"/>
          </a:xfrm>
          <a:prstGeom prst="rect">
            <a:avLst/>
          </a:prstGeom>
          <a:noFill/>
          <a:ln>
            <a:noFill/>
          </a:ln>
        </p:spPr>
        <p:txBody>
          <a:bodyPr anchorCtr="0" anchor="t" bIns="0" lIns="0" spcFirstLastPara="1" rIns="0" wrap="square" tIns="5775">
            <a:noAutofit/>
          </a:bodyPr>
          <a:lstStyle/>
          <a:p>
            <a:pPr indent="-12700" lvl="0" marL="12700" marR="0" rtl="0" algn="l">
              <a:lnSpc>
                <a:spcPct val="125833"/>
              </a:lnSpc>
              <a:spcBef>
                <a:spcPts val="0"/>
              </a:spcBef>
              <a:spcAft>
                <a:spcPts val="0"/>
              </a:spcAft>
              <a:buNone/>
            </a:pPr>
            <a:r>
              <a:rPr b="1" lang="en" sz="1600">
                <a:solidFill>
                  <a:srgbClr val="000000"/>
                </a:solidFill>
                <a:latin typeface="Questrial"/>
                <a:ea typeface="Questrial"/>
                <a:cs typeface="Questrial"/>
                <a:sym typeface="Questrial"/>
              </a:rPr>
              <a:t>Legend added  automatically</a:t>
            </a:r>
            <a:endParaRPr sz="1600">
              <a:solidFill>
                <a:srgbClr val="000000"/>
              </a:solidFill>
              <a:latin typeface="Questrial"/>
              <a:ea typeface="Questrial"/>
              <a:cs typeface="Questrial"/>
              <a:sym typeface="Questrial"/>
            </a:endParaRPr>
          </a:p>
        </p:txBody>
      </p:sp>
      <p:sp>
        <p:nvSpPr>
          <p:cNvPr id="3939" name="Google Shape;3939;p426"/>
          <p:cNvSpPr/>
          <p:nvPr/>
        </p:nvSpPr>
        <p:spPr>
          <a:xfrm rot="2309759">
            <a:off x="6390624" y="2125111"/>
            <a:ext cx="327732" cy="325155"/>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00" name="Shape 500"/>
        <p:cNvGrpSpPr/>
        <p:nvPr/>
      </p:nvGrpSpPr>
      <p:grpSpPr>
        <a:xfrm>
          <a:off x="0" y="0"/>
          <a:ext cx="0" cy="0"/>
          <a:chOff x="0" y="0"/>
          <a:chExt cx="0" cy="0"/>
        </a:xfrm>
      </p:grpSpPr>
      <p:sp>
        <p:nvSpPr>
          <p:cNvPr id="501" name="Google Shape;501;p94"/>
          <p:cNvSpPr/>
          <p:nvPr/>
        </p:nvSpPr>
        <p:spPr>
          <a:xfrm>
            <a:off x="653776" y="1402207"/>
            <a:ext cx="1800300" cy="3152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sz="1700">
              <a:latin typeface="Questrial"/>
              <a:ea typeface="Questrial"/>
              <a:cs typeface="Questrial"/>
              <a:sym typeface="Questrial"/>
            </a:endParaRPr>
          </a:p>
        </p:txBody>
      </p:sp>
      <p:sp>
        <p:nvSpPr>
          <p:cNvPr id="502" name="Google Shape;502;p94"/>
          <p:cNvSpPr/>
          <p:nvPr/>
        </p:nvSpPr>
        <p:spPr>
          <a:xfrm>
            <a:off x="5615344" y="381001"/>
            <a:ext cx="3362400" cy="466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3" name="Google Shape;503;p94"/>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got tricks</a:t>
            </a:r>
            <a:endParaRPr b="1" sz="3000">
              <a:solidFill>
                <a:srgbClr val="000000"/>
              </a:solidFill>
              <a:latin typeface="Questrial"/>
              <a:ea typeface="Questrial"/>
              <a:cs typeface="Questrial"/>
              <a:sym typeface="Questrial"/>
            </a:endParaRPr>
          </a:p>
        </p:txBody>
      </p:sp>
      <p:sp>
        <p:nvSpPr>
          <p:cNvPr id="504" name="Google Shape;504;p94"/>
          <p:cNvSpPr txBox="1"/>
          <p:nvPr/>
        </p:nvSpPr>
        <p:spPr>
          <a:xfrm>
            <a:off x="7499272" y="761308"/>
            <a:ext cx="733800" cy="12120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7900">
                <a:solidFill>
                  <a:srgbClr val="FFFFFF"/>
                </a:solidFill>
                <a:latin typeface="Helvetica Neue"/>
                <a:ea typeface="Helvetica Neue"/>
                <a:cs typeface="Helvetica Neue"/>
                <a:sym typeface="Helvetica Neue"/>
              </a:rPr>
              <a:t>R</a:t>
            </a:r>
            <a:endParaRPr sz="7900">
              <a:latin typeface="Helvetica Neue"/>
              <a:ea typeface="Helvetica Neue"/>
              <a:cs typeface="Helvetica Neue"/>
              <a:sym typeface="Helvetica Neue"/>
            </a:endParaRPr>
          </a:p>
        </p:txBody>
      </p:sp>
      <p:sp>
        <p:nvSpPr>
          <p:cNvPr id="505" name="Google Shape;505;p94"/>
          <p:cNvSpPr txBox="1"/>
          <p:nvPr/>
        </p:nvSpPr>
        <p:spPr>
          <a:xfrm>
            <a:off x="796399" y="1514434"/>
            <a:ext cx="1507800" cy="745200"/>
          </a:xfrm>
          <a:prstGeom prst="rect">
            <a:avLst/>
          </a:prstGeom>
          <a:noFill/>
          <a:ln>
            <a:noFill/>
          </a:ln>
        </p:spPr>
        <p:txBody>
          <a:bodyPr anchorCtr="0" anchor="t" bIns="0" lIns="0" spcFirstLastPara="1" rIns="0" wrap="square" tIns="5475">
            <a:noAutofit/>
          </a:bodyPr>
          <a:lstStyle/>
          <a:p>
            <a:pPr indent="0" lvl="0" marL="0" marR="0" rtl="0" algn="l">
              <a:lnSpc>
                <a:spcPct val="129000"/>
              </a:lnSpc>
              <a:spcBef>
                <a:spcPts val="0"/>
              </a:spcBef>
              <a:spcAft>
                <a:spcPts val="0"/>
              </a:spcAft>
              <a:buNone/>
            </a:pPr>
            <a:r>
              <a:rPr lang="en" sz="1900">
                <a:latin typeface="Questrial"/>
                <a:ea typeface="Questrial"/>
                <a:cs typeface="Questrial"/>
                <a:sym typeface="Questrial"/>
              </a:rPr>
              <a:t>round(3.1415)  </a:t>
            </a:r>
            <a:endParaRPr sz="1900">
              <a:latin typeface="Questrial"/>
              <a:ea typeface="Questrial"/>
              <a:cs typeface="Questrial"/>
              <a:sym typeface="Questrial"/>
            </a:endParaRPr>
          </a:p>
        </p:txBody>
      </p:sp>
      <p:sp>
        <p:nvSpPr>
          <p:cNvPr id="506" name="Google Shape;506;p94"/>
          <p:cNvSpPr txBox="1"/>
          <p:nvPr/>
        </p:nvSpPr>
        <p:spPr>
          <a:xfrm>
            <a:off x="796399" y="2509727"/>
            <a:ext cx="1136400" cy="745200"/>
          </a:xfrm>
          <a:prstGeom prst="rect">
            <a:avLst/>
          </a:prstGeom>
          <a:noFill/>
          <a:ln>
            <a:noFill/>
          </a:ln>
        </p:spPr>
        <p:txBody>
          <a:bodyPr anchorCtr="0" anchor="t" bIns="0" lIns="0" spcFirstLastPara="1" rIns="0" wrap="square" tIns="5475">
            <a:noAutofit/>
          </a:bodyPr>
          <a:lstStyle/>
          <a:p>
            <a:pPr indent="0" lvl="0" marL="0" marR="0" rtl="0" algn="l">
              <a:lnSpc>
                <a:spcPct val="129000"/>
              </a:lnSpc>
              <a:spcBef>
                <a:spcPts val="0"/>
              </a:spcBef>
              <a:spcAft>
                <a:spcPts val="0"/>
              </a:spcAft>
              <a:buNone/>
            </a:pPr>
            <a:r>
              <a:rPr lang="en" sz="1900">
                <a:latin typeface="Questrial"/>
                <a:ea typeface="Questrial"/>
                <a:cs typeface="Questrial"/>
                <a:sym typeface="Questrial"/>
              </a:rPr>
              <a:t>factorial(3)  </a:t>
            </a:r>
            <a:endParaRPr sz="1900">
              <a:latin typeface="Questrial"/>
              <a:ea typeface="Questrial"/>
              <a:cs typeface="Questrial"/>
              <a:sym typeface="Questrial"/>
            </a:endParaRPr>
          </a:p>
        </p:txBody>
      </p:sp>
      <p:sp>
        <p:nvSpPr>
          <p:cNvPr id="507" name="Google Shape;507;p94"/>
          <p:cNvSpPr txBox="1"/>
          <p:nvPr/>
        </p:nvSpPr>
        <p:spPr>
          <a:xfrm>
            <a:off x="796399" y="3509782"/>
            <a:ext cx="699900" cy="735600"/>
          </a:xfrm>
          <a:prstGeom prst="rect">
            <a:avLst/>
          </a:prstGeom>
          <a:noFill/>
          <a:ln>
            <a:noFill/>
          </a:ln>
        </p:spPr>
        <p:txBody>
          <a:bodyPr anchorCtr="0" anchor="t" bIns="0" lIns="0" spcFirstLastPara="1" rIns="0" wrap="square" tIns="5200">
            <a:noAutofit/>
          </a:bodyPr>
          <a:lstStyle/>
          <a:p>
            <a:pPr indent="0" lvl="0" marL="0" marR="0" rtl="0" algn="l">
              <a:lnSpc>
                <a:spcPct val="127400"/>
              </a:lnSpc>
              <a:spcBef>
                <a:spcPts val="0"/>
              </a:spcBef>
              <a:spcAft>
                <a:spcPts val="0"/>
              </a:spcAft>
              <a:buNone/>
            </a:pPr>
            <a:r>
              <a:rPr lang="en" sz="1900">
                <a:latin typeface="Questrial"/>
                <a:ea typeface="Questrial"/>
                <a:cs typeface="Questrial"/>
                <a:sym typeface="Questrial"/>
              </a:rPr>
              <a:t>sqrt(9)  </a:t>
            </a:r>
            <a:endParaRPr sz="1900">
              <a:latin typeface="Questrial"/>
              <a:ea typeface="Questrial"/>
              <a:cs typeface="Questrial"/>
              <a:sym typeface="Questrial"/>
            </a:endParaRPr>
          </a:p>
        </p:txBody>
      </p:sp>
    </p:spTree>
  </p:cSld>
  <p:clrMapOvr>
    <a:masterClrMapping/>
  </p:clrMapOvr>
</p:sld>
</file>

<file path=ppt/slides/slide3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alpha val="49800"/>
          </a:srgbClr>
        </a:solidFill>
      </p:bgPr>
    </p:bg>
    <p:spTree>
      <p:nvGrpSpPr>
        <p:cNvPr id="3943" name="Shape 3943"/>
        <p:cNvGrpSpPr/>
        <p:nvPr/>
      </p:nvGrpSpPr>
      <p:grpSpPr>
        <a:xfrm>
          <a:off x="0" y="0"/>
          <a:ext cx="0" cy="0"/>
          <a:chOff x="0" y="0"/>
          <a:chExt cx="0" cy="0"/>
        </a:xfrm>
      </p:grpSpPr>
      <p:sp>
        <p:nvSpPr>
          <p:cNvPr id="3944" name="Google Shape;3944;p427"/>
          <p:cNvSpPr txBox="1"/>
          <p:nvPr/>
        </p:nvSpPr>
        <p:spPr>
          <a:xfrm>
            <a:off x="610522" y="1320514"/>
            <a:ext cx="7572300" cy="2987400"/>
          </a:xfrm>
          <a:prstGeom prst="rect">
            <a:avLst/>
          </a:prstGeom>
          <a:noFill/>
          <a:ln>
            <a:noFill/>
          </a:ln>
        </p:spPr>
        <p:txBody>
          <a:bodyPr anchorCtr="0" anchor="t" bIns="0" lIns="0" spcFirstLastPara="1" rIns="0" wrap="square" tIns="5475">
            <a:noAutofit/>
          </a:bodyPr>
          <a:lstStyle/>
          <a:p>
            <a:pPr indent="-355600" lvl="0" marL="457200" marR="381000" rtl="0" algn="l">
              <a:lnSpc>
                <a:spcPct val="100000"/>
              </a:lnSpc>
              <a:spcBef>
                <a:spcPts val="0"/>
              </a:spcBef>
              <a:spcAft>
                <a:spcPts val="0"/>
              </a:spcAft>
              <a:buSzPts val="2000"/>
              <a:buFont typeface="Questrial"/>
              <a:buChar char="●"/>
            </a:pPr>
            <a:r>
              <a:rPr lang="en" sz="2000">
                <a:latin typeface="Questrial"/>
                <a:ea typeface="Questrial"/>
                <a:cs typeface="Questrial"/>
                <a:sym typeface="Questrial"/>
              </a:rPr>
              <a:t>In the next chunk, add </a:t>
            </a:r>
            <a:r>
              <a:rPr b="1" lang="en" sz="2000">
                <a:latin typeface="Questrial"/>
                <a:ea typeface="Questrial"/>
                <a:cs typeface="Questrial"/>
                <a:sym typeface="Questrial"/>
              </a:rPr>
              <a:t>color</a:t>
            </a:r>
            <a:r>
              <a:rPr lang="en" sz="2000">
                <a:latin typeface="Questrial"/>
                <a:ea typeface="Questrial"/>
                <a:cs typeface="Questrial"/>
                <a:sym typeface="Questrial"/>
              </a:rPr>
              <a:t>, </a:t>
            </a:r>
            <a:r>
              <a:rPr b="1" lang="en" sz="2000">
                <a:latin typeface="Questrial"/>
                <a:ea typeface="Questrial"/>
                <a:cs typeface="Questrial"/>
                <a:sym typeface="Questrial"/>
              </a:rPr>
              <a:t>size</a:t>
            </a:r>
            <a:r>
              <a:rPr lang="en" sz="2000">
                <a:latin typeface="Questrial"/>
                <a:ea typeface="Questrial"/>
                <a:cs typeface="Questrial"/>
                <a:sym typeface="Questrial"/>
              </a:rPr>
              <a:t>, </a:t>
            </a:r>
            <a:r>
              <a:rPr b="1" lang="en" sz="2000">
                <a:latin typeface="Questrial"/>
                <a:ea typeface="Questrial"/>
                <a:cs typeface="Questrial"/>
                <a:sym typeface="Questrial"/>
              </a:rPr>
              <a:t>alpha</a:t>
            </a:r>
            <a:r>
              <a:rPr lang="en" sz="2000">
                <a:latin typeface="Questrial"/>
                <a:ea typeface="Questrial"/>
                <a:cs typeface="Questrial"/>
                <a:sym typeface="Questrial"/>
              </a:rPr>
              <a:t>, and </a:t>
            </a:r>
            <a:r>
              <a:rPr b="1" lang="en" sz="2000">
                <a:latin typeface="Questrial"/>
                <a:ea typeface="Questrial"/>
                <a:cs typeface="Questrial"/>
                <a:sym typeface="Questrial"/>
              </a:rPr>
              <a:t>shape</a:t>
            </a:r>
            <a:r>
              <a:rPr lang="en" sz="2000">
                <a:latin typeface="Questrial"/>
                <a:ea typeface="Questrial"/>
                <a:cs typeface="Questrial"/>
                <a:sym typeface="Questrial"/>
              </a:rPr>
              <a:t> aesthetics to your graph. </a:t>
            </a:r>
            <a:endParaRPr sz="2000">
              <a:latin typeface="Questrial"/>
              <a:ea typeface="Questrial"/>
              <a:cs typeface="Questrial"/>
              <a:sym typeface="Questrial"/>
            </a:endParaRPr>
          </a:p>
          <a:p>
            <a:pPr indent="0" lvl="0" marL="457200" marR="381000" rtl="0" algn="l">
              <a:lnSpc>
                <a:spcPct val="100000"/>
              </a:lnSpc>
              <a:spcBef>
                <a:spcPts val="500"/>
              </a:spcBef>
              <a:spcAft>
                <a:spcPts val="0"/>
              </a:spcAft>
              <a:buNone/>
            </a:pPr>
            <a:r>
              <a:t/>
            </a:r>
            <a:endParaRPr sz="2000">
              <a:latin typeface="Questrial"/>
              <a:ea typeface="Questrial"/>
              <a:cs typeface="Questrial"/>
              <a:sym typeface="Questrial"/>
            </a:endParaRPr>
          </a:p>
          <a:p>
            <a:pPr indent="-355600" lvl="0" marL="457200" marR="381000" rtl="0" algn="l">
              <a:lnSpc>
                <a:spcPct val="100000"/>
              </a:lnSpc>
              <a:spcBef>
                <a:spcPts val="500"/>
              </a:spcBef>
              <a:spcAft>
                <a:spcPts val="0"/>
              </a:spcAft>
              <a:buSzPts val="2000"/>
              <a:buFont typeface="Questrial"/>
              <a:buChar char="●"/>
            </a:pPr>
            <a:r>
              <a:rPr lang="en" sz="2000">
                <a:latin typeface="Questrial"/>
                <a:ea typeface="Questrial"/>
                <a:cs typeface="Questrial"/>
                <a:sym typeface="Questrial"/>
              </a:rPr>
              <a:t>Experiment.</a:t>
            </a:r>
            <a:endParaRPr sz="2000">
              <a:latin typeface="Questrial"/>
              <a:ea typeface="Questrial"/>
              <a:cs typeface="Questrial"/>
              <a:sym typeface="Questrial"/>
            </a:endParaRPr>
          </a:p>
          <a:p>
            <a:pPr indent="0" lvl="0" marL="457200" marR="381000" rtl="0" algn="l">
              <a:lnSpc>
                <a:spcPct val="100000"/>
              </a:lnSpc>
              <a:spcBef>
                <a:spcPts val="500"/>
              </a:spcBef>
              <a:spcAft>
                <a:spcPts val="0"/>
              </a:spcAft>
              <a:buNone/>
            </a:pPr>
            <a:r>
              <a:t/>
            </a:r>
            <a:endParaRPr sz="2000">
              <a:latin typeface="Questrial"/>
              <a:ea typeface="Questrial"/>
              <a:cs typeface="Questrial"/>
              <a:sym typeface="Questrial"/>
            </a:endParaRPr>
          </a:p>
          <a:p>
            <a:pPr indent="-355600" lvl="0" marL="457200" marR="190500" rtl="0" algn="l">
              <a:lnSpc>
                <a:spcPct val="100000"/>
              </a:lnSpc>
              <a:spcBef>
                <a:spcPts val="800"/>
              </a:spcBef>
              <a:spcAft>
                <a:spcPts val="0"/>
              </a:spcAft>
              <a:buSzPts val="2000"/>
              <a:buFont typeface="Questrial"/>
              <a:buChar char="●"/>
            </a:pPr>
            <a:r>
              <a:rPr lang="en" sz="2000">
                <a:latin typeface="Questrial"/>
                <a:ea typeface="Questrial"/>
                <a:cs typeface="Questrial"/>
                <a:sym typeface="Questrial"/>
              </a:rPr>
              <a:t>Do diﬀerent things happen when you map aesthetics to discrete and continuous variables?</a:t>
            </a:r>
            <a:endParaRPr sz="2000">
              <a:latin typeface="Questrial"/>
              <a:ea typeface="Questrial"/>
              <a:cs typeface="Questrial"/>
              <a:sym typeface="Questrial"/>
            </a:endParaRPr>
          </a:p>
          <a:p>
            <a:pPr indent="0" lvl="0" marL="457200" marR="190500" rtl="0" algn="l">
              <a:lnSpc>
                <a:spcPct val="100000"/>
              </a:lnSpc>
              <a:spcBef>
                <a:spcPts val="800"/>
              </a:spcBef>
              <a:spcAft>
                <a:spcPts val="0"/>
              </a:spcAft>
              <a:buNone/>
            </a:pPr>
            <a:r>
              <a:t/>
            </a:r>
            <a:endParaRPr sz="2000">
              <a:latin typeface="Questrial"/>
              <a:ea typeface="Questrial"/>
              <a:cs typeface="Questrial"/>
              <a:sym typeface="Questrial"/>
            </a:endParaRPr>
          </a:p>
          <a:p>
            <a:pPr indent="-355600" lvl="0" marL="457200" marR="0" rtl="0" algn="l">
              <a:lnSpc>
                <a:spcPct val="100000"/>
              </a:lnSpc>
              <a:spcBef>
                <a:spcPts val="900"/>
              </a:spcBef>
              <a:spcAft>
                <a:spcPts val="0"/>
              </a:spcAft>
              <a:buSzPts val="2000"/>
              <a:buFont typeface="Questrial"/>
              <a:buChar char="●"/>
            </a:pPr>
            <a:r>
              <a:rPr lang="en" sz="2000">
                <a:latin typeface="Questrial"/>
                <a:ea typeface="Questrial"/>
                <a:cs typeface="Questrial"/>
                <a:sym typeface="Questrial"/>
              </a:rPr>
              <a:t>What happens when you use more than one aesthetic?</a:t>
            </a:r>
            <a:endParaRPr sz="2000">
              <a:latin typeface="Questrial"/>
              <a:ea typeface="Questrial"/>
              <a:cs typeface="Questrial"/>
              <a:sym typeface="Questrial"/>
            </a:endParaRPr>
          </a:p>
        </p:txBody>
      </p:sp>
      <p:sp>
        <p:nvSpPr>
          <p:cNvPr id="3945" name="Google Shape;3945;p427"/>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3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949" name="Shape 3949"/>
        <p:cNvGrpSpPr/>
        <p:nvPr/>
      </p:nvGrpSpPr>
      <p:grpSpPr>
        <a:xfrm>
          <a:off x="0" y="0"/>
          <a:ext cx="0" cy="0"/>
          <a:chOff x="0" y="0"/>
          <a:chExt cx="0" cy="0"/>
        </a:xfrm>
      </p:grpSpPr>
      <p:sp>
        <p:nvSpPr>
          <p:cNvPr id="3950" name="Google Shape;3950;p428"/>
          <p:cNvSpPr/>
          <p:nvPr/>
        </p:nvSpPr>
        <p:spPr>
          <a:xfrm>
            <a:off x="3458185" y="1817470"/>
            <a:ext cx="1389900" cy="881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51" name="Google Shape;3951;p428"/>
          <p:cNvSpPr/>
          <p:nvPr/>
        </p:nvSpPr>
        <p:spPr>
          <a:xfrm>
            <a:off x="5291748" y="1817470"/>
            <a:ext cx="1389900" cy="881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52" name="Google Shape;3952;p428"/>
          <p:cNvSpPr/>
          <p:nvPr/>
        </p:nvSpPr>
        <p:spPr>
          <a:xfrm>
            <a:off x="3458185" y="3822342"/>
            <a:ext cx="1389900" cy="881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53" name="Google Shape;3953;p428"/>
          <p:cNvSpPr/>
          <p:nvPr/>
        </p:nvSpPr>
        <p:spPr>
          <a:xfrm>
            <a:off x="3458185" y="2827049"/>
            <a:ext cx="1389900" cy="88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54" name="Google Shape;3954;p428"/>
          <p:cNvSpPr/>
          <p:nvPr/>
        </p:nvSpPr>
        <p:spPr>
          <a:xfrm>
            <a:off x="5291748" y="2827049"/>
            <a:ext cx="1389900" cy="8817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55" name="Google Shape;3955;p428"/>
          <p:cNvSpPr txBox="1"/>
          <p:nvPr/>
        </p:nvSpPr>
        <p:spPr>
          <a:xfrm>
            <a:off x="3626845" y="1340036"/>
            <a:ext cx="1076400" cy="308700"/>
          </a:xfrm>
          <a:prstGeom prst="rect">
            <a:avLst/>
          </a:prstGeom>
          <a:noFill/>
          <a:ln>
            <a:noFill/>
          </a:ln>
        </p:spPr>
        <p:txBody>
          <a:bodyPr anchorCtr="0" anchor="t" bIns="0" lIns="0" spcFirstLastPara="1" rIns="0" wrap="square" tIns="7800">
            <a:noAutofit/>
          </a:bodyPr>
          <a:lstStyle/>
          <a:p>
            <a:pPr indent="0" lvl="0" marL="0" marR="0" rtl="0" algn="l">
              <a:lnSpc>
                <a:spcPct val="100000"/>
              </a:lnSpc>
              <a:spcBef>
                <a:spcPts val="0"/>
              </a:spcBef>
              <a:spcAft>
                <a:spcPts val="0"/>
              </a:spcAft>
              <a:buNone/>
            </a:pPr>
            <a:r>
              <a:rPr lang="en" sz="2200">
                <a:latin typeface="Questrial"/>
                <a:ea typeface="Questrial"/>
                <a:cs typeface="Questrial"/>
                <a:sym typeface="Questrial"/>
              </a:rPr>
              <a:t>Discrete</a:t>
            </a:r>
            <a:endParaRPr sz="2200">
              <a:latin typeface="Questrial"/>
              <a:ea typeface="Questrial"/>
              <a:cs typeface="Questrial"/>
              <a:sym typeface="Questrial"/>
            </a:endParaRPr>
          </a:p>
        </p:txBody>
      </p:sp>
      <p:sp>
        <p:nvSpPr>
          <p:cNvPr id="3956" name="Google Shape;3956;p428"/>
          <p:cNvSpPr txBox="1"/>
          <p:nvPr>
            <p:ph idx="4294967295" type="title"/>
          </p:nvPr>
        </p:nvSpPr>
        <p:spPr>
          <a:xfrm>
            <a:off x="5349550" y="1340036"/>
            <a:ext cx="1535400" cy="3087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lang="en" sz="2200">
                <a:solidFill>
                  <a:srgbClr val="000000"/>
                </a:solidFill>
                <a:latin typeface="Questrial"/>
                <a:ea typeface="Questrial"/>
                <a:cs typeface="Questrial"/>
                <a:sym typeface="Questrial"/>
              </a:rPr>
              <a:t>Continuous</a:t>
            </a:r>
            <a:endParaRPr sz="2200">
              <a:latin typeface="Questrial"/>
              <a:ea typeface="Questrial"/>
              <a:cs typeface="Questrial"/>
              <a:sym typeface="Questrial"/>
            </a:endParaRPr>
          </a:p>
        </p:txBody>
      </p:sp>
      <p:sp>
        <p:nvSpPr>
          <p:cNvPr id="3957" name="Google Shape;3957;p428"/>
          <p:cNvSpPr txBox="1"/>
          <p:nvPr/>
        </p:nvSpPr>
        <p:spPr>
          <a:xfrm>
            <a:off x="1888499" y="1944307"/>
            <a:ext cx="1185600" cy="447000"/>
          </a:xfrm>
          <a:prstGeom prst="rect">
            <a:avLst/>
          </a:prstGeom>
          <a:noFill/>
          <a:ln>
            <a:noFill/>
          </a:ln>
        </p:spPr>
        <p:txBody>
          <a:bodyPr anchorCtr="0" anchor="t" bIns="0" lIns="0" spcFirstLastPara="1" rIns="0" wrap="square" tIns="7800">
            <a:noAutofit/>
          </a:bodyPr>
          <a:lstStyle/>
          <a:p>
            <a:pPr indent="0" lvl="0" marL="50800" marR="0" rtl="0" algn="l">
              <a:lnSpc>
                <a:spcPct val="100000"/>
              </a:lnSpc>
              <a:spcBef>
                <a:spcPts val="0"/>
              </a:spcBef>
              <a:spcAft>
                <a:spcPts val="0"/>
              </a:spcAft>
              <a:buNone/>
            </a:pPr>
            <a:r>
              <a:rPr lang="en" sz="2200">
                <a:latin typeface="Questrial"/>
                <a:ea typeface="Questrial"/>
                <a:cs typeface="Questrial"/>
                <a:sym typeface="Questrial"/>
              </a:rPr>
              <a:t>Color</a:t>
            </a:r>
            <a:endParaRPr sz="2200">
              <a:latin typeface="Questrial"/>
              <a:ea typeface="Questrial"/>
              <a:cs typeface="Questrial"/>
              <a:sym typeface="Questrial"/>
            </a:endParaRPr>
          </a:p>
        </p:txBody>
      </p:sp>
      <p:sp>
        <p:nvSpPr>
          <p:cNvPr id="3958" name="Google Shape;3958;p428"/>
          <p:cNvSpPr/>
          <p:nvPr/>
        </p:nvSpPr>
        <p:spPr>
          <a:xfrm>
            <a:off x="5822829" y="4011546"/>
            <a:ext cx="482505" cy="482505"/>
          </a:xfrm>
          <a:custGeom>
            <a:rect b="b" l="l" r="r" t="t"/>
            <a:pathLst>
              <a:path extrusionOk="0" h="1060450" w="1060450">
                <a:moveTo>
                  <a:pt x="904917" y="155259"/>
                </a:moveTo>
                <a:lnTo>
                  <a:pt x="937502" y="190908"/>
                </a:lnTo>
                <a:lnTo>
                  <a:pt x="966254" y="228674"/>
                </a:lnTo>
                <a:lnTo>
                  <a:pt x="991172" y="268292"/>
                </a:lnTo>
                <a:lnTo>
                  <a:pt x="1012257" y="309499"/>
                </a:lnTo>
                <a:lnTo>
                  <a:pt x="1029508" y="352029"/>
                </a:lnTo>
                <a:lnTo>
                  <a:pt x="1042926" y="395617"/>
                </a:lnTo>
                <a:lnTo>
                  <a:pt x="1052510" y="439999"/>
                </a:lnTo>
                <a:lnTo>
                  <a:pt x="1058260" y="484911"/>
                </a:lnTo>
                <a:lnTo>
                  <a:pt x="1060177" y="530088"/>
                </a:lnTo>
                <a:lnTo>
                  <a:pt x="1058260" y="575264"/>
                </a:lnTo>
                <a:lnTo>
                  <a:pt x="1052510" y="620176"/>
                </a:lnTo>
                <a:lnTo>
                  <a:pt x="1042926" y="664558"/>
                </a:lnTo>
                <a:lnTo>
                  <a:pt x="1029508" y="708147"/>
                </a:lnTo>
                <a:lnTo>
                  <a:pt x="1012257" y="750677"/>
                </a:lnTo>
                <a:lnTo>
                  <a:pt x="991172" y="791883"/>
                </a:lnTo>
                <a:lnTo>
                  <a:pt x="966254" y="831502"/>
                </a:lnTo>
                <a:lnTo>
                  <a:pt x="937502" y="869268"/>
                </a:lnTo>
                <a:lnTo>
                  <a:pt x="904917" y="904917"/>
                </a:lnTo>
                <a:lnTo>
                  <a:pt x="869268" y="937502"/>
                </a:lnTo>
                <a:lnTo>
                  <a:pt x="831502" y="966254"/>
                </a:lnTo>
                <a:lnTo>
                  <a:pt x="791883" y="991172"/>
                </a:lnTo>
                <a:lnTo>
                  <a:pt x="750677" y="1012257"/>
                </a:lnTo>
                <a:lnTo>
                  <a:pt x="708147" y="1029508"/>
                </a:lnTo>
                <a:lnTo>
                  <a:pt x="664558" y="1042926"/>
                </a:lnTo>
                <a:lnTo>
                  <a:pt x="620176" y="1052510"/>
                </a:lnTo>
                <a:lnTo>
                  <a:pt x="575264" y="1058260"/>
                </a:lnTo>
                <a:lnTo>
                  <a:pt x="530088" y="1060177"/>
                </a:lnTo>
                <a:lnTo>
                  <a:pt x="484911" y="1058260"/>
                </a:lnTo>
                <a:lnTo>
                  <a:pt x="439999" y="1052510"/>
                </a:lnTo>
                <a:lnTo>
                  <a:pt x="395617" y="1042926"/>
                </a:lnTo>
                <a:lnTo>
                  <a:pt x="352029" y="1029508"/>
                </a:lnTo>
                <a:lnTo>
                  <a:pt x="309499" y="1012257"/>
                </a:lnTo>
                <a:lnTo>
                  <a:pt x="268292" y="991172"/>
                </a:lnTo>
                <a:lnTo>
                  <a:pt x="228674" y="966254"/>
                </a:lnTo>
                <a:lnTo>
                  <a:pt x="190908" y="937502"/>
                </a:lnTo>
                <a:lnTo>
                  <a:pt x="155259" y="904917"/>
                </a:lnTo>
                <a:lnTo>
                  <a:pt x="122674" y="869268"/>
                </a:lnTo>
                <a:lnTo>
                  <a:pt x="93922" y="831502"/>
                </a:lnTo>
                <a:lnTo>
                  <a:pt x="69004" y="791883"/>
                </a:lnTo>
                <a:lnTo>
                  <a:pt x="47919" y="750677"/>
                </a:lnTo>
                <a:lnTo>
                  <a:pt x="30668" y="708147"/>
                </a:lnTo>
                <a:lnTo>
                  <a:pt x="17251" y="664558"/>
                </a:lnTo>
                <a:lnTo>
                  <a:pt x="7667" y="620176"/>
                </a:lnTo>
                <a:lnTo>
                  <a:pt x="1916" y="575264"/>
                </a:lnTo>
                <a:lnTo>
                  <a:pt x="0" y="530088"/>
                </a:lnTo>
                <a:lnTo>
                  <a:pt x="1916" y="484911"/>
                </a:lnTo>
                <a:lnTo>
                  <a:pt x="7667" y="439999"/>
                </a:lnTo>
                <a:lnTo>
                  <a:pt x="17251" y="395617"/>
                </a:lnTo>
                <a:lnTo>
                  <a:pt x="30668" y="352029"/>
                </a:lnTo>
                <a:lnTo>
                  <a:pt x="47919" y="309499"/>
                </a:lnTo>
                <a:lnTo>
                  <a:pt x="69004" y="268292"/>
                </a:lnTo>
                <a:lnTo>
                  <a:pt x="93922" y="228674"/>
                </a:lnTo>
                <a:lnTo>
                  <a:pt x="122674" y="190908"/>
                </a:lnTo>
                <a:lnTo>
                  <a:pt x="155259" y="155259"/>
                </a:lnTo>
                <a:lnTo>
                  <a:pt x="190908" y="122674"/>
                </a:lnTo>
                <a:lnTo>
                  <a:pt x="228674" y="93922"/>
                </a:lnTo>
                <a:lnTo>
                  <a:pt x="268292" y="69004"/>
                </a:lnTo>
                <a:lnTo>
                  <a:pt x="309499" y="47919"/>
                </a:lnTo>
                <a:lnTo>
                  <a:pt x="352029" y="30668"/>
                </a:lnTo>
                <a:lnTo>
                  <a:pt x="395617" y="17251"/>
                </a:lnTo>
                <a:lnTo>
                  <a:pt x="439999" y="7667"/>
                </a:lnTo>
                <a:lnTo>
                  <a:pt x="484911" y="1916"/>
                </a:lnTo>
                <a:lnTo>
                  <a:pt x="530088" y="0"/>
                </a:lnTo>
                <a:lnTo>
                  <a:pt x="575264" y="1916"/>
                </a:lnTo>
                <a:lnTo>
                  <a:pt x="620176" y="7667"/>
                </a:lnTo>
                <a:lnTo>
                  <a:pt x="664558" y="17251"/>
                </a:lnTo>
                <a:lnTo>
                  <a:pt x="708147" y="30668"/>
                </a:lnTo>
                <a:lnTo>
                  <a:pt x="750677" y="47919"/>
                </a:lnTo>
                <a:lnTo>
                  <a:pt x="791883" y="69004"/>
                </a:lnTo>
                <a:lnTo>
                  <a:pt x="831502" y="93922"/>
                </a:lnTo>
                <a:lnTo>
                  <a:pt x="869268" y="122674"/>
                </a:lnTo>
                <a:lnTo>
                  <a:pt x="904917" y="155259"/>
                </a:lnTo>
              </a:path>
            </a:pathLst>
          </a:custGeom>
          <a:noFill/>
          <a:ln cap="flat" cmpd="sng" w="52350">
            <a:solidFill>
              <a:srgbClr val="FF26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59" name="Google Shape;3959;p428"/>
          <p:cNvSpPr/>
          <p:nvPr/>
        </p:nvSpPr>
        <p:spPr>
          <a:xfrm>
            <a:off x="5884709" y="4076407"/>
            <a:ext cx="344688" cy="352200"/>
          </a:xfrm>
          <a:custGeom>
            <a:rect b="b" l="l" r="r" t="t"/>
            <a:pathLst>
              <a:path extrusionOk="0" h="774065" w="757555">
                <a:moveTo>
                  <a:pt x="757367" y="0"/>
                </a:moveTo>
                <a:lnTo>
                  <a:pt x="0" y="773511"/>
                </a:lnTo>
              </a:path>
            </a:pathLst>
          </a:custGeom>
          <a:noFill/>
          <a:ln cap="flat" cmpd="sng" w="52350">
            <a:solidFill>
              <a:srgbClr val="FF26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60" name="Google Shape;3960;p428"/>
          <p:cNvSpPr txBox="1"/>
          <p:nvPr/>
        </p:nvSpPr>
        <p:spPr>
          <a:xfrm>
            <a:off x="1888499" y="2805381"/>
            <a:ext cx="1027500" cy="521100"/>
          </a:xfrm>
          <a:prstGeom prst="rect">
            <a:avLst/>
          </a:prstGeom>
          <a:noFill/>
          <a:ln>
            <a:noFill/>
          </a:ln>
        </p:spPr>
        <p:txBody>
          <a:bodyPr anchorCtr="0" anchor="t" bIns="41575" lIns="41575" spcFirstLastPara="1" rIns="41575" wrap="square" tIns="41575">
            <a:noAutofit/>
          </a:bodyPr>
          <a:lstStyle/>
          <a:p>
            <a:pPr indent="12700" lvl="0" marL="0" marR="0" rtl="0" algn="l">
              <a:lnSpc>
                <a:spcPct val="409411"/>
              </a:lnSpc>
              <a:spcBef>
                <a:spcPts val="1200"/>
              </a:spcBef>
              <a:spcAft>
                <a:spcPts val="0"/>
              </a:spcAft>
              <a:buClr>
                <a:schemeClr val="dk1"/>
              </a:buClr>
              <a:buFont typeface="Arial"/>
              <a:buNone/>
            </a:pPr>
            <a:r>
              <a:rPr lang="en" sz="2200">
                <a:solidFill>
                  <a:schemeClr val="dk1"/>
                </a:solidFill>
                <a:latin typeface="Questrial"/>
                <a:ea typeface="Questrial"/>
                <a:cs typeface="Questrial"/>
                <a:sym typeface="Questrial"/>
              </a:rPr>
              <a:t>Size</a:t>
            </a:r>
            <a:endParaRPr sz="600">
              <a:latin typeface="Helvetica Neue"/>
              <a:ea typeface="Helvetica Neue"/>
              <a:cs typeface="Helvetica Neue"/>
              <a:sym typeface="Helvetica Neue"/>
            </a:endParaRPr>
          </a:p>
        </p:txBody>
      </p:sp>
      <p:sp>
        <p:nvSpPr>
          <p:cNvPr id="3961" name="Google Shape;3961;p428"/>
          <p:cNvSpPr txBox="1"/>
          <p:nvPr/>
        </p:nvSpPr>
        <p:spPr>
          <a:xfrm>
            <a:off x="1888499" y="3815954"/>
            <a:ext cx="1228500" cy="595800"/>
          </a:xfrm>
          <a:prstGeom prst="rect">
            <a:avLst/>
          </a:prstGeom>
          <a:noFill/>
          <a:ln>
            <a:noFill/>
          </a:ln>
        </p:spPr>
        <p:txBody>
          <a:bodyPr anchorCtr="0" anchor="t" bIns="41575" lIns="41575" spcFirstLastPara="1" rIns="41575" wrap="square" tIns="41575">
            <a:noAutofit/>
          </a:bodyPr>
          <a:lstStyle/>
          <a:p>
            <a:pPr indent="12700" lvl="0" marL="0" marR="0" rtl="0" algn="l">
              <a:lnSpc>
                <a:spcPct val="409411"/>
              </a:lnSpc>
              <a:spcBef>
                <a:spcPts val="1200"/>
              </a:spcBef>
              <a:spcAft>
                <a:spcPts val="0"/>
              </a:spcAft>
              <a:buClr>
                <a:schemeClr val="dk1"/>
              </a:buClr>
              <a:buFont typeface="Arial"/>
              <a:buNone/>
            </a:pPr>
            <a:r>
              <a:rPr lang="en" sz="2200">
                <a:solidFill>
                  <a:schemeClr val="dk1"/>
                </a:solidFill>
                <a:latin typeface="Questrial"/>
                <a:ea typeface="Questrial"/>
                <a:cs typeface="Questrial"/>
                <a:sym typeface="Questrial"/>
              </a:rPr>
              <a:t>Shape</a:t>
            </a:r>
            <a:endParaRPr sz="600">
              <a:latin typeface="Helvetica Neue"/>
              <a:ea typeface="Helvetica Neue"/>
              <a:cs typeface="Helvetica Neue"/>
              <a:sym typeface="Helvetica Neue"/>
            </a:endParaRPr>
          </a:p>
        </p:txBody>
      </p:sp>
      <p:sp>
        <p:nvSpPr>
          <p:cNvPr id="3962" name="Google Shape;3962;p428"/>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Visualizations by data type</a:t>
            </a:r>
            <a:endParaRPr b="1" sz="3000">
              <a:solidFill>
                <a:srgbClr val="000000"/>
              </a:solidFill>
              <a:latin typeface="Questrial"/>
              <a:ea typeface="Questrial"/>
              <a:cs typeface="Questrial"/>
              <a:sym typeface="Questrial"/>
            </a:endParaRPr>
          </a:p>
        </p:txBody>
      </p:sp>
    </p:spTree>
  </p:cSld>
  <p:clrMapOvr>
    <a:masterClrMapping/>
  </p:clrMapOvr>
</p:sld>
</file>

<file path=ppt/slides/slide3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3966" name="Shape 3966"/>
        <p:cNvGrpSpPr/>
        <p:nvPr/>
      </p:nvGrpSpPr>
      <p:grpSpPr>
        <a:xfrm>
          <a:off x="0" y="0"/>
          <a:ext cx="0" cy="0"/>
          <a:chOff x="0" y="0"/>
          <a:chExt cx="0" cy="0"/>
        </a:xfrm>
      </p:grpSpPr>
      <p:sp>
        <p:nvSpPr>
          <p:cNvPr id="3967" name="Google Shape;3967;p429"/>
          <p:cNvSpPr txBox="1"/>
          <p:nvPr>
            <p:ph idx="4294967295" type="ctrTitle"/>
          </p:nvPr>
        </p:nvSpPr>
        <p:spPr>
          <a:xfrm>
            <a:off x="476257" y="1778134"/>
            <a:ext cx="5009400" cy="1596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lang="en">
                <a:latin typeface="Questrial"/>
                <a:ea typeface="Questrial"/>
                <a:cs typeface="Questrial"/>
                <a:sym typeface="Questrial"/>
              </a:rPr>
              <a:t>set vs. map</a:t>
            </a:r>
            <a:endParaRPr>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3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971" name="Shape 3971"/>
        <p:cNvGrpSpPr/>
        <p:nvPr/>
      </p:nvGrpSpPr>
      <p:grpSpPr>
        <a:xfrm>
          <a:off x="0" y="0"/>
          <a:ext cx="0" cy="0"/>
          <a:chOff x="0" y="0"/>
          <a:chExt cx="0" cy="0"/>
        </a:xfrm>
      </p:grpSpPr>
      <p:sp>
        <p:nvSpPr>
          <p:cNvPr id="3972" name="Google Shape;3972;p430"/>
          <p:cNvSpPr txBox="1"/>
          <p:nvPr>
            <p:ph type="title"/>
          </p:nvPr>
        </p:nvSpPr>
        <p:spPr>
          <a:xfrm>
            <a:off x="2990706" y="761189"/>
            <a:ext cx="4209900" cy="313500"/>
          </a:xfrm>
          <a:prstGeom prst="rect">
            <a:avLst/>
          </a:prstGeom>
          <a:noFill/>
          <a:ln>
            <a:noFill/>
          </a:ln>
        </p:spPr>
        <p:txBody>
          <a:bodyPr anchorCtr="0" anchor="t" bIns="0" lIns="0" spcFirstLastPara="1" rIns="0" wrap="square" tIns="5775">
            <a:noAutofit/>
          </a:bodyPr>
          <a:lstStyle/>
          <a:p>
            <a:pPr indent="0" lvl="0" marL="0" rtl="0" algn="l">
              <a:lnSpc>
                <a:spcPct val="100000"/>
              </a:lnSpc>
              <a:spcBef>
                <a:spcPts val="0"/>
              </a:spcBef>
              <a:spcAft>
                <a:spcPts val="0"/>
              </a:spcAft>
              <a:buNone/>
            </a:pPr>
            <a:r>
              <a:rPr lang="en" sz="2000">
                <a:solidFill>
                  <a:srgbClr val="000000"/>
                </a:solidFill>
                <a:latin typeface="Questrial"/>
                <a:ea typeface="Questrial"/>
                <a:cs typeface="Questrial"/>
                <a:sym typeface="Questrial"/>
              </a:rPr>
              <a:t>How would you make this plot?</a:t>
            </a:r>
            <a:endParaRPr sz="2000">
              <a:latin typeface="Questrial"/>
              <a:ea typeface="Questrial"/>
              <a:cs typeface="Questrial"/>
              <a:sym typeface="Questrial"/>
            </a:endParaRPr>
          </a:p>
        </p:txBody>
      </p:sp>
      <p:sp>
        <p:nvSpPr>
          <p:cNvPr id="3973" name="Google Shape;3973;p430"/>
          <p:cNvSpPr/>
          <p:nvPr/>
        </p:nvSpPr>
        <p:spPr>
          <a:xfrm>
            <a:off x="2743200" y="1281022"/>
            <a:ext cx="3657600" cy="3687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977" name="Shape 3977"/>
        <p:cNvGrpSpPr/>
        <p:nvPr/>
      </p:nvGrpSpPr>
      <p:grpSpPr>
        <a:xfrm>
          <a:off x="0" y="0"/>
          <a:ext cx="0" cy="0"/>
          <a:chOff x="0" y="0"/>
          <a:chExt cx="0" cy="0"/>
        </a:xfrm>
      </p:grpSpPr>
      <p:sp>
        <p:nvSpPr>
          <p:cNvPr id="3978" name="Google Shape;3978;p431"/>
          <p:cNvSpPr/>
          <p:nvPr/>
        </p:nvSpPr>
        <p:spPr>
          <a:xfrm>
            <a:off x="1258058" y="3504449"/>
            <a:ext cx="6662322" cy="662794"/>
          </a:xfrm>
          <a:custGeom>
            <a:rect b="b" l="l" r="r" t="t"/>
            <a:pathLst>
              <a:path extrusionOk="0" h="1456690" w="14642465">
                <a:moveTo>
                  <a:pt x="0" y="0"/>
                </a:moveTo>
                <a:lnTo>
                  <a:pt x="14642201" y="0"/>
                </a:lnTo>
                <a:lnTo>
                  <a:pt x="14642201" y="1456579"/>
                </a:lnTo>
                <a:lnTo>
                  <a:pt x="0" y="1456579"/>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979" name="Google Shape;3979;p431"/>
          <p:cNvSpPr txBox="1"/>
          <p:nvPr/>
        </p:nvSpPr>
        <p:spPr>
          <a:xfrm>
            <a:off x="1258056" y="3504444"/>
            <a:ext cx="6659700" cy="6627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112050">
            <a:noAutofit/>
          </a:bodyPr>
          <a:lstStyle/>
          <a:p>
            <a:pPr indent="0" lvl="0" marL="38100" marR="0" rtl="0" algn="l">
              <a:lnSpc>
                <a:spcPct val="100000"/>
              </a:lnSpc>
              <a:spcBef>
                <a:spcPts val="0"/>
              </a:spcBef>
              <a:spcAft>
                <a:spcPts val="0"/>
              </a:spcAft>
              <a:buNone/>
            </a:pPr>
            <a:r>
              <a:rPr lang="en" sz="1500">
                <a:latin typeface="Questrial"/>
                <a:ea typeface="Questrial"/>
                <a:cs typeface="Questrial"/>
                <a:sym typeface="Questrial"/>
              </a:rPr>
              <a:t>ggplot(bechdel) +</a:t>
            </a:r>
            <a:endParaRPr sz="1500">
              <a:latin typeface="Questrial"/>
              <a:ea typeface="Questrial"/>
              <a:cs typeface="Questrial"/>
              <a:sym typeface="Questrial"/>
            </a:endParaRPr>
          </a:p>
          <a:p>
            <a:pPr indent="0" lvl="0" marL="406400" marR="0" rtl="0" algn="l">
              <a:lnSpc>
                <a:spcPct val="100000"/>
              </a:lnSpc>
              <a:spcBef>
                <a:spcPts val="600"/>
              </a:spcBef>
              <a:spcAft>
                <a:spcPts val="0"/>
              </a:spcAft>
              <a:buNone/>
            </a:pPr>
            <a:r>
              <a:rPr lang="en" sz="1500">
                <a:latin typeface="Questrial"/>
                <a:ea typeface="Questrial"/>
                <a:cs typeface="Questrial"/>
                <a:sym typeface="Questrial"/>
              </a:rPr>
              <a:t>geom_point(mapping = aes(x = budget, y = domgross, </a:t>
            </a:r>
            <a:r>
              <a:rPr lang="en" sz="1500">
                <a:solidFill>
                  <a:srgbClr val="0365C0"/>
                </a:solidFill>
                <a:latin typeface="Questrial"/>
                <a:ea typeface="Questrial"/>
                <a:cs typeface="Questrial"/>
                <a:sym typeface="Questrial"/>
              </a:rPr>
              <a:t>color=clean_test</a:t>
            </a:r>
            <a:r>
              <a:rPr lang="en" sz="1500">
                <a:latin typeface="Questrial"/>
                <a:ea typeface="Questrial"/>
                <a:cs typeface="Questrial"/>
                <a:sym typeface="Questrial"/>
              </a:rPr>
              <a:t>))</a:t>
            </a:r>
            <a:endParaRPr sz="1500">
              <a:latin typeface="Questrial"/>
              <a:ea typeface="Questrial"/>
              <a:cs typeface="Questrial"/>
              <a:sym typeface="Questrial"/>
            </a:endParaRPr>
          </a:p>
        </p:txBody>
      </p:sp>
      <p:sp>
        <p:nvSpPr>
          <p:cNvPr id="3980" name="Google Shape;3980;p431"/>
          <p:cNvSpPr txBox="1"/>
          <p:nvPr>
            <p:ph idx="4294967295" type="title"/>
          </p:nvPr>
        </p:nvSpPr>
        <p:spPr>
          <a:xfrm>
            <a:off x="5504442" y="1824512"/>
            <a:ext cx="2722500" cy="533700"/>
          </a:xfrm>
          <a:prstGeom prst="rect">
            <a:avLst/>
          </a:prstGeom>
          <a:noFill/>
          <a:ln>
            <a:noFill/>
          </a:ln>
        </p:spPr>
        <p:txBody>
          <a:bodyPr anchorCtr="0" anchor="t" bIns="0" lIns="0" spcFirstLastPara="1" rIns="0" wrap="square" tIns="4900">
            <a:noAutofit/>
          </a:bodyPr>
          <a:lstStyle/>
          <a:p>
            <a:pPr indent="0" lvl="0" marL="0" marR="0" rtl="0" algn="l">
              <a:lnSpc>
                <a:spcPct val="126575"/>
              </a:lnSpc>
              <a:spcBef>
                <a:spcPts val="0"/>
              </a:spcBef>
              <a:spcAft>
                <a:spcPts val="0"/>
              </a:spcAft>
              <a:buNone/>
            </a:pPr>
            <a:r>
              <a:rPr b="1" lang="en" sz="1700">
                <a:solidFill>
                  <a:srgbClr val="51A7F9"/>
                </a:solidFill>
                <a:latin typeface="Questrial"/>
                <a:ea typeface="Questrial"/>
                <a:cs typeface="Questrial"/>
                <a:sym typeface="Questrial"/>
              </a:rPr>
              <a:t>Inside of aes():</a:t>
            </a:r>
            <a:r>
              <a:rPr b="1" lang="en" sz="1700">
                <a:solidFill>
                  <a:srgbClr val="000000"/>
                </a:solidFill>
                <a:latin typeface="Questrial"/>
                <a:ea typeface="Questrial"/>
                <a:cs typeface="Questrial"/>
                <a:sym typeface="Questrial"/>
              </a:rPr>
              <a:t> </a:t>
            </a:r>
            <a:r>
              <a:rPr lang="en" sz="1700" u="sng">
                <a:solidFill>
                  <a:srgbClr val="000000"/>
                </a:solidFill>
                <a:latin typeface="Questrial"/>
                <a:ea typeface="Questrial"/>
                <a:cs typeface="Questrial"/>
                <a:sym typeface="Questrial"/>
              </a:rPr>
              <a:t>maps</a:t>
            </a:r>
            <a:r>
              <a:rPr lang="en" sz="1700">
                <a:solidFill>
                  <a:srgbClr val="000000"/>
                </a:solidFill>
                <a:latin typeface="Questrial"/>
                <a:ea typeface="Questrial"/>
                <a:cs typeface="Questrial"/>
                <a:sym typeface="Questrial"/>
              </a:rPr>
              <a:t> an aesthetic to a variable</a:t>
            </a:r>
            <a:endParaRPr sz="1700">
              <a:latin typeface="Questrial"/>
              <a:ea typeface="Questrial"/>
              <a:cs typeface="Questrial"/>
              <a:sym typeface="Questrial"/>
            </a:endParaRPr>
          </a:p>
        </p:txBody>
      </p:sp>
      <p:sp>
        <p:nvSpPr>
          <p:cNvPr id="3981" name="Google Shape;3981;p431"/>
          <p:cNvSpPr/>
          <p:nvPr/>
        </p:nvSpPr>
        <p:spPr>
          <a:xfrm>
            <a:off x="6563747" y="2408880"/>
            <a:ext cx="279679" cy="1424978"/>
          </a:xfrm>
          <a:custGeom>
            <a:rect b="b" l="l" r="r" t="t"/>
            <a:pathLst>
              <a:path extrusionOk="0" h="3131820" w="614680">
                <a:moveTo>
                  <a:pt x="614119" y="3131746"/>
                </a:moveTo>
                <a:lnTo>
                  <a:pt x="0" y="0"/>
                </a:lnTo>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3982" name="Google Shape;3982;p431"/>
          <p:cNvSpPr/>
          <p:nvPr/>
        </p:nvSpPr>
        <p:spPr>
          <a:xfrm>
            <a:off x="1481137" y="523838"/>
            <a:ext cx="3387300" cy="2625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Tree>
  </p:cSld>
  <p:clrMapOvr>
    <a:masterClrMapping/>
  </p:clrMapOvr>
</p:sld>
</file>

<file path=ppt/slides/slide3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3986" name="Shape 3986"/>
        <p:cNvGrpSpPr/>
        <p:nvPr/>
      </p:nvGrpSpPr>
      <p:grpSpPr>
        <a:xfrm>
          <a:off x="0" y="0"/>
          <a:ext cx="0" cy="0"/>
          <a:chOff x="0" y="0"/>
          <a:chExt cx="0" cy="0"/>
        </a:xfrm>
      </p:grpSpPr>
      <p:sp>
        <p:nvSpPr>
          <p:cNvPr id="3987" name="Google Shape;3987;p432"/>
          <p:cNvSpPr/>
          <p:nvPr/>
        </p:nvSpPr>
        <p:spPr>
          <a:xfrm>
            <a:off x="4629150" y="261919"/>
            <a:ext cx="2948100" cy="2968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88" name="Google Shape;3988;p432"/>
          <p:cNvSpPr txBox="1"/>
          <p:nvPr>
            <p:ph idx="4294967295" type="title"/>
          </p:nvPr>
        </p:nvSpPr>
        <p:spPr>
          <a:xfrm>
            <a:off x="1875878" y="2176915"/>
            <a:ext cx="2401200" cy="533700"/>
          </a:xfrm>
          <a:prstGeom prst="rect">
            <a:avLst/>
          </a:prstGeom>
          <a:noFill/>
          <a:ln>
            <a:noFill/>
          </a:ln>
        </p:spPr>
        <p:txBody>
          <a:bodyPr anchorCtr="0" anchor="t" bIns="0" lIns="0" spcFirstLastPara="1" rIns="0" wrap="square" tIns="4900">
            <a:noAutofit/>
          </a:bodyPr>
          <a:lstStyle/>
          <a:p>
            <a:pPr indent="0" lvl="0" marL="0" marR="0" rtl="0" algn="l">
              <a:lnSpc>
                <a:spcPct val="126575"/>
              </a:lnSpc>
              <a:spcBef>
                <a:spcPts val="0"/>
              </a:spcBef>
              <a:spcAft>
                <a:spcPts val="0"/>
              </a:spcAft>
              <a:buNone/>
            </a:pPr>
            <a:r>
              <a:rPr b="1" lang="en" sz="1700">
                <a:solidFill>
                  <a:srgbClr val="51A7F9"/>
                </a:solidFill>
                <a:latin typeface="Questrial"/>
                <a:ea typeface="Questrial"/>
                <a:cs typeface="Questrial"/>
                <a:sym typeface="Questrial"/>
              </a:rPr>
              <a:t>Outside of aes(): </a:t>
            </a:r>
            <a:r>
              <a:rPr lang="en" sz="1700" u="sng">
                <a:solidFill>
                  <a:srgbClr val="000000"/>
                </a:solidFill>
                <a:latin typeface="Questrial"/>
                <a:ea typeface="Questrial"/>
                <a:cs typeface="Questrial"/>
                <a:sym typeface="Questrial"/>
              </a:rPr>
              <a:t>sets</a:t>
            </a:r>
            <a:r>
              <a:rPr lang="en" sz="1700">
                <a:solidFill>
                  <a:srgbClr val="000000"/>
                </a:solidFill>
                <a:latin typeface="Questrial"/>
                <a:ea typeface="Questrial"/>
                <a:cs typeface="Questrial"/>
                <a:sym typeface="Questrial"/>
              </a:rPr>
              <a:t>  an aesthetic to a value</a:t>
            </a:r>
            <a:endParaRPr sz="1700">
              <a:latin typeface="Questrial"/>
              <a:ea typeface="Questrial"/>
              <a:cs typeface="Questrial"/>
              <a:sym typeface="Questrial"/>
            </a:endParaRPr>
          </a:p>
        </p:txBody>
      </p:sp>
      <p:sp>
        <p:nvSpPr>
          <p:cNvPr id="3989" name="Google Shape;3989;p432"/>
          <p:cNvSpPr/>
          <p:nvPr/>
        </p:nvSpPr>
        <p:spPr>
          <a:xfrm>
            <a:off x="1258058" y="3504449"/>
            <a:ext cx="6613782" cy="662794"/>
          </a:xfrm>
          <a:custGeom>
            <a:rect b="b" l="l" r="r" t="t"/>
            <a:pathLst>
              <a:path extrusionOk="0" h="1456690" w="14535785">
                <a:moveTo>
                  <a:pt x="0" y="0"/>
                </a:moveTo>
                <a:lnTo>
                  <a:pt x="14535639" y="0"/>
                </a:lnTo>
                <a:lnTo>
                  <a:pt x="14535639" y="1456579"/>
                </a:lnTo>
                <a:lnTo>
                  <a:pt x="0" y="1456579"/>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90" name="Google Shape;3990;p432"/>
          <p:cNvSpPr txBox="1"/>
          <p:nvPr/>
        </p:nvSpPr>
        <p:spPr>
          <a:xfrm>
            <a:off x="1258058" y="3504449"/>
            <a:ext cx="6611400" cy="6627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94150">
            <a:noAutofit/>
          </a:bodyPr>
          <a:lstStyle/>
          <a:p>
            <a:pPr indent="0" lvl="0" marL="63500" marR="0" rtl="0" algn="l">
              <a:lnSpc>
                <a:spcPct val="100000"/>
              </a:lnSpc>
              <a:spcBef>
                <a:spcPts val="0"/>
              </a:spcBef>
              <a:spcAft>
                <a:spcPts val="0"/>
              </a:spcAft>
              <a:buNone/>
            </a:pPr>
            <a:r>
              <a:rPr lang="en" sz="1500">
                <a:solidFill>
                  <a:srgbClr val="999999"/>
                </a:solidFill>
                <a:latin typeface="Questrial"/>
                <a:ea typeface="Questrial"/>
                <a:cs typeface="Questrial"/>
                <a:sym typeface="Questrial"/>
              </a:rPr>
              <a:t>ggplot(bechdel) +</a:t>
            </a:r>
            <a:endParaRPr sz="1500">
              <a:solidFill>
                <a:srgbClr val="999999"/>
              </a:solidFill>
              <a:latin typeface="Questrial"/>
              <a:ea typeface="Questrial"/>
              <a:cs typeface="Questrial"/>
              <a:sym typeface="Questrial"/>
            </a:endParaRPr>
          </a:p>
          <a:p>
            <a:pPr indent="0" lvl="0" marL="419100" marR="0" rtl="0" algn="l">
              <a:lnSpc>
                <a:spcPct val="100000"/>
              </a:lnSpc>
              <a:spcBef>
                <a:spcPts val="600"/>
              </a:spcBef>
              <a:spcAft>
                <a:spcPts val="0"/>
              </a:spcAft>
              <a:buNone/>
            </a:pPr>
            <a:r>
              <a:rPr lang="en" sz="1500">
                <a:solidFill>
                  <a:srgbClr val="999999"/>
                </a:solidFill>
                <a:latin typeface="Questrial"/>
                <a:ea typeface="Questrial"/>
                <a:cs typeface="Questrial"/>
                <a:sym typeface="Questrial"/>
              </a:rPr>
              <a:t>geom_point(mapping = aes(x = budget, y = domgross, color=clean_test))</a:t>
            </a:r>
            <a:endParaRPr sz="1500">
              <a:solidFill>
                <a:srgbClr val="999999"/>
              </a:solidFill>
              <a:latin typeface="Questrial"/>
              <a:ea typeface="Questrial"/>
              <a:cs typeface="Questrial"/>
              <a:sym typeface="Questrial"/>
            </a:endParaRPr>
          </a:p>
        </p:txBody>
      </p:sp>
      <p:sp>
        <p:nvSpPr>
          <p:cNvPr id="3991" name="Google Shape;3991;p432"/>
          <p:cNvSpPr/>
          <p:nvPr/>
        </p:nvSpPr>
        <p:spPr>
          <a:xfrm>
            <a:off x="1258058" y="4200682"/>
            <a:ext cx="6613782" cy="662794"/>
          </a:xfrm>
          <a:custGeom>
            <a:rect b="b" l="l" r="r" t="t"/>
            <a:pathLst>
              <a:path extrusionOk="0" h="1456690" w="14535785">
                <a:moveTo>
                  <a:pt x="0" y="0"/>
                </a:moveTo>
                <a:lnTo>
                  <a:pt x="14535639" y="0"/>
                </a:lnTo>
                <a:lnTo>
                  <a:pt x="14535639" y="1456579"/>
                </a:lnTo>
                <a:lnTo>
                  <a:pt x="0" y="1456579"/>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3992" name="Google Shape;3992;p432"/>
          <p:cNvSpPr txBox="1"/>
          <p:nvPr/>
        </p:nvSpPr>
        <p:spPr>
          <a:xfrm>
            <a:off x="1258058" y="4200682"/>
            <a:ext cx="6611400" cy="6627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109450">
            <a:noAutofit/>
          </a:bodyPr>
          <a:lstStyle/>
          <a:p>
            <a:pPr indent="0" lvl="0" marL="76200" marR="0" rtl="0" algn="l">
              <a:lnSpc>
                <a:spcPct val="100000"/>
              </a:lnSpc>
              <a:spcBef>
                <a:spcPts val="0"/>
              </a:spcBef>
              <a:spcAft>
                <a:spcPts val="0"/>
              </a:spcAft>
              <a:buNone/>
            </a:pPr>
            <a:r>
              <a:rPr lang="en" sz="1500">
                <a:latin typeface="Questrial"/>
                <a:ea typeface="Questrial"/>
                <a:cs typeface="Questrial"/>
                <a:sym typeface="Questrial"/>
              </a:rPr>
              <a:t>ggplot(bechdel) +</a:t>
            </a:r>
            <a:endParaRPr sz="1500">
              <a:latin typeface="Questrial"/>
              <a:ea typeface="Questrial"/>
              <a:cs typeface="Questrial"/>
              <a:sym typeface="Questrial"/>
            </a:endParaRPr>
          </a:p>
          <a:p>
            <a:pPr indent="0" lvl="0" marL="431800" marR="0" rtl="0" algn="l">
              <a:lnSpc>
                <a:spcPct val="100000"/>
              </a:lnSpc>
              <a:spcBef>
                <a:spcPts val="600"/>
              </a:spcBef>
              <a:spcAft>
                <a:spcPts val="0"/>
              </a:spcAft>
              <a:buNone/>
            </a:pPr>
            <a:r>
              <a:rPr lang="en" sz="1500">
                <a:latin typeface="Questrial"/>
                <a:ea typeface="Questrial"/>
                <a:cs typeface="Questrial"/>
                <a:sym typeface="Questrial"/>
              </a:rPr>
              <a:t>geom_point(mapping = aes(x = budget, y = domgross), </a:t>
            </a:r>
            <a:r>
              <a:rPr lang="en" sz="1500">
                <a:solidFill>
                  <a:srgbClr val="0365C0"/>
                </a:solidFill>
                <a:latin typeface="Questrial"/>
                <a:ea typeface="Questrial"/>
                <a:cs typeface="Questrial"/>
                <a:sym typeface="Questrial"/>
              </a:rPr>
              <a:t>color="blue"</a:t>
            </a:r>
            <a:r>
              <a:rPr lang="en" sz="1500">
                <a:latin typeface="Questrial"/>
                <a:ea typeface="Questrial"/>
                <a:cs typeface="Questrial"/>
                <a:sym typeface="Questrial"/>
              </a:rPr>
              <a:t>)</a:t>
            </a:r>
            <a:endParaRPr sz="1500">
              <a:latin typeface="Questrial"/>
              <a:ea typeface="Questrial"/>
              <a:cs typeface="Questrial"/>
              <a:sym typeface="Questrial"/>
            </a:endParaRPr>
          </a:p>
        </p:txBody>
      </p:sp>
      <p:sp>
        <p:nvSpPr>
          <p:cNvPr id="3993" name="Google Shape;3993;p432"/>
          <p:cNvSpPr/>
          <p:nvPr/>
        </p:nvSpPr>
        <p:spPr>
          <a:xfrm>
            <a:off x="4272051" y="2892989"/>
            <a:ext cx="2402122" cy="1583887"/>
          </a:xfrm>
          <a:custGeom>
            <a:rect b="b" l="l" r="r" t="t"/>
            <a:pathLst>
              <a:path extrusionOk="0" h="3481070" w="5279390">
                <a:moveTo>
                  <a:pt x="5279109" y="3480842"/>
                </a:moveTo>
                <a:lnTo>
                  <a:pt x="0" y="0"/>
                </a:lnTo>
              </a:path>
            </a:pathLst>
          </a:custGeom>
          <a:noFill/>
          <a:ln cap="flat" cmpd="sng" w="209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7" name="Shape 3997"/>
        <p:cNvGrpSpPr/>
        <p:nvPr/>
      </p:nvGrpSpPr>
      <p:grpSpPr>
        <a:xfrm>
          <a:off x="0" y="0"/>
          <a:ext cx="0" cy="0"/>
          <a:chOff x="0" y="0"/>
          <a:chExt cx="0" cy="0"/>
        </a:xfrm>
      </p:grpSpPr>
      <p:sp>
        <p:nvSpPr>
          <p:cNvPr id="3998" name="Google Shape;3998;p433"/>
          <p:cNvSpPr txBox="1"/>
          <p:nvPr>
            <p:ph type="title"/>
          </p:nvPr>
        </p:nvSpPr>
        <p:spPr>
          <a:xfrm>
            <a:off x="476255" y="353403"/>
            <a:ext cx="5206200" cy="61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set vs. map</a:t>
            </a:r>
            <a:endParaRPr/>
          </a:p>
        </p:txBody>
      </p:sp>
      <p:sp>
        <p:nvSpPr>
          <p:cNvPr id="3999" name="Google Shape;3999;p433"/>
          <p:cNvSpPr txBox="1"/>
          <p:nvPr/>
        </p:nvSpPr>
        <p:spPr>
          <a:xfrm>
            <a:off x="5586732" y="2337221"/>
            <a:ext cx="3216300" cy="6105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latin typeface="Questrial"/>
                <a:ea typeface="Questrial"/>
                <a:cs typeface="Questrial"/>
                <a:sym typeface="Questrial"/>
              </a:rPr>
              <a:t>Use the aesthetic to reflect </a:t>
            </a:r>
            <a:r>
              <a:rPr i="1" lang="en" sz="1400">
                <a:latin typeface="Questrial"/>
                <a:ea typeface="Questrial"/>
                <a:cs typeface="Questrial"/>
                <a:sym typeface="Questrial"/>
              </a:rPr>
              <a:t>some</a:t>
            </a:r>
            <a:r>
              <a:rPr lang="en" sz="1400">
                <a:latin typeface="Questrial"/>
                <a:ea typeface="Questrial"/>
                <a:cs typeface="Questrial"/>
                <a:sym typeface="Questrial"/>
              </a:rPr>
              <a:t> properties of your data. </a:t>
            </a:r>
            <a:endParaRPr sz="1400">
              <a:latin typeface="Questrial"/>
              <a:ea typeface="Questrial"/>
              <a:cs typeface="Questrial"/>
              <a:sym typeface="Questrial"/>
            </a:endParaRPr>
          </a:p>
        </p:txBody>
      </p:sp>
      <p:sp>
        <p:nvSpPr>
          <p:cNvPr id="4000" name="Google Shape;4000;p433"/>
          <p:cNvSpPr txBox="1"/>
          <p:nvPr/>
        </p:nvSpPr>
        <p:spPr>
          <a:xfrm>
            <a:off x="507525" y="2308784"/>
            <a:ext cx="3138900" cy="11295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400">
                <a:latin typeface="Questrial"/>
                <a:ea typeface="Questrial"/>
                <a:cs typeface="Questrial"/>
                <a:sym typeface="Questrial"/>
              </a:rPr>
              <a:t>Choose a certain value for an aesthetic.</a:t>
            </a:r>
            <a:endParaRPr sz="1400">
              <a:latin typeface="Questrial"/>
              <a:ea typeface="Questrial"/>
              <a:cs typeface="Questrial"/>
              <a:sym typeface="Questrial"/>
            </a:endParaRPr>
          </a:p>
          <a:p>
            <a:pPr indent="0" lvl="0" marL="0" rtl="0" algn="l">
              <a:spcBef>
                <a:spcPts val="0"/>
              </a:spcBef>
              <a:spcAft>
                <a:spcPts val="0"/>
              </a:spcAft>
              <a:buNone/>
            </a:pPr>
            <a:r>
              <a:t/>
            </a:r>
            <a:endParaRPr sz="1400">
              <a:latin typeface="Questrial"/>
              <a:ea typeface="Questrial"/>
              <a:cs typeface="Questrial"/>
              <a:sym typeface="Questrial"/>
            </a:endParaRPr>
          </a:p>
          <a:p>
            <a:pPr indent="0" lvl="0" marL="0" rtl="0" algn="l">
              <a:spcBef>
                <a:spcPts val="0"/>
              </a:spcBef>
              <a:spcAft>
                <a:spcPts val="0"/>
              </a:spcAft>
              <a:buNone/>
            </a:pPr>
            <a:r>
              <a:rPr lang="en" sz="1400">
                <a:latin typeface="Questrial"/>
                <a:ea typeface="Questrial"/>
                <a:cs typeface="Questrial"/>
                <a:sym typeface="Questrial"/>
              </a:rPr>
              <a:t>For example, make the colour blue for </a:t>
            </a:r>
            <a:r>
              <a:rPr b="1" lang="en" sz="1400">
                <a:latin typeface="Questrial"/>
                <a:ea typeface="Questrial"/>
                <a:cs typeface="Questrial"/>
                <a:sym typeface="Questrial"/>
              </a:rPr>
              <a:t>ALL </a:t>
            </a:r>
            <a:r>
              <a:rPr lang="en" sz="1400">
                <a:latin typeface="Questrial"/>
                <a:ea typeface="Questrial"/>
                <a:cs typeface="Questrial"/>
                <a:sym typeface="Questrial"/>
              </a:rPr>
              <a:t>points or make the shape a square for </a:t>
            </a:r>
            <a:r>
              <a:rPr b="1" lang="en" sz="1400">
                <a:latin typeface="Questrial"/>
                <a:ea typeface="Questrial"/>
                <a:cs typeface="Questrial"/>
                <a:sym typeface="Questrial"/>
              </a:rPr>
              <a:t>ALL </a:t>
            </a:r>
            <a:r>
              <a:rPr lang="en" sz="1400">
                <a:latin typeface="Questrial"/>
                <a:ea typeface="Questrial"/>
                <a:cs typeface="Questrial"/>
                <a:sym typeface="Questrial"/>
              </a:rPr>
              <a:t>points. </a:t>
            </a:r>
            <a:endParaRPr sz="1400">
              <a:latin typeface="Questrial"/>
              <a:ea typeface="Questrial"/>
              <a:cs typeface="Questrial"/>
              <a:sym typeface="Questrial"/>
            </a:endParaRPr>
          </a:p>
        </p:txBody>
      </p:sp>
      <p:sp>
        <p:nvSpPr>
          <p:cNvPr id="4001" name="Google Shape;4001;p433"/>
          <p:cNvSpPr txBox="1"/>
          <p:nvPr/>
        </p:nvSpPr>
        <p:spPr>
          <a:xfrm>
            <a:off x="5586732" y="1906070"/>
            <a:ext cx="1340700" cy="3618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b="1" lang="en" sz="2200">
                <a:solidFill>
                  <a:srgbClr val="0096FF"/>
                </a:solidFill>
                <a:latin typeface="Questrial"/>
                <a:ea typeface="Questrial"/>
                <a:cs typeface="Questrial"/>
                <a:sym typeface="Questrial"/>
              </a:rPr>
              <a:t>Map</a:t>
            </a:r>
            <a:endParaRPr b="1" sz="2200">
              <a:solidFill>
                <a:srgbClr val="0096FF"/>
              </a:solidFill>
              <a:latin typeface="Questrial"/>
              <a:ea typeface="Questrial"/>
              <a:cs typeface="Questrial"/>
              <a:sym typeface="Questrial"/>
            </a:endParaRPr>
          </a:p>
        </p:txBody>
      </p:sp>
      <p:sp>
        <p:nvSpPr>
          <p:cNvPr id="4002" name="Google Shape;4002;p433"/>
          <p:cNvSpPr txBox="1"/>
          <p:nvPr/>
        </p:nvSpPr>
        <p:spPr>
          <a:xfrm>
            <a:off x="507525" y="1922261"/>
            <a:ext cx="1340700" cy="3618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b="1" lang="en" sz="2200">
                <a:solidFill>
                  <a:srgbClr val="0096FF"/>
                </a:solidFill>
                <a:latin typeface="Questrial"/>
                <a:ea typeface="Questrial"/>
                <a:cs typeface="Questrial"/>
                <a:sym typeface="Questrial"/>
              </a:rPr>
              <a:t>Set</a:t>
            </a:r>
            <a:endParaRPr b="1" sz="2200">
              <a:solidFill>
                <a:srgbClr val="0096FF"/>
              </a:solidFill>
              <a:latin typeface="Questrial"/>
              <a:ea typeface="Questrial"/>
              <a:cs typeface="Questrial"/>
              <a:sym typeface="Questrial"/>
            </a:endParaRPr>
          </a:p>
        </p:txBody>
      </p:sp>
      <p:cxnSp>
        <p:nvCxnSpPr>
          <p:cNvPr id="4003" name="Google Shape;4003;p433"/>
          <p:cNvCxnSpPr/>
          <p:nvPr/>
        </p:nvCxnSpPr>
        <p:spPr>
          <a:xfrm>
            <a:off x="4543368" y="2080633"/>
            <a:ext cx="0" cy="1202700"/>
          </a:xfrm>
          <a:prstGeom prst="straightConnector1">
            <a:avLst/>
          </a:prstGeom>
          <a:noFill/>
          <a:ln cap="flat" cmpd="sng" w="28575">
            <a:solidFill>
              <a:srgbClr val="999999"/>
            </a:solidFill>
            <a:prstDash val="solid"/>
            <a:round/>
            <a:headEnd len="med" w="med" type="none"/>
            <a:tailEnd len="med" w="med" type="none"/>
          </a:ln>
        </p:spPr>
      </p:cxnSp>
    </p:spTree>
  </p:cSld>
  <p:clrMapOvr>
    <a:masterClrMapping/>
  </p:clrMapOvr>
</p:sld>
</file>

<file path=ppt/slides/slide3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07" name="Shape 4007"/>
        <p:cNvGrpSpPr/>
        <p:nvPr/>
      </p:nvGrpSpPr>
      <p:grpSpPr>
        <a:xfrm>
          <a:off x="0" y="0"/>
          <a:ext cx="0" cy="0"/>
          <a:chOff x="0" y="0"/>
          <a:chExt cx="0" cy="0"/>
        </a:xfrm>
      </p:grpSpPr>
      <p:sp>
        <p:nvSpPr>
          <p:cNvPr id="4008" name="Google Shape;4008;p434"/>
          <p:cNvSpPr txBox="1"/>
          <p:nvPr>
            <p:ph type="title"/>
          </p:nvPr>
        </p:nvSpPr>
        <p:spPr>
          <a:xfrm>
            <a:off x="476255" y="353403"/>
            <a:ext cx="5206200" cy="61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set vs. map</a:t>
            </a:r>
            <a:endParaRPr/>
          </a:p>
        </p:txBody>
      </p:sp>
      <p:sp>
        <p:nvSpPr>
          <p:cNvPr id="4009" name="Google Shape;4009;p434"/>
          <p:cNvSpPr txBox="1"/>
          <p:nvPr/>
        </p:nvSpPr>
        <p:spPr>
          <a:xfrm>
            <a:off x="1307905" y="1851073"/>
            <a:ext cx="6623100" cy="8016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b="1" lang="en" sz="2200">
                <a:latin typeface="Questrial"/>
                <a:ea typeface="Questrial"/>
                <a:cs typeface="Questrial"/>
                <a:sym typeface="Questrial"/>
              </a:rPr>
              <a:t>Mapping </a:t>
            </a:r>
            <a:r>
              <a:rPr lang="en" sz="2200">
                <a:latin typeface="Questrial"/>
                <a:ea typeface="Questrial"/>
                <a:cs typeface="Questrial"/>
                <a:sym typeface="Questrial"/>
              </a:rPr>
              <a:t>you can convey more insights, </a:t>
            </a:r>
            <a:endParaRPr sz="2200">
              <a:latin typeface="Questrial"/>
              <a:ea typeface="Questrial"/>
              <a:cs typeface="Questrial"/>
              <a:sym typeface="Questrial"/>
            </a:endParaRPr>
          </a:p>
          <a:p>
            <a:pPr indent="0" lvl="0" marL="0" rtl="0" algn="l">
              <a:spcBef>
                <a:spcPts val="0"/>
              </a:spcBef>
              <a:spcAft>
                <a:spcPts val="0"/>
              </a:spcAft>
              <a:buNone/>
            </a:pPr>
            <a:r>
              <a:rPr lang="en" sz="2200">
                <a:latin typeface="Questrial"/>
                <a:ea typeface="Questrial"/>
                <a:cs typeface="Questrial"/>
                <a:sym typeface="Questrial"/>
              </a:rPr>
              <a:t>whereas when </a:t>
            </a:r>
            <a:r>
              <a:rPr b="1" lang="en" sz="2200">
                <a:latin typeface="Questrial"/>
                <a:ea typeface="Questrial"/>
                <a:cs typeface="Questrial"/>
                <a:sym typeface="Questrial"/>
              </a:rPr>
              <a:t>setting</a:t>
            </a:r>
            <a:r>
              <a:rPr lang="en" sz="2200">
                <a:latin typeface="Questrial"/>
                <a:ea typeface="Questrial"/>
                <a:cs typeface="Questrial"/>
                <a:sym typeface="Questrial"/>
              </a:rPr>
              <a:t> you get more control of </a:t>
            </a:r>
            <a:r>
              <a:rPr i="1" lang="en" sz="2200">
                <a:latin typeface="Questrial"/>
                <a:ea typeface="Questrial"/>
                <a:cs typeface="Questrial"/>
                <a:sym typeface="Questrial"/>
              </a:rPr>
              <a:t>how</a:t>
            </a:r>
            <a:r>
              <a:rPr lang="en" sz="2200">
                <a:latin typeface="Questrial"/>
                <a:ea typeface="Questrial"/>
                <a:cs typeface="Questrial"/>
                <a:sym typeface="Questrial"/>
              </a:rPr>
              <a:t> your chart looks.</a:t>
            </a:r>
            <a:endParaRPr sz="2200">
              <a:latin typeface="Questrial"/>
              <a:ea typeface="Questrial"/>
              <a:cs typeface="Questrial"/>
              <a:sym typeface="Questrial"/>
            </a:endParaRPr>
          </a:p>
        </p:txBody>
      </p:sp>
    </p:spTree>
  </p:cSld>
  <p:clrMapOvr>
    <a:masterClrMapping/>
  </p:clrMapOvr>
</p:sld>
</file>

<file path=ppt/slides/slide3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013" name="Shape 4013"/>
        <p:cNvGrpSpPr/>
        <p:nvPr/>
      </p:nvGrpSpPr>
      <p:grpSpPr>
        <a:xfrm>
          <a:off x="0" y="0"/>
          <a:ext cx="0" cy="0"/>
          <a:chOff x="0" y="0"/>
          <a:chExt cx="0" cy="0"/>
        </a:xfrm>
      </p:grpSpPr>
      <p:sp>
        <p:nvSpPr>
          <p:cNvPr id="4014" name="Google Shape;4014;p435"/>
          <p:cNvSpPr/>
          <p:nvPr/>
        </p:nvSpPr>
        <p:spPr>
          <a:xfrm>
            <a:off x="693631" y="376791"/>
            <a:ext cx="3846600" cy="297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15" name="Google Shape;4015;p435"/>
          <p:cNvSpPr/>
          <p:nvPr/>
        </p:nvSpPr>
        <p:spPr>
          <a:xfrm>
            <a:off x="4898672" y="376791"/>
            <a:ext cx="3755100" cy="2979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16" name="Google Shape;4016;p435"/>
          <p:cNvSpPr/>
          <p:nvPr/>
        </p:nvSpPr>
        <p:spPr>
          <a:xfrm>
            <a:off x="875246" y="3628661"/>
            <a:ext cx="3452249" cy="866731"/>
          </a:xfrm>
          <a:custGeom>
            <a:rect b="b" l="l" r="r" t="t"/>
            <a:pathLst>
              <a:path extrusionOk="0" h="1456690" w="14535785">
                <a:moveTo>
                  <a:pt x="0" y="0"/>
                </a:moveTo>
                <a:lnTo>
                  <a:pt x="14535639" y="0"/>
                </a:lnTo>
                <a:lnTo>
                  <a:pt x="14535639" y="1456579"/>
                </a:lnTo>
                <a:lnTo>
                  <a:pt x="0" y="1456579"/>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17" name="Google Shape;4017;p435"/>
          <p:cNvSpPr/>
          <p:nvPr/>
        </p:nvSpPr>
        <p:spPr>
          <a:xfrm>
            <a:off x="875246" y="3628661"/>
            <a:ext cx="3452249" cy="866731"/>
          </a:xfrm>
          <a:custGeom>
            <a:rect b="b" l="l" r="r" t="t"/>
            <a:pathLst>
              <a:path extrusionOk="0" h="1456690" w="14535785">
                <a:moveTo>
                  <a:pt x="0" y="0"/>
                </a:moveTo>
                <a:lnTo>
                  <a:pt x="14535630" y="0"/>
                </a:lnTo>
                <a:lnTo>
                  <a:pt x="14535630" y="1456579"/>
                </a:lnTo>
                <a:lnTo>
                  <a:pt x="0" y="1456579"/>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18" name="Google Shape;4018;p435"/>
          <p:cNvSpPr txBox="1"/>
          <p:nvPr/>
        </p:nvSpPr>
        <p:spPr>
          <a:xfrm>
            <a:off x="939195" y="3656313"/>
            <a:ext cx="3392100" cy="936900"/>
          </a:xfrm>
          <a:prstGeom prst="rect">
            <a:avLst/>
          </a:prstGeom>
          <a:noFill/>
          <a:ln>
            <a:noFill/>
          </a:ln>
        </p:spPr>
        <p:txBody>
          <a:bodyPr anchorCtr="0" anchor="t" bIns="0" lIns="0" spcFirstLastPara="1" rIns="0" wrap="square" tIns="76250">
            <a:noAutofit/>
          </a:bodyPr>
          <a:lstStyle/>
          <a:p>
            <a:pPr indent="0" lvl="0" marL="0" marR="0" rtl="0" algn="l">
              <a:lnSpc>
                <a:spcPct val="100000"/>
              </a:lnSpc>
              <a:spcBef>
                <a:spcPts val="0"/>
              </a:spcBef>
              <a:spcAft>
                <a:spcPts val="0"/>
              </a:spcAft>
              <a:buNone/>
            </a:pPr>
            <a:r>
              <a:rPr lang="en" sz="1100">
                <a:solidFill>
                  <a:srgbClr val="53585F"/>
                </a:solidFill>
                <a:latin typeface="Questrial"/>
                <a:ea typeface="Questrial"/>
                <a:cs typeface="Questrial"/>
                <a:sym typeface="Questrial"/>
              </a:rPr>
              <a:t>ggplot(bechdel) +</a:t>
            </a:r>
            <a:endParaRPr sz="1100">
              <a:latin typeface="Questrial"/>
              <a:ea typeface="Questrial"/>
              <a:cs typeface="Questrial"/>
              <a:sym typeface="Questrial"/>
            </a:endParaRPr>
          </a:p>
          <a:p>
            <a:pPr indent="0" lvl="0" marL="368300" marR="0" rtl="0" algn="l">
              <a:lnSpc>
                <a:spcPct val="100000"/>
              </a:lnSpc>
              <a:spcBef>
                <a:spcPts val="600"/>
              </a:spcBef>
              <a:spcAft>
                <a:spcPts val="0"/>
              </a:spcAft>
              <a:buNone/>
            </a:pPr>
            <a:r>
              <a:rPr lang="en" sz="1100">
                <a:solidFill>
                  <a:srgbClr val="53585F"/>
                </a:solidFill>
                <a:latin typeface="Questrial"/>
                <a:ea typeface="Questrial"/>
                <a:cs typeface="Questrial"/>
                <a:sym typeface="Questrial"/>
              </a:rPr>
              <a:t>geom_point(mapping = </a:t>
            </a:r>
            <a:endParaRPr sz="1100">
              <a:solidFill>
                <a:srgbClr val="53585F"/>
              </a:solidFill>
              <a:latin typeface="Questrial"/>
              <a:ea typeface="Questrial"/>
              <a:cs typeface="Questrial"/>
              <a:sym typeface="Questrial"/>
            </a:endParaRPr>
          </a:p>
          <a:p>
            <a:pPr indent="0" lvl="0" marL="368300" marR="0" rtl="0" algn="l">
              <a:lnSpc>
                <a:spcPct val="100000"/>
              </a:lnSpc>
              <a:spcBef>
                <a:spcPts val="600"/>
              </a:spcBef>
              <a:spcAft>
                <a:spcPts val="0"/>
              </a:spcAft>
              <a:buNone/>
            </a:pPr>
            <a:r>
              <a:rPr lang="en" sz="1100">
                <a:solidFill>
                  <a:srgbClr val="53585F"/>
                </a:solidFill>
                <a:latin typeface="Questrial"/>
                <a:ea typeface="Questrial"/>
                <a:cs typeface="Questrial"/>
                <a:sym typeface="Questrial"/>
              </a:rPr>
              <a:t>aes(x = budget, y = domgross, </a:t>
            </a:r>
            <a:r>
              <a:rPr lang="en" sz="1100">
                <a:solidFill>
                  <a:srgbClr val="0365C0"/>
                </a:solidFill>
                <a:latin typeface="Questrial"/>
                <a:ea typeface="Questrial"/>
                <a:cs typeface="Questrial"/>
                <a:sym typeface="Questrial"/>
              </a:rPr>
              <a:t>color=clean_test</a:t>
            </a:r>
            <a:r>
              <a:rPr lang="en" sz="1100">
                <a:solidFill>
                  <a:srgbClr val="53585F"/>
                </a:solidFill>
                <a:latin typeface="Questrial"/>
                <a:ea typeface="Questrial"/>
                <a:cs typeface="Questrial"/>
                <a:sym typeface="Questrial"/>
              </a:rPr>
              <a:t>))</a:t>
            </a:r>
            <a:endParaRPr sz="1100">
              <a:latin typeface="Questrial"/>
              <a:ea typeface="Questrial"/>
              <a:cs typeface="Questrial"/>
              <a:sym typeface="Questrial"/>
            </a:endParaRPr>
          </a:p>
        </p:txBody>
      </p:sp>
      <p:sp>
        <p:nvSpPr>
          <p:cNvPr id="4019" name="Google Shape;4019;p435"/>
          <p:cNvSpPr/>
          <p:nvPr/>
        </p:nvSpPr>
        <p:spPr>
          <a:xfrm>
            <a:off x="5156699" y="3585603"/>
            <a:ext cx="3488588" cy="935923"/>
          </a:xfrm>
          <a:custGeom>
            <a:rect b="b" l="l" r="r" t="t"/>
            <a:pathLst>
              <a:path extrusionOk="0" h="1456690" w="14535785">
                <a:moveTo>
                  <a:pt x="0" y="0"/>
                </a:moveTo>
                <a:lnTo>
                  <a:pt x="14535639" y="0"/>
                </a:lnTo>
                <a:lnTo>
                  <a:pt x="14535639" y="1456579"/>
                </a:lnTo>
                <a:lnTo>
                  <a:pt x="0" y="1456579"/>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20" name="Google Shape;4020;p435"/>
          <p:cNvSpPr txBox="1"/>
          <p:nvPr/>
        </p:nvSpPr>
        <p:spPr>
          <a:xfrm>
            <a:off x="5158461" y="3585592"/>
            <a:ext cx="3493500" cy="9369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110325">
            <a:noAutofit/>
          </a:bodyPr>
          <a:lstStyle/>
          <a:p>
            <a:pPr indent="0" lvl="0" marL="76200" marR="0" rtl="0" algn="l">
              <a:lnSpc>
                <a:spcPct val="100000"/>
              </a:lnSpc>
              <a:spcBef>
                <a:spcPts val="0"/>
              </a:spcBef>
              <a:spcAft>
                <a:spcPts val="0"/>
              </a:spcAft>
              <a:buNone/>
            </a:pPr>
            <a:r>
              <a:rPr lang="en" sz="1100">
                <a:latin typeface="Questrial"/>
                <a:ea typeface="Questrial"/>
                <a:cs typeface="Questrial"/>
                <a:sym typeface="Questrial"/>
              </a:rPr>
              <a:t>ggplot(bechdel) +</a:t>
            </a:r>
            <a:endParaRPr sz="1100">
              <a:latin typeface="Questrial"/>
              <a:ea typeface="Questrial"/>
              <a:cs typeface="Questrial"/>
              <a:sym typeface="Questrial"/>
            </a:endParaRPr>
          </a:p>
          <a:p>
            <a:pPr indent="0" lvl="0" marL="457200" marR="0" rtl="0" algn="l">
              <a:lnSpc>
                <a:spcPct val="100000"/>
              </a:lnSpc>
              <a:spcBef>
                <a:spcPts val="600"/>
              </a:spcBef>
              <a:spcAft>
                <a:spcPts val="0"/>
              </a:spcAft>
              <a:buNone/>
            </a:pPr>
            <a:r>
              <a:rPr lang="en" sz="1100">
                <a:latin typeface="Questrial"/>
                <a:ea typeface="Questrial"/>
                <a:cs typeface="Questrial"/>
                <a:sym typeface="Questrial"/>
              </a:rPr>
              <a:t>geom_point(mapping = </a:t>
            </a:r>
            <a:endParaRPr sz="1100">
              <a:latin typeface="Questrial"/>
              <a:ea typeface="Questrial"/>
              <a:cs typeface="Questrial"/>
              <a:sym typeface="Questrial"/>
            </a:endParaRPr>
          </a:p>
          <a:p>
            <a:pPr indent="0" lvl="0" marL="457200" marR="0" rtl="0" algn="l">
              <a:lnSpc>
                <a:spcPct val="100000"/>
              </a:lnSpc>
              <a:spcBef>
                <a:spcPts val="600"/>
              </a:spcBef>
              <a:spcAft>
                <a:spcPts val="0"/>
              </a:spcAft>
              <a:buNone/>
            </a:pPr>
            <a:r>
              <a:rPr lang="en" sz="1100">
                <a:latin typeface="Questrial"/>
                <a:ea typeface="Questrial"/>
                <a:cs typeface="Questrial"/>
                <a:sym typeface="Questrial"/>
              </a:rPr>
              <a:t>aes(x = budget, y = domgross), </a:t>
            </a:r>
            <a:r>
              <a:rPr lang="en" sz="1100">
                <a:solidFill>
                  <a:srgbClr val="0365C0"/>
                </a:solidFill>
                <a:latin typeface="Questrial"/>
                <a:ea typeface="Questrial"/>
                <a:cs typeface="Questrial"/>
                <a:sym typeface="Questrial"/>
              </a:rPr>
              <a:t>color="blue"</a:t>
            </a:r>
            <a:r>
              <a:rPr lang="en" sz="1100">
                <a:latin typeface="Questrial"/>
                <a:ea typeface="Questrial"/>
                <a:cs typeface="Questrial"/>
                <a:sym typeface="Questrial"/>
              </a:rPr>
              <a:t>)</a:t>
            </a:r>
            <a:endParaRPr sz="1100">
              <a:latin typeface="Questrial"/>
              <a:ea typeface="Questrial"/>
              <a:cs typeface="Questrial"/>
              <a:sym typeface="Questrial"/>
            </a:endParaRPr>
          </a:p>
        </p:txBody>
      </p:sp>
      <p:sp>
        <p:nvSpPr>
          <p:cNvPr id="4021" name="Google Shape;4021;p435"/>
          <p:cNvSpPr/>
          <p:nvPr/>
        </p:nvSpPr>
        <p:spPr>
          <a:xfrm>
            <a:off x="7673016" y="3115274"/>
            <a:ext cx="45650" cy="50562"/>
          </a:xfrm>
          <a:custGeom>
            <a:rect b="b" l="l" r="r" t="t"/>
            <a:pathLst>
              <a:path extrusionOk="0" h="111125" w="100330">
                <a:moveTo>
                  <a:pt x="0" y="0"/>
                </a:moveTo>
                <a:lnTo>
                  <a:pt x="18575" y="110839"/>
                </a:lnTo>
                <a:lnTo>
                  <a:pt x="99818" y="5164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22" name="Google Shape;4022;p435"/>
          <p:cNvSpPr/>
          <p:nvPr/>
        </p:nvSpPr>
        <p:spPr>
          <a:xfrm>
            <a:off x="1989302" y="3075390"/>
            <a:ext cx="48828" cy="45361"/>
          </a:xfrm>
          <a:custGeom>
            <a:rect b="b" l="l" r="r" t="t"/>
            <a:pathLst>
              <a:path extrusionOk="0" h="99695" w="107314">
                <a:moveTo>
                  <a:pt x="0" y="0"/>
                </a:moveTo>
                <a:lnTo>
                  <a:pt x="15639" y="99296"/>
                </a:lnTo>
                <a:lnTo>
                  <a:pt x="107116" y="340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026" name="Shape 4026"/>
        <p:cNvGrpSpPr/>
        <p:nvPr/>
      </p:nvGrpSpPr>
      <p:grpSpPr>
        <a:xfrm>
          <a:off x="0" y="0"/>
          <a:ext cx="0" cy="0"/>
          <a:chOff x="0" y="0"/>
          <a:chExt cx="0" cy="0"/>
        </a:xfrm>
      </p:grpSpPr>
      <p:sp>
        <p:nvSpPr>
          <p:cNvPr id="4027" name="Google Shape;4027;p436"/>
          <p:cNvSpPr/>
          <p:nvPr/>
        </p:nvSpPr>
        <p:spPr>
          <a:xfrm>
            <a:off x="909904" y="3742305"/>
            <a:ext cx="3161533" cy="899506"/>
          </a:xfrm>
          <a:custGeom>
            <a:rect b="b" l="l" r="r" t="t"/>
            <a:pathLst>
              <a:path extrusionOk="0" h="1456690" w="14535785">
                <a:moveTo>
                  <a:pt x="0" y="0"/>
                </a:moveTo>
                <a:lnTo>
                  <a:pt x="14535639" y="0"/>
                </a:lnTo>
                <a:lnTo>
                  <a:pt x="14535639" y="1456579"/>
                </a:lnTo>
                <a:lnTo>
                  <a:pt x="0" y="1456579"/>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28" name="Google Shape;4028;p436"/>
          <p:cNvSpPr/>
          <p:nvPr/>
        </p:nvSpPr>
        <p:spPr>
          <a:xfrm>
            <a:off x="909904" y="3742941"/>
            <a:ext cx="3161533" cy="899506"/>
          </a:xfrm>
          <a:custGeom>
            <a:rect b="b" l="l" r="r" t="t"/>
            <a:pathLst>
              <a:path extrusionOk="0" h="1456690" w="14535785">
                <a:moveTo>
                  <a:pt x="0" y="0"/>
                </a:moveTo>
                <a:lnTo>
                  <a:pt x="14535630" y="0"/>
                </a:lnTo>
                <a:lnTo>
                  <a:pt x="14535630" y="1456579"/>
                </a:lnTo>
                <a:lnTo>
                  <a:pt x="0" y="1456579"/>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29" name="Google Shape;4029;p436"/>
          <p:cNvSpPr txBox="1"/>
          <p:nvPr/>
        </p:nvSpPr>
        <p:spPr>
          <a:xfrm>
            <a:off x="983314" y="3656313"/>
            <a:ext cx="3401700" cy="987000"/>
          </a:xfrm>
          <a:prstGeom prst="rect">
            <a:avLst/>
          </a:prstGeom>
          <a:noFill/>
          <a:ln>
            <a:noFill/>
          </a:ln>
        </p:spPr>
        <p:txBody>
          <a:bodyPr anchorCtr="0" anchor="t" bIns="0" lIns="0" spcFirstLastPara="1" rIns="0" wrap="square" tIns="76250">
            <a:noAutofit/>
          </a:bodyPr>
          <a:lstStyle/>
          <a:p>
            <a:pPr indent="0" lvl="0" marL="0" marR="0" rtl="0" algn="l">
              <a:lnSpc>
                <a:spcPct val="100000"/>
              </a:lnSpc>
              <a:spcBef>
                <a:spcPts val="600"/>
              </a:spcBef>
              <a:spcAft>
                <a:spcPts val="0"/>
              </a:spcAft>
              <a:buClr>
                <a:schemeClr val="dk1"/>
              </a:buClr>
              <a:buSzPts val="500"/>
              <a:buFont typeface="Arial"/>
              <a:buNone/>
            </a:pPr>
            <a:r>
              <a:rPr lang="en" sz="1100">
                <a:solidFill>
                  <a:srgbClr val="53585F"/>
                </a:solidFill>
                <a:latin typeface="Questrial"/>
                <a:ea typeface="Questrial"/>
                <a:cs typeface="Questrial"/>
                <a:sym typeface="Questrial"/>
              </a:rPr>
              <a:t>ggplot(bechdel) +</a:t>
            </a:r>
            <a:endParaRPr sz="1100">
              <a:solidFill>
                <a:srgbClr val="53585F"/>
              </a:solidFill>
              <a:latin typeface="Questrial"/>
              <a:ea typeface="Questrial"/>
              <a:cs typeface="Questrial"/>
              <a:sym typeface="Questrial"/>
            </a:endParaRPr>
          </a:p>
          <a:p>
            <a:pPr indent="0" lvl="0" marL="368300" marR="0" rtl="0" algn="l">
              <a:lnSpc>
                <a:spcPct val="100000"/>
              </a:lnSpc>
              <a:spcBef>
                <a:spcPts val="600"/>
              </a:spcBef>
              <a:spcAft>
                <a:spcPts val="0"/>
              </a:spcAft>
              <a:buSzPts val="500"/>
              <a:buNone/>
            </a:pPr>
            <a:r>
              <a:rPr lang="en" sz="1100">
                <a:solidFill>
                  <a:srgbClr val="53585F"/>
                </a:solidFill>
                <a:latin typeface="Questrial"/>
                <a:ea typeface="Questrial"/>
                <a:cs typeface="Questrial"/>
                <a:sym typeface="Questrial"/>
              </a:rPr>
              <a:t>geom_point(mapping = </a:t>
            </a:r>
            <a:endParaRPr sz="1100">
              <a:solidFill>
                <a:srgbClr val="53585F"/>
              </a:solidFill>
              <a:latin typeface="Questrial"/>
              <a:ea typeface="Questrial"/>
              <a:cs typeface="Questrial"/>
              <a:sym typeface="Questrial"/>
            </a:endParaRPr>
          </a:p>
          <a:p>
            <a:pPr indent="0" lvl="0" marL="368300" marR="0" rtl="0" algn="l">
              <a:lnSpc>
                <a:spcPct val="100000"/>
              </a:lnSpc>
              <a:spcBef>
                <a:spcPts val="600"/>
              </a:spcBef>
              <a:spcAft>
                <a:spcPts val="0"/>
              </a:spcAft>
              <a:buSzPts val="500"/>
              <a:buNone/>
            </a:pPr>
            <a:r>
              <a:rPr lang="en" sz="1100">
                <a:solidFill>
                  <a:srgbClr val="53585F"/>
                </a:solidFill>
                <a:latin typeface="Questrial"/>
                <a:ea typeface="Questrial"/>
                <a:cs typeface="Questrial"/>
                <a:sym typeface="Questrial"/>
              </a:rPr>
              <a:t>aes(x = budget, y = domgross, color="blue"))</a:t>
            </a:r>
            <a:endParaRPr sz="1100">
              <a:solidFill>
                <a:srgbClr val="53585F"/>
              </a:solidFill>
              <a:latin typeface="Questrial"/>
              <a:ea typeface="Questrial"/>
              <a:cs typeface="Questrial"/>
              <a:sym typeface="Questrial"/>
            </a:endParaRPr>
          </a:p>
        </p:txBody>
      </p:sp>
      <p:sp>
        <p:nvSpPr>
          <p:cNvPr id="4030" name="Google Shape;4030;p436"/>
          <p:cNvSpPr/>
          <p:nvPr/>
        </p:nvSpPr>
        <p:spPr>
          <a:xfrm>
            <a:off x="5260673" y="3742305"/>
            <a:ext cx="3415909" cy="899506"/>
          </a:xfrm>
          <a:custGeom>
            <a:rect b="b" l="l" r="r" t="t"/>
            <a:pathLst>
              <a:path extrusionOk="0" h="1456690" w="14535785">
                <a:moveTo>
                  <a:pt x="0" y="0"/>
                </a:moveTo>
                <a:lnTo>
                  <a:pt x="14535639" y="0"/>
                </a:lnTo>
                <a:lnTo>
                  <a:pt x="14535639" y="1456579"/>
                </a:lnTo>
                <a:lnTo>
                  <a:pt x="0" y="1456579"/>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31" name="Google Shape;4031;p436"/>
          <p:cNvSpPr txBox="1"/>
          <p:nvPr/>
        </p:nvSpPr>
        <p:spPr>
          <a:xfrm>
            <a:off x="5310876" y="3656245"/>
            <a:ext cx="3353400" cy="987000"/>
          </a:xfrm>
          <a:prstGeom prst="rect">
            <a:avLst/>
          </a:prstGeom>
          <a:noFill/>
          <a:ln>
            <a:noFill/>
          </a:ln>
        </p:spPr>
        <p:txBody>
          <a:bodyPr anchorCtr="0" anchor="t" bIns="0" lIns="0" spcFirstLastPara="1" rIns="0" wrap="square" tIns="110325">
            <a:noAutofit/>
          </a:bodyPr>
          <a:lstStyle/>
          <a:p>
            <a:pPr indent="0" lvl="0" marL="0" marR="0" rtl="0" algn="l">
              <a:lnSpc>
                <a:spcPct val="100000"/>
              </a:lnSpc>
              <a:spcBef>
                <a:spcPts val="600"/>
              </a:spcBef>
              <a:spcAft>
                <a:spcPts val="0"/>
              </a:spcAft>
              <a:buClr>
                <a:schemeClr val="dk1"/>
              </a:buClr>
              <a:buSzPts val="500"/>
              <a:buFont typeface="Arial"/>
              <a:buNone/>
            </a:pPr>
            <a:r>
              <a:rPr lang="en" sz="1100">
                <a:latin typeface="Questrial"/>
                <a:ea typeface="Questrial"/>
                <a:cs typeface="Questrial"/>
                <a:sym typeface="Questrial"/>
              </a:rPr>
              <a:t>ggplot(bechdel) +</a:t>
            </a:r>
            <a:endParaRPr sz="1100">
              <a:latin typeface="Questrial"/>
              <a:ea typeface="Questrial"/>
              <a:cs typeface="Questrial"/>
              <a:sym typeface="Questrial"/>
            </a:endParaRPr>
          </a:p>
          <a:p>
            <a:pPr indent="0" lvl="0" marL="457200" marR="0" rtl="0" algn="l">
              <a:lnSpc>
                <a:spcPct val="100000"/>
              </a:lnSpc>
              <a:spcBef>
                <a:spcPts val="600"/>
              </a:spcBef>
              <a:spcAft>
                <a:spcPts val="0"/>
              </a:spcAft>
              <a:buSzPts val="500"/>
              <a:buNone/>
            </a:pPr>
            <a:r>
              <a:rPr lang="en" sz="1100">
                <a:latin typeface="Questrial"/>
                <a:ea typeface="Questrial"/>
                <a:cs typeface="Questrial"/>
                <a:sym typeface="Questrial"/>
              </a:rPr>
              <a:t>geom_point(mapping = </a:t>
            </a:r>
            <a:endParaRPr sz="1100">
              <a:latin typeface="Questrial"/>
              <a:ea typeface="Questrial"/>
              <a:cs typeface="Questrial"/>
              <a:sym typeface="Questrial"/>
            </a:endParaRPr>
          </a:p>
          <a:p>
            <a:pPr indent="0" lvl="0" marL="457200" marR="0" rtl="0" algn="l">
              <a:lnSpc>
                <a:spcPct val="100000"/>
              </a:lnSpc>
              <a:spcBef>
                <a:spcPts val="600"/>
              </a:spcBef>
              <a:spcAft>
                <a:spcPts val="0"/>
              </a:spcAft>
              <a:buClr>
                <a:schemeClr val="dk1"/>
              </a:buClr>
              <a:buSzPts val="500"/>
              <a:buFont typeface="Arial"/>
              <a:buNone/>
            </a:pPr>
            <a:r>
              <a:rPr lang="en" sz="1100">
                <a:latin typeface="Questrial"/>
                <a:ea typeface="Questrial"/>
                <a:cs typeface="Questrial"/>
                <a:sym typeface="Questrial"/>
              </a:rPr>
              <a:t>aes(x = budget, y = domgross), color="blue")</a:t>
            </a:r>
            <a:endParaRPr sz="1100">
              <a:latin typeface="Questrial"/>
              <a:ea typeface="Questrial"/>
              <a:cs typeface="Questrial"/>
              <a:sym typeface="Questrial"/>
            </a:endParaRPr>
          </a:p>
          <a:p>
            <a:pPr indent="0" lvl="0" marL="457200" marR="0" rtl="0" algn="l">
              <a:lnSpc>
                <a:spcPct val="100000"/>
              </a:lnSpc>
              <a:spcBef>
                <a:spcPts val="600"/>
              </a:spcBef>
              <a:spcAft>
                <a:spcPts val="0"/>
              </a:spcAft>
              <a:buClr>
                <a:schemeClr val="dk1"/>
              </a:buClr>
              <a:buSzPts val="500"/>
              <a:buFont typeface="Arial"/>
              <a:buNone/>
            </a:pPr>
            <a:r>
              <a:t/>
            </a:r>
            <a:endParaRPr sz="1100">
              <a:latin typeface="Questrial"/>
              <a:ea typeface="Questrial"/>
              <a:cs typeface="Questrial"/>
              <a:sym typeface="Questrial"/>
            </a:endParaRPr>
          </a:p>
          <a:p>
            <a:pPr indent="0" lvl="0" marL="457200" marR="0" rtl="0" algn="l">
              <a:lnSpc>
                <a:spcPct val="100000"/>
              </a:lnSpc>
              <a:spcBef>
                <a:spcPts val="600"/>
              </a:spcBef>
              <a:spcAft>
                <a:spcPts val="0"/>
              </a:spcAft>
              <a:buNone/>
            </a:pPr>
            <a:r>
              <a:t/>
            </a:r>
            <a:endParaRPr sz="1100">
              <a:latin typeface="Questrial"/>
              <a:ea typeface="Questrial"/>
              <a:cs typeface="Questrial"/>
              <a:sym typeface="Questrial"/>
            </a:endParaRPr>
          </a:p>
        </p:txBody>
      </p:sp>
      <p:sp>
        <p:nvSpPr>
          <p:cNvPr id="4032" name="Google Shape;4032;p436"/>
          <p:cNvSpPr/>
          <p:nvPr/>
        </p:nvSpPr>
        <p:spPr>
          <a:xfrm>
            <a:off x="7673016" y="3115274"/>
            <a:ext cx="45650" cy="50562"/>
          </a:xfrm>
          <a:custGeom>
            <a:rect b="b" l="l" r="r" t="t"/>
            <a:pathLst>
              <a:path extrusionOk="0" h="111125" w="100330">
                <a:moveTo>
                  <a:pt x="0" y="0"/>
                </a:moveTo>
                <a:lnTo>
                  <a:pt x="18575" y="110839"/>
                </a:lnTo>
                <a:lnTo>
                  <a:pt x="99818" y="51644"/>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33" name="Google Shape;4033;p436"/>
          <p:cNvSpPr/>
          <p:nvPr/>
        </p:nvSpPr>
        <p:spPr>
          <a:xfrm>
            <a:off x="1989302" y="3075390"/>
            <a:ext cx="48828" cy="45361"/>
          </a:xfrm>
          <a:custGeom>
            <a:rect b="b" l="l" r="r" t="t"/>
            <a:pathLst>
              <a:path extrusionOk="0" h="99695" w="107314">
                <a:moveTo>
                  <a:pt x="0" y="0"/>
                </a:moveTo>
                <a:lnTo>
                  <a:pt x="15639" y="99296"/>
                </a:lnTo>
                <a:lnTo>
                  <a:pt x="107116" y="34008"/>
                </a:lnTo>
                <a:lnTo>
                  <a:pt x="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34" name="Google Shape;4034;p436"/>
          <p:cNvSpPr/>
          <p:nvPr/>
        </p:nvSpPr>
        <p:spPr>
          <a:xfrm>
            <a:off x="5254122" y="3742305"/>
            <a:ext cx="3404700" cy="901200"/>
          </a:xfrm>
          <a:prstGeom prst="rect">
            <a:avLst/>
          </a:prstGeom>
          <a:no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4035" name="Google Shape;4035;p436"/>
          <p:cNvSpPr/>
          <p:nvPr/>
        </p:nvSpPr>
        <p:spPr>
          <a:xfrm>
            <a:off x="5156699" y="289639"/>
            <a:ext cx="3301500" cy="3319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36" name="Google Shape;4036;p436"/>
          <p:cNvSpPr/>
          <p:nvPr/>
        </p:nvSpPr>
        <p:spPr>
          <a:xfrm>
            <a:off x="875246" y="276200"/>
            <a:ext cx="3301500" cy="3346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11" name="Shape 511"/>
        <p:cNvGrpSpPr/>
        <p:nvPr/>
      </p:nvGrpSpPr>
      <p:grpSpPr>
        <a:xfrm>
          <a:off x="0" y="0"/>
          <a:ext cx="0" cy="0"/>
          <a:chOff x="0" y="0"/>
          <a:chExt cx="0" cy="0"/>
        </a:xfrm>
      </p:grpSpPr>
      <p:sp>
        <p:nvSpPr>
          <p:cNvPr id="512" name="Google Shape;512;p95"/>
          <p:cNvSpPr/>
          <p:nvPr/>
        </p:nvSpPr>
        <p:spPr>
          <a:xfrm>
            <a:off x="653776" y="1402207"/>
            <a:ext cx="1800300" cy="31524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sz="1700">
              <a:latin typeface="Questrial"/>
              <a:ea typeface="Questrial"/>
              <a:cs typeface="Questrial"/>
              <a:sym typeface="Questrial"/>
            </a:endParaRPr>
          </a:p>
        </p:txBody>
      </p:sp>
      <p:sp>
        <p:nvSpPr>
          <p:cNvPr id="513" name="Google Shape;513;p95"/>
          <p:cNvSpPr/>
          <p:nvPr/>
        </p:nvSpPr>
        <p:spPr>
          <a:xfrm>
            <a:off x="5615344" y="381001"/>
            <a:ext cx="3362400" cy="466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14" name="Google Shape;514;p95"/>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got tricks</a:t>
            </a:r>
            <a:endParaRPr b="1" sz="3000">
              <a:solidFill>
                <a:srgbClr val="000000"/>
              </a:solidFill>
              <a:latin typeface="Questrial"/>
              <a:ea typeface="Questrial"/>
              <a:cs typeface="Questrial"/>
              <a:sym typeface="Questrial"/>
            </a:endParaRPr>
          </a:p>
        </p:txBody>
      </p:sp>
      <p:sp>
        <p:nvSpPr>
          <p:cNvPr id="515" name="Google Shape;515;p95"/>
          <p:cNvSpPr txBox="1"/>
          <p:nvPr/>
        </p:nvSpPr>
        <p:spPr>
          <a:xfrm>
            <a:off x="7499272" y="761308"/>
            <a:ext cx="733800" cy="12120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rPr lang="en" sz="7900">
                <a:solidFill>
                  <a:srgbClr val="FFFFFF"/>
                </a:solidFill>
                <a:latin typeface="Helvetica Neue"/>
                <a:ea typeface="Helvetica Neue"/>
                <a:cs typeface="Helvetica Neue"/>
                <a:sym typeface="Helvetica Neue"/>
              </a:rPr>
              <a:t>R</a:t>
            </a:r>
            <a:endParaRPr sz="7900">
              <a:latin typeface="Helvetica Neue"/>
              <a:ea typeface="Helvetica Neue"/>
              <a:cs typeface="Helvetica Neue"/>
              <a:sym typeface="Helvetica Neue"/>
            </a:endParaRPr>
          </a:p>
        </p:txBody>
      </p:sp>
      <p:sp>
        <p:nvSpPr>
          <p:cNvPr id="516" name="Google Shape;516;p95"/>
          <p:cNvSpPr txBox="1"/>
          <p:nvPr/>
        </p:nvSpPr>
        <p:spPr>
          <a:xfrm>
            <a:off x="796399" y="1514434"/>
            <a:ext cx="1507800" cy="745200"/>
          </a:xfrm>
          <a:prstGeom prst="rect">
            <a:avLst/>
          </a:prstGeom>
          <a:noFill/>
          <a:ln>
            <a:noFill/>
          </a:ln>
        </p:spPr>
        <p:txBody>
          <a:bodyPr anchorCtr="0" anchor="t" bIns="0" lIns="0" spcFirstLastPara="1" rIns="0" wrap="square" tIns="5475">
            <a:noAutofit/>
          </a:bodyPr>
          <a:lstStyle/>
          <a:p>
            <a:pPr indent="0" lvl="0" marL="0" marR="0" rtl="0" algn="l">
              <a:lnSpc>
                <a:spcPct val="129000"/>
              </a:lnSpc>
              <a:spcBef>
                <a:spcPts val="0"/>
              </a:spcBef>
              <a:spcAft>
                <a:spcPts val="0"/>
              </a:spcAft>
              <a:buNone/>
            </a:pPr>
            <a:r>
              <a:rPr lang="en" sz="1900">
                <a:latin typeface="Questrial"/>
                <a:ea typeface="Questrial"/>
                <a:cs typeface="Questrial"/>
                <a:sym typeface="Questrial"/>
              </a:rPr>
              <a:t>round(3.1415)  </a:t>
            </a:r>
            <a:r>
              <a:rPr lang="en" sz="1900">
                <a:solidFill>
                  <a:srgbClr val="0096FF"/>
                </a:solidFill>
                <a:latin typeface="Questrial"/>
                <a:ea typeface="Questrial"/>
                <a:cs typeface="Questrial"/>
                <a:sym typeface="Questrial"/>
              </a:rPr>
              <a:t># 3</a:t>
            </a:r>
            <a:endParaRPr sz="1900">
              <a:latin typeface="Questrial"/>
              <a:ea typeface="Questrial"/>
              <a:cs typeface="Questrial"/>
              <a:sym typeface="Questrial"/>
            </a:endParaRPr>
          </a:p>
        </p:txBody>
      </p:sp>
      <p:sp>
        <p:nvSpPr>
          <p:cNvPr id="517" name="Google Shape;517;p95"/>
          <p:cNvSpPr txBox="1"/>
          <p:nvPr/>
        </p:nvSpPr>
        <p:spPr>
          <a:xfrm>
            <a:off x="796399" y="2509727"/>
            <a:ext cx="1136400" cy="745200"/>
          </a:xfrm>
          <a:prstGeom prst="rect">
            <a:avLst/>
          </a:prstGeom>
          <a:noFill/>
          <a:ln>
            <a:noFill/>
          </a:ln>
        </p:spPr>
        <p:txBody>
          <a:bodyPr anchorCtr="0" anchor="t" bIns="0" lIns="0" spcFirstLastPara="1" rIns="0" wrap="square" tIns="5475">
            <a:noAutofit/>
          </a:bodyPr>
          <a:lstStyle/>
          <a:p>
            <a:pPr indent="0" lvl="0" marL="0" marR="0" rtl="0" algn="l">
              <a:lnSpc>
                <a:spcPct val="129000"/>
              </a:lnSpc>
              <a:spcBef>
                <a:spcPts val="0"/>
              </a:spcBef>
              <a:spcAft>
                <a:spcPts val="0"/>
              </a:spcAft>
              <a:buNone/>
            </a:pPr>
            <a:r>
              <a:rPr lang="en" sz="1900">
                <a:latin typeface="Questrial"/>
                <a:ea typeface="Questrial"/>
                <a:cs typeface="Questrial"/>
                <a:sym typeface="Questrial"/>
              </a:rPr>
              <a:t>factorial(3)  </a:t>
            </a:r>
            <a:r>
              <a:rPr lang="en" sz="1900">
                <a:solidFill>
                  <a:srgbClr val="0096FF"/>
                </a:solidFill>
                <a:latin typeface="Questrial"/>
                <a:ea typeface="Questrial"/>
                <a:cs typeface="Questrial"/>
                <a:sym typeface="Questrial"/>
              </a:rPr>
              <a:t># 6</a:t>
            </a:r>
            <a:endParaRPr sz="1900">
              <a:latin typeface="Questrial"/>
              <a:ea typeface="Questrial"/>
              <a:cs typeface="Questrial"/>
              <a:sym typeface="Questrial"/>
            </a:endParaRPr>
          </a:p>
        </p:txBody>
      </p:sp>
      <p:sp>
        <p:nvSpPr>
          <p:cNvPr id="518" name="Google Shape;518;p95"/>
          <p:cNvSpPr txBox="1"/>
          <p:nvPr/>
        </p:nvSpPr>
        <p:spPr>
          <a:xfrm>
            <a:off x="796399" y="3509782"/>
            <a:ext cx="699900" cy="735600"/>
          </a:xfrm>
          <a:prstGeom prst="rect">
            <a:avLst/>
          </a:prstGeom>
          <a:noFill/>
          <a:ln>
            <a:noFill/>
          </a:ln>
        </p:spPr>
        <p:txBody>
          <a:bodyPr anchorCtr="0" anchor="t" bIns="0" lIns="0" spcFirstLastPara="1" rIns="0" wrap="square" tIns="5200">
            <a:noAutofit/>
          </a:bodyPr>
          <a:lstStyle/>
          <a:p>
            <a:pPr indent="0" lvl="0" marL="0" marR="0" rtl="0" algn="l">
              <a:lnSpc>
                <a:spcPct val="127400"/>
              </a:lnSpc>
              <a:spcBef>
                <a:spcPts val="0"/>
              </a:spcBef>
              <a:spcAft>
                <a:spcPts val="0"/>
              </a:spcAft>
              <a:buNone/>
            </a:pPr>
            <a:r>
              <a:rPr lang="en" sz="1900">
                <a:latin typeface="Questrial"/>
                <a:ea typeface="Questrial"/>
                <a:cs typeface="Questrial"/>
                <a:sym typeface="Questrial"/>
              </a:rPr>
              <a:t>sqrt(9)  </a:t>
            </a:r>
            <a:r>
              <a:rPr lang="en" sz="1900">
                <a:solidFill>
                  <a:srgbClr val="0096FF"/>
                </a:solidFill>
                <a:latin typeface="Questrial"/>
                <a:ea typeface="Questrial"/>
                <a:cs typeface="Questrial"/>
                <a:sym typeface="Questrial"/>
              </a:rPr>
              <a:t># 3</a:t>
            </a:r>
            <a:endParaRPr sz="1900">
              <a:latin typeface="Questrial"/>
              <a:ea typeface="Questrial"/>
              <a:cs typeface="Questrial"/>
              <a:sym typeface="Questrial"/>
            </a:endParaRPr>
          </a:p>
        </p:txBody>
      </p:sp>
      <p:sp>
        <p:nvSpPr>
          <p:cNvPr id="519" name="Google Shape;519;p95"/>
          <p:cNvSpPr/>
          <p:nvPr/>
        </p:nvSpPr>
        <p:spPr>
          <a:xfrm>
            <a:off x="2622937" y="2750039"/>
            <a:ext cx="1581287" cy="629857"/>
          </a:xfrm>
          <a:custGeom>
            <a:rect b="b" l="l" r="r" t="t"/>
            <a:pathLst>
              <a:path extrusionOk="0" h="1384300" w="3475355">
                <a:moveTo>
                  <a:pt x="3475025" y="692060"/>
                </a:moveTo>
                <a:lnTo>
                  <a:pt x="3470036" y="744898"/>
                </a:lnTo>
                <a:lnTo>
                  <a:pt x="3455310" y="796654"/>
                </a:lnTo>
                <a:lnTo>
                  <a:pt x="3431207" y="847184"/>
                </a:lnTo>
                <a:lnTo>
                  <a:pt x="3398086" y="896344"/>
                </a:lnTo>
                <a:lnTo>
                  <a:pt x="3356308" y="943992"/>
                </a:lnTo>
                <a:lnTo>
                  <a:pt x="3306232" y="989983"/>
                </a:lnTo>
                <a:lnTo>
                  <a:pt x="3248219" y="1034175"/>
                </a:lnTo>
                <a:lnTo>
                  <a:pt x="3216348" y="1055551"/>
                </a:lnTo>
                <a:lnTo>
                  <a:pt x="3182628" y="1076424"/>
                </a:lnTo>
                <a:lnTo>
                  <a:pt x="3147103" y="1096775"/>
                </a:lnTo>
                <a:lnTo>
                  <a:pt x="3109819" y="1116587"/>
                </a:lnTo>
                <a:lnTo>
                  <a:pt x="3070821" y="1135841"/>
                </a:lnTo>
                <a:lnTo>
                  <a:pt x="3030153" y="1154520"/>
                </a:lnTo>
                <a:lnTo>
                  <a:pt x="2987860" y="1172605"/>
                </a:lnTo>
                <a:lnTo>
                  <a:pt x="2943989" y="1190080"/>
                </a:lnTo>
                <a:lnTo>
                  <a:pt x="2898582" y="1206925"/>
                </a:lnTo>
                <a:lnTo>
                  <a:pt x="2851687" y="1223123"/>
                </a:lnTo>
                <a:lnTo>
                  <a:pt x="2803347" y="1238656"/>
                </a:lnTo>
                <a:lnTo>
                  <a:pt x="2753607" y="1253507"/>
                </a:lnTo>
                <a:lnTo>
                  <a:pt x="2702513" y="1267656"/>
                </a:lnTo>
                <a:lnTo>
                  <a:pt x="2650109" y="1281087"/>
                </a:lnTo>
                <a:lnTo>
                  <a:pt x="2596441" y="1293782"/>
                </a:lnTo>
                <a:lnTo>
                  <a:pt x="2541553" y="1305721"/>
                </a:lnTo>
                <a:lnTo>
                  <a:pt x="2485491" y="1316889"/>
                </a:lnTo>
                <a:lnTo>
                  <a:pt x="2428300" y="1327265"/>
                </a:lnTo>
                <a:lnTo>
                  <a:pt x="2370024" y="1336834"/>
                </a:lnTo>
                <a:lnTo>
                  <a:pt x="2310708" y="1345576"/>
                </a:lnTo>
                <a:lnTo>
                  <a:pt x="2250398" y="1353475"/>
                </a:lnTo>
                <a:lnTo>
                  <a:pt x="2189138" y="1360511"/>
                </a:lnTo>
                <a:lnTo>
                  <a:pt x="2126974" y="1366667"/>
                </a:lnTo>
                <a:lnTo>
                  <a:pt x="2063950" y="1371925"/>
                </a:lnTo>
                <a:lnTo>
                  <a:pt x="2000111" y="1376267"/>
                </a:lnTo>
                <a:lnTo>
                  <a:pt x="1935503" y="1379676"/>
                </a:lnTo>
                <a:lnTo>
                  <a:pt x="1870171" y="1382133"/>
                </a:lnTo>
                <a:lnTo>
                  <a:pt x="1804159" y="1383620"/>
                </a:lnTo>
                <a:lnTo>
                  <a:pt x="1737512" y="1384120"/>
                </a:lnTo>
                <a:lnTo>
                  <a:pt x="1670865" y="1383620"/>
                </a:lnTo>
                <a:lnTo>
                  <a:pt x="1604853" y="1382133"/>
                </a:lnTo>
                <a:lnTo>
                  <a:pt x="1539521" y="1379676"/>
                </a:lnTo>
                <a:lnTo>
                  <a:pt x="1474913" y="1376267"/>
                </a:lnTo>
                <a:lnTo>
                  <a:pt x="1411074" y="1371925"/>
                </a:lnTo>
                <a:lnTo>
                  <a:pt x="1348051" y="1366667"/>
                </a:lnTo>
                <a:lnTo>
                  <a:pt x="1285886" y="1360511"/>
                </a:lnTo>
                <a:lnTo>
                  <a:pt x="1224627" y="1353475"/>
                </a:lnTo>
                <a:lnTo>
                  <a:pt x="1164316" y="1345576"/>
                </a:lnTo>
                <a:lnTo>
                  <a:pt x="1105001" y="1336834"/>
                </a:lnTo>
                <a:lnTo>
                  <a:pt x="1046725" y="1327265"/>
                </a:lnTo>
                <a:lnTo>
                  <a:pt x="989533" y="1316889"/>
                </a:lnTo>
                <a:lnTo>
                  <a:pt x="933471" y="1305721"/>
                </a:lnTo>
                <a:lnTo>
                  <a:pt x="878583" y="1293782"/>
                </a:lnTo>
                <a:lnTo>
                  <a:pt x="824915" y="1281087"/>
                </a:lnTo>
                <a:lnTo>
                  <a:pt x="772512" y="1267656"/>
                </a:lnTo>
                <a:lnTo>
                  <a:pt x="721417" y="1253507"/>
                </a:lnTo>
                <a:lnTo>
                  <a:pt x="671678" y="1238656"/>
                </a:lnTo>
                <a:lnTo>
                  <a:pt x="623338" y="1223123"/>
                </a:lnTo>
                <a:lnTo>
                  <a:pt x="576442" y="1206925"/>
                </a:lnTo>
                <a:lnTo>
                  <a:pt x="531036" y="1190080"/>
                </a:lnTo>
                <a:lnTo>
                  <a:pt x="487164" y="1172605"/>
                </a:lnTo>
                <a:lnTo>
                  <a:pt x="444872" y="1154520"/>
                </a:lnTo>
                <a:lnTo>
                  <a:pt x="404204" y="1135841"/>
                </a:lnTo>
                <a:lnTo>
                  <a:pt x="365205" y="1116587"/>
                </a:lnTo>
                <a:lnTo>
                  <a:pt x="327921" y="1096775"/>
                </a:lnTo>
                <a:lnTo>
                  <a:pt x="292397" y="1076424"/>
                </a:lnTo>
                <a:lnTo>
                  <a:pt x="258676" y="1055551"/>
                </a:lnTo>
                <a:lnTo>
                  <a:pt x="226806" y="1034175"/>
                </a:lnTo>
                <a:lnTo>
                  <a:pt x="168792" y="989983"/>
                </a:lnTo>
                <a:lnTo>
                  <a:pt x="118716" y="943992"/>
                </a:lnTo>
                <a:lnTo>
                  <a:pt x="76938" y="896344"/>
                </a:lnTo>
                <a:lnTo>
                  <a:pt x="43817" y="847184"/>
                </a:lnTo>
                <a:lnTo>
                  <a:pt x="19714" y="796654"/>
                </a:lnTo>
                <a:lnTo>
                  <a:pt x="4988" y="744898"/>
                </a:lnTo>
                <a:lnTo>
                  <a:pt x="0" y="692060"/>
                </a:lnTo>
                <a:lnTo>
                  <a:pt x="1254" y="665514"/>
                </a:lnTo>
                <a:lnTo>
                  <a:pt x="11156" y="613199"/>
                </a:lnTo>
                <a:lnTo>
                  <a:pt x="30616" y="562038"/>
                </a:lnTo>
                <a:lnTo>
                  <a:pt x="59273" y="512175"/>
                </a:lnTo>
                <a:lnTo>
                  <a:pt x="96768" y="463753"/>
                </a:lnTo>
                <a:lnTo>
                  <a:pt x="142740" y="416915"/>
                </a:lnTo>
                <a:lnTo>
                  <a:pt x="196829" y="371806"/>
                </a:lnTo>
                <a:lnTo>
                  <a:pt x="258676" y="328568"/>
                </a:lnTo>
                <a:lnTo>
                  <a:pt x="292397" y="307695"/>
                </a:lnTo>
                <a:lnTo>
                  <a:pt x="327921" y="287344"/>
                </a:lnTo>
                <a:lnTo>
                  <a:pt x="365205" y="267532"/>
                </a:lnTo>
                <a:lnTo>
                  <a:pt x="404204" y="248278"/>
                </a:lnTo>
                <a:lnTo>
                  <a:pt x="444872" y="229599"/>
                </a:lnTo>
                <a:lnTo>
                  <a:pt x="487164" y="211514"/>
                </a:lnTo>
                <a:lnTo>
                  <a:pt x="531036" y="194040"/>
                </a:lnTo>
                <a:lnTo>
                  <a:pt x="576442" y="177194"/>
                </a:lnTo>
                <a:lnTo>
                  <a:pt x="623338" y="160996"/>
                </a:lnTo>
                <a:lnTo>
                  <a:pt x="671678" y="145463"/>
                </a:lnTo>
                <a:lnTo>
                  <a:pt x="721417" y="130612"/>
                </a:lnTo>
                <a:lnTo>
                  <a:pt x="772512" y="116463"/>
                </a:lnTo>
                <a:lnTo>
                  <a:pt x="824915" y="103032"/>
                </a:lnTo>
                <a:lnTo>
                  <a:pt x="878583" y="90338"/>
                </a:lnTo>
                <a:lnTo>
                  <a:pt x="933471" y="78398"/>
                </a:lnTo>
                <a:lnTo>
                  <a:pt x="989533" y="67231"/>
                </a:lnTo>
                <a:lnTo>
                  <a:pt x="1046725" y="56854"/>
                </a:lnTo>
                <a:lnTo>
                  <a:pt x="1105001" y="47285"/>
                </a:lnTo>
                <a:lnTo>
                  <a:pt x="1164316" y="38543"/>
                </a:lnTo>
                <a:lnTo>
                  <a:pt x="1224627" y="30645"/>
                </a:lnTo>
                <a:lnTo>
                  <a:pt x="1285886" y="23609"/>
                </a:lnTo>
                <a:lnTo>
                  <a:pt x="1348051" y="17452"/>
                </a:lnTo>
                <a:lnTo>
                  <a:pt x="1411074" y="12194"/>
                </a:lnTo>
                <a:lnTo>
                  <a:pt x="1474913" y="7852"/>
                </a:lnTo>
                <a:lnTo>
                  <a:pt x="1539521" y="4443"/>
                </a:lnTo>
                <a:lnTo>
                  <a:pt x="1604853" y="1987"/>
                </a:lnTo>
                <a:lnTo>
                  <a:pt x="1670865" y="499"/>
                </a:lnTo>
                <a:lnTo>
                  <a:pt x="1737512" y="0"/>
                </a:lnTo>
                <a:lnTo>
                  <a:pt x="1804159" y="499"/>
                </a:lnTo>
                <a:lnTo>
                  <a:pt x="1870171" y="1987"/>
                </a:lnTo>
                <a:lnTo>
                  <a:pt x="1935503" y="4443"/>
                </a:lnTo>
                <a:lnTo>
                  <a:pt x="2000111" y="7852"/>
                </a:lnTo>
                <a:lnTo>
                  <a:pt x="2063950" y="12194"/>
                </a:lnTo>
                <a:lnTo>
                  <a:pt x="2126974" y="17452"/>
                </a:lnTo>
                <a:lnTo>
                  <a:pt x="2189138" y="23609"/>
                </a:lnTo>
                <a:lnTo>
                  <a:pt x="2250398" y="30645"/>
                </a:lnTo>
                <a:lnTo>
                  <a:pt x="2310708" y="38543"/>
                </a:lnTo>
                <a:lnTo>
                  <a:pt x="2370024" y="47285"/>
                </a:lnTo>
                <a:lnTo>
                  <a:pt x="2428300" y="56854"/>
                </a:lnTo>
                <a:lnTo>
                  <a:pt x="2485491" y="67231"/>
                </a:lnTo>
                <a:lnTo>
                  <a:pt x="2541553" y="78398"/>
                </a:lnTo>
                <a:lnTo>
                  <a:pt x="2596441" y="90338"/>
                </a:lnTo>
                <a:lnTo>
                  <a:pt x="2650109" y="103032"/>
                </a:lnTo>
                <a:lnTo>
                  <a:pt x="2702513" y="116463"/>
                </a:lnTo>
                <a:lnTo>
                  <a:pt x="2753607" y="130612"/>
                </a:lnTo>
                <a:lnTo>
                  <a:pt x="2803347" y="145463"/>
                </a:lnTo>
                <a:lnTo>
                  <a:pt x="2851687" y="160996"/>
                </a:lnTo>
                <a:lnTo>
                  <a:pt x="2898582" y="177194"/>
                </a:lnTo>
                <a:lnTo>
                  <a:pt x="2943989" y="194040"/>
                </a:lnTo>
                <a:lnTo>
                  <a:pt x="2987860" y="211514"/>
                </a:lnTo>
                <a:lnTo>
                  <a:pt x="3030153" y="229599"/>
                </a:lnTo>
                <a:lnTo>
                  <a:pt x="3070821" y="248278"/>
                </a:lnTo>
                <a:lnTo>
                  <a:pt x="3109819" y="267532"/>
                </a:lnTo>
                <a:lnTo>
                  <a:pt x="3147103" y="287344"/>
                </a:lnTo>
                <a:lnTo>
                  <a:pt x="3182628" y="307695"/>
                </a:lnTo>
                <a:lnTo>
                  <a:pt x="3216348" y="328568"/>
                </a:lnTo>
                <a:lnTo>
                  <a:pt x="3248219" y="349944"/>
                </a:lnTo>
                <a:lnTo>
                  <a:pt x="3306232" y="394136"/>
                </a:lnTo>
                <a:lnTo>
                  <a:pt x="3356308" y="440127"/>
                </a:lnTo>
                <a:lnTo>
                  <a:pt x="3398086" y="487775"/>
                </a:lnTo>
                <a:lnTo>
                  <a:pt x="3431207" y="536935"/>
                </a:lnTo>
                <a:lnTo>
                  <a:pt x="3455310" y="587465"/>
                </a:lnTo>
                <a:lnTo>
                  <a:pt x="3470036" y="639221"/>
                </a:lnTo>
                <a:lnTo>
                  <a:pt x="3475025" y="692060"/>
                </a:lnTo>
                <a:close/>
              </a:path>
            </a:pathLst>
          </a:custGeom>
          <a:noFill/>
          <a:ln cap="flat" cmpd="sng" w="28575">
            <a:solidFill>
              <a:srgbClr val="0096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520" name="Google Shape;520;p95"/>
          <p:cNvSpPr/>
          <p:nvPr/>
        </p:nvSpPr>
        <p:spPr>
          <a:xfrm>
            <a:off x="2622937" y="3687590"/>
            <a:ext cx="1581287" cy="629857"/>
          </a:xfrm>
          <a:custGeom>
            <a:rect b="b" l="l" r="r" t="t"/>
            <a:pathLst>
              <a:path extrusionOk="0" h="1384300" w="3475355">
                <a:moveTo>
                  <a:pt x="3475025" y="692060"/>
                </a:moveTo>
                <a:lnTo>
                  <a:pt x="3470036" y="744898"/>
                </a:lnTo>
                <a:lnTo>
                  <a:pt x="3455310" y="796654"/>
                </a:lnTo>
                <a:lnTo>
                  <a:pt x="3431207" y="847184"/>
                </a:lnTo>
                <a:lnTo>
                  <a:pt x="3398086" y="896344"/>
                </a:lnTo>
                <a:lnTo>
                  <a:pt x="3356308" y="943992"/>
                </a:lnTo>
                <a:lnTo>
                  <a:pt x="3306232" y="989983"/>
                </a:lnTo>
                <a:lnTo>
                  <a:pt x="3248219" y="1034175"/>
                </a:lnTo>
                <a:lnTo>
                  <a:pt x="3216348" y="1055551"/>
                </a:lnTo>
                <a:lnTo>
                  <a:pt x="3182628" y="1076424"/>
                </a:lnTo>
                <a:lnTo>
                  <a:pt x="3147103" y="1096775"/>
                </a:lnTo>
                <a:lnTo>
                  <a:pt x="3109819" y="1116587"/>
                </a:lnTo>
                <a:lnTo>
                  <a:pt x="3070821" y="1135841"/>
                </a:lnTo>
                <a:lnTo>
                  <a:pt x="3030153" y="1154520"/>
                </a:lnTo>
                <a:lnTo>
                  <a:pt x="2987860" y="1172605"/>
                </a:lnTo>
                <a:lnTo>
                  <a:pt x="2943989" y="1190080"/>
                </a:lnTo>
                <a:lnTo>
                  <a:pt x="2898582" y="1206925"/>
                </a:lnTo>
                <a:lnTo>
                  <a:pt x="2851687" y="1223123"/>
                </a:lnTo>
                <a:lnTo>
                  <a:pt x="2803347" y="1238656"/>
                </a:lnTo>
                <a:lnTo>
                  <a:pt x="2753607" y="1253507"/>
                </a:lnTo>
                <a:lnTo>
                  <a:pt x="2702513" y="1267656"/>
                </a:lnTo>
                <a:lnTo>
                  <a:pt x="2650109" y="1281087"/>
                </a:lnTo>
                <a:lnTo>
                  <a:pt x="2596441" y="1293782"/>
                </a:lnTo>
                <a:lnTo>
                  <a:pt x="2541553" y="1305721"/>
                </a:lnTo>
                <a:lnTo>
                  <a:pt x="2485491" y="1316889"/>
                </a:lnTo>
                <a:lnTo>
                  <a:pt x="2428300" y="1327265"/>
                </a:lnTo>
                <a:lnTo>
                  <a:pt x="2370024" y="1336834"/>
                </a:lnTo>
                <a:lnTo>
                  <a:pt x="2310708" y="1345576"/>
                </a:lnTo>
                <a:lnTo>
                  <a:pt x="2250398" y="1353475"/>
                </a:lnTo>
                <a:lnTo>
                  <a:pt x="2189138" y="1360511"/>
                </a:lnTo>
                <a:lnTo>
                  <a:pt x="2126974" y="1366667"/>
                </a:lnTo>
                <a:lnTo>
                  <a:pt x="2063950" y="1371925"/>
                </a:lnTo>
                <a:lnTo>
                  <a:pt x="2000111" y="1376267"/>
                </a:lnTo>
                <a:lnTo>
                  <a:pt x="1935503" y="1379676"/>
                </a:lnTo>
                <a:lnTo>
                  <a:pt x="1870171" y="1382133"/>
                </a:lnTo>
                <a:lnTo>
                  <a:pt x="1804159" y="1383620"/>
                </a:lnTo>
                <a:lnTo>
                  <a:pt x="1737512" y="1384120"/>
                </a:lnTo>
                <a:lnTo>
                  <a:pt x="1670865" y="1383620"/>
                </a:lnTo>
                <a:lnTo>
                  <a:pt x="1604853" y="1382133"/>
                </a:lnTo>
                <a:lnTo>
                  <a:pt x="1539521" y="1379676"/>
                </a:lnTo>
                <a:lnTo>
                  <a:pt x="1474913" y="1376267"/>
                </a:lnTo>
                <a:lnTo>
                  <a:pt x="1411074" y="1371925"/>
                </a:lnTo>
                <a:lnTo>
                  <a:pt x="1348051" y="1366667"/>
                </a:lnTo>
                <a:lnTo>
                  <a:pt x="1285886" y="1360511"/>
                </a:lnTo>
                <a:lnTo>
                  <a:pt x="1224627" y="1353475"/>
                </a:lnTo>
                <a:lnTo>
                  <a:pt x="1164316" y="1345576"/>
                </a:lnTo>
                <a:lnTo>
                  <a:pt x="1105001" y="1336834"/>
                </a:lnTo>
                <a:lnTo>
                  <a:pt x="1046725" y="1327265"/>
                </a:lnTo>
                <a:lnTo>
                  <a:pt x="989533" y="1316889"/>
                </a:lnTo>
                <a:lnTo>
                  <a:pt x="933471" y="1305721"/>
                </a:lnTo>
                <a:lnTo>
                  <a:pt x="878583" y="1293782"/>
                </a:lnTo>
                <a:lnTo>
                  <a:pt x="824915" y="1281087"/>
                </a:lnTo>
                <a:lnTo>
                  <a:pt x="772512" y="1267656"/>
                </a:lnTo>
                <a:lnTo>
                  <a:pt x="721417" y="1253507"/>
                </a:lnTo>
                <a:lnTo>
                  <a:pt x="671678" y="1238656"/>
                </a:lnTo>
                <a:lnTo>
                  <a:pt x="623338" y="1223123"/>
                </a:lnTo>
                <a:lnTo>
                  <a:pt x="576442" y="1206925"/>
                </a:lnTo>
                <a:lnTo>
                  <a:pt x="531036" y="1190080"/>
                </a:lnTo>
                <a:lnTo>
                  <a:pt x="487164" y="1172605"/>
                </a:lnTo>
                <a:lnTo>
                  <a:pt x="444872" y="1154520"/>
                </a:lnTo>
                <a:lnTo>
                  <a:pt x="404204" y="1135841"/>
                </a:lnTo>
                <a:lnTo>
                  <a:pt x="365205" y="1116587"/>
                </a:lnTo>
                <a:lnTo>
                  <a:pt x="327921" y="1096775"/>
                </a:lnTo>
                <a:lnTo>
                  <a:pt x="292397" y="1076424"/>
                </a:lnTo>
                <a:lnTo>
                  <a:pt x="258676" y="1055551"/>
                </a:lnTo>
                <a:lnTo>
                  <a:pt x="226806" y="1034175"/>
                </a:lnTo>
                <a:lnTo>
                  <a:pt x="168792" y="989983"/>
                </a:lnTo>
                <a:lnTo>
                  <a:pt x="118716" y="943992"/>
                </a:lnTo>
                <a:lnTo>
                  <a:pt x="76938" y="896344"/>
                </a:lnTo>
                <a:lnTo>
                  <a:pt x="43817" y="847184"/>
                </a:lnTo>
                <a:lnTo>
                  <a:pt x="19714" y="796654"/>
                </a:lnTo>
                <a:lnTo>
                  <a:pt x="4988" y="744898"/>
                </a:lnTo>
                <a:lnTo>
                  <a:pt x="0" y="692060"/>
                </a:lnTo>
                <a:lnTo>
                  <a:pt x="1254" y="665514"/>
                </a:lnTo>
                <a:lnTo>
                  <a:pt x="11156" y="613199"/>
                </a:lnTo>
                <a:lnTo>
                  <a:pt x="30616" y="562038"/>
                </a:lnTo>
                <a:lnTo>
                  <a:pt x="59273" y="512175"/>
                </a:lnTo>
                <a:lnTo>
                  <a:pt x="96768" y="463753"/>
                </a:lnTo>
                <a:lnTo>
                  <a:pt x="142740" y="416915"/>
                </a:lnTo>
                <a:lnTo>
                  <a:pt x="196829" y="371806"/>
                </a:lnTo>
                <a:lnTo>
                  <a:pt x="258676" y="328568"/>
                </a:lnTo>
                <a:lnTo>
                  <a:pt x="292397" y="307695"/>
                </a:lnTo>
                <a:lnTo>
                  <a:pt x="327921" y="287344"/>
                </a:lnTo>
                <a:lnTo>
                  <a:pt x="365205" y="267532"/>
                </a:lnTo>
                <a:lnTo>
                  <a:pt x="404204" y="248278"/>
                </a:lnTo>
                <a:lnTo>
                  <a:pt x="444872" y="229599"/>
                </a:lnTo>
                <a:lnTo>
                  <a:pt x="487164" y="211514"/>
                </a:lnTo>
                <a:lnTo>
                  <a:pt x="531036" y="194040"/>
                </a:lnTo>
                <a:lnTo>
                  <a:pt x="576442" y="177194"/>
                </a:lnTo>
                <a:lnTo>
                  <a:pt x="623338" y="160996"/>
                </a:lnTo>
                <a:lnTo>
                  <a:pt x="671678" y="145463"/>
                </a:lnTo>
                <a:lnTo>
                  <a:pt x="721417" y="130612"/>
                </a:lnTo>
                <a:lnTo>
                  <a:pt x="772512" y="116463"/>
                </a:lnTo>
                <a:lnTo>
                  <a:pt x="824915" y="103032"/>
                </a:lnTo>
                <a:lnTo>
                  <a:pt x="878583" y="90338"/>
                </a:lnTo>
                <a:lnTo>
                  <a:pt x="933471" y="78398"/>
                </a:lnTo>
                <a:lnTo>
                  <a:pt x="989533" y="67231"/>
                </a:lnTo>
                <a:lnTo>
                  <a:pt x="1046725" y="56854"/>
                </a:lnTo>
                <a:lnTo>
                  <a:pt x="1105001" y="47285"/>
                </a:lnTo>
                <a:lnTo>
                  <a:pt x="1164316" y="38543"/>
                </a:lnTo>
                <a:lnTo>
                  <a:pt x="1224627" y="30645"/>
                </a:lnTo>
                <a:lnTo>
                  <a:pt x="1285886" y="23609"/>
                </a:lnTo>
                <a:lnTo>
                  <a:pt x="1348051" y="17452"/>
                </a:lnTo>
                <a:lnTo>
                  <a:pt x="1411074" y="12194"/>
                </a:lnTo>
                <a:lnTo>
                  <a:pt x="1474913" y="7852"/>
                </a:lnTo>
                <a:lnTo>
                  <a:pt x="1539521" y="4443"/>
                </a:lnTo>
                <a:lnTo>
                  <a:pt x="1604853" y="1987"/>
                </a:lnTo>
                <a:lnTo>
                  <a:pt x="1670865" y="499"/>
                </a:lnTo>
                <a:lnTo>
                  <a:pt x="1737512" y="0"/>
                </a:lnTo>
                <a:lnTo>
                  <a:pt x="1804159" y="499"/>
                </a:lnTo>
                <a:lnTo>
                  <a:pt x="1870171" y="1987"/>
                </a:lnTo>
                <a:lnTo>
                  <a:pt x="1935503" y="4443"/>
                </a:lnTo>
                <a:lnTo>
                  <a:pt x="2000111" y="7852"/>
                </a:lnTo>
                <a:lnTo>
                  <a:pt x="2063950" y="12194"/>
                </a:lnTo>
                <a:lnTo>
                  <a:pt x="2126974" y="17452"/>
                </a:lnTo>
                <a:lnTo>
                  <a:pt x="2189138" y="23609"/>
                </a:lnTo>
                <a:lnTo>
                  <a:pt x="2250398" y="30645"/>
                </a:lnTo>
                <a:lnTo>
                  <a:pt x="2310708" y="38543"/>
                </a:lnTo>
                <a:lnTo>
                  <a:pt x="2370024" y="47285"/>
                </a:lnTo>
                <a:lnTo>
                  <a:pt x="2428300" y="56854"/>
                </a:lnTo>
                <a:lnTo>
                  <a:pt x="2485491" y="67231"/>
                </a:lnTo>
                <a:lnTo>
                  <a:pt x="2541553" y="78398"/>
                </a:lnTo>
                <a:lnTo>
                  <a:pt x="2596441" y="90338"/>
                </a:lnTo>
                <a:lnTo>
                  <a:pt x="2650109" y="103032"/>
                </a:lnTo>
                <a:lnTo>
                  <a:pt x="2702513" y="116463"/>
                </a:lnTo>
                <a:lnTo>
                  <a:pt x="2753607" y="130612"/>
                </a:lnTo>
                <a:lnTo>
                  <a:pt x="2803347" y="145463"/>
                </a:lnTo>
                <a:lnTo>
                  <a:pt x="2851687" y="160996"/>
                </a:lnTo>
                <a:lnTo>
                  <a:pt x="2898582" y="177194"/>
                </a:lnTo>
                <a:lnTo>
                  <a:pt x="2943989" y="194040"/>
                </a:lnTo>
                <a:lnTo>
                  <a:pt x="2987860" y="211514"/>
                </a:lnTo>
                <a:lnTo>
                  <a:pt x="3030153" y="229599"/>
                </a:lnTo>
                <a:lnTo>
                  <a:pt x="3070821" y="248278"/>
                </a:lnTo>
                <a:lnTo>
                  <a:pt x="3109819" y="267532"/>
                </a:lnTo>
                <a:lnTo>
                  <a:pt x="3147103" y="287344"/>
                </a:lnTo>
                <a:lnTo>
                  <a:pt x="3182628" y="307695"/>
                </a:lnTo>
                <a:lnTo>
                  <a:pt x="3216348" y="328568"/>
                </a:lnTo>
                <a:lnTo>
                  <a:pt x="3248219" y="349944"/>
                </a:lnTo>
                <a:lnTo>
                  <a:pt x="3306232" y="394136"/>
                </a:lnTo>
                <a:lnTo>
                  <a:pt x="3356308" y="440127"/>
                </a:lnTo>
                <a:lnTo>
                  <a:pt x="3398086" y="487775"/>
                </a:lnTo>
                <a:lnTo>
                  <a:pt x="3431207" y="536935"/>
                </a:lnTo>
                <a:lnTo>
                  <a:pt x="3455310" y="587465"/>
                </a:lnTo>
                <a:lnTo>
                  <a:pt x="3470036" y="639221"/>
                </a:lnTo>
                <a:lnTo>
                  <a:pt x="3475025" y="692060"/>
                </a:lnTo>
                <a:close/>
              </a:path>
            </a:pathLst>
          </a:custGeom>
          <a:noFill/>
          <a:ln cap="flat" cmpd="sng" w="28575">
            <a:solidFill>
              <a:srgbClr val="0096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521" name="Google Shape;521;p95"/>
          <p:cNvSpPr txBox="1"/>
          <p:nvPr/>
        </p:nvSpPr>
        <p:spPr>
          <a:xfrm>
            <a:off x="2896646" y="3863225"/>
            <a:ext cx="1375800" cy="252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600">
                <a:latin typeface="Questrial"/>
                <a:ea typeface="Questrial"/>
                <a:cs typeface="Questrial"/>
                <a:sym typeface="Questrial"/>
              </a:rPr>
              <a:t>square root</a:t>
            </a:r>
            <a:endParaRPr sz="1600">
              <a:latin typeface="Questrial"/>
              <a:ea typeface="Questrial"/>
              <a:cs typeface="Questrial"/>
              <a:sym typeface="Questrial"/>
            </a:endParaRPr>
          </a:p>
        </p:txBody>
      </p:sp>
      <p:sp>
        <p:nvSpPr>
          <p:cNvPr id="522" name="Google Shape;522;p95"/>
          <p:cNvSpPr txBox="1"/>
          <p:nvPr/>
        </p:nvSpPr>
        <p:spPr>
          <a:xfrm>
            <a:off x="2828736" y="2938901"/>
            <a:ext cx="1169100" cy="2520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1600">
                <a:latin typeface="Questrial"/>
                <a:ea typeface="Questrial"/>
                <a:cs typeface="Questrial"/>
                <a:sym typeface="Questrial"/>
              </a:rPr>
              <a:t>3! = 3 x 2 x 1</a:t>
            </a:r>
            <a:endParaRPr sz="1600">
              <a:latin typeface="Questrial"/>
              <a:ea typeface="Questrial"/>
              <a:cs typeface="Questrial"/>
              <a:sym typeface="Questrial"/>
            </a:endParaRPr>
          </a:p>
        </p:txBody>
      </p:sp>
    </p:spTree>
  </p:cSld>
  <p:clrMapOvr>
    <a:masterClrMapping/>
  </p:clrMapOvr>
</p:sld>
</file>

<file path=ppt/slides/slide3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4040" name="Shape 4040"/>
        <p:cNvGrpSpPr/>
        <p:nvPr/>
      </p:nvGrpSpPr>
      <p:grpSpPr>
        <a:xfrm>
          <a:off x="0" y="0"/>
          <a:ext cx="0" cy="0"/>
          <a:chOff x="0" y="0"/>
          <a:chExt cx="0" cy="0"/>
        </a:xfrm>
      </p:grpSpPr>
      <p:sp>
        <p:nvSpPr>
          <p:cNvPr id="4041" name="Google Shape;4041;p437"/>
          <p:cNvSpPr txBox="1"/>
          <p:nvPr>
            <p:ph idx="4294967295" type="ctrTitle"/>
          </p:nvPr>
        </p:nvSpPr>
        <p:spPr>
          <a:xfrm>
            <a:off x="476257" y="1778134"/>
            <a:ext cx="5009400" cy="1596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lang="en">
                <a:latin typeface="Questrial"/>
                <a:ea typeface="Questrial"/>
                <a:cs typeface="Questrial"/>
                <a:sym typeface="Questrial"/>
              </a:rPr>
              <a:t>geoms</a:t>
            </a:r>
            <a:endParaRPr>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3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045" name="Shape 4045"/>
        <p:cNvGrpSpPr/>
        <p:nvPr/>
      </p:nvGrpSpPr>
      <p:grpSpPr>
        <a:xfrm>
          <a:off x="0" y="0"/>
          <a:ext cx="0" cy="0"/>
          <a:chOff x="0" y="0"/>
          <a:chExt cx="0" cy="0"/>
        </a:xfrm>
      </p:grpSpPr>
      <p:sp>
        <p:nvSpPr>
          <p:cNvPr id="4046" name="Google Shape;4046;p438"/>
          <p:cNvSpPr txBox="1"/>
          <p:nvPr/>
        </p:nvSpPr>
        <p:spPr>
          <a:xfrm>
            <a:off x="4256661" y="832365"/>
            <a:ext cx="2527500" cy="331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t/>
            </a:r>
            <a:endParaRPr sz="1600">
              <a:latin typeface="Questrial"/>
              <a:ea typeface="Questrial"/>
              <a:cs typeface="Questrial"/>
              <a:sym typeface="Questrial"/>
            </a:endParaRPr>
          </a:p>
        </p:txBody>
      </p:sp>
      <p:sp>
        <p:nvSpPr>
          <p:cNvPr id="4047" name="Google Shape;4047;p438"/>
          <p:cNvSpPr/>
          <p:nvPr/>
        </p:nvSpPr>
        <p:spPr>
          <a:xfrm>
            <a:off x="4719637" y="1381028"/>
            <a:ext cx="3470700" cy="349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48" name="Google Shape;4048;p438"/>
          <p:cNvSpPr/>
          <p:nvPr/>
        </p:nvSpPr>
        <p:spPr>
          <a:xfrm>
            <a:off x="1062893" y="1381028"/>
            <a:ext cx="3471000" cy="349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49" name="Google Shape;4049;p438"/>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How are these plots </a:t>
            </a:r>
            <a:r>
              <a:rPr b="1" lang="en" sz="3000" u="sng">
                <a:solidFill>
                  <a:srgbClr val="000000"/>
                </a:solidFill>
                <a:latin typeface="Questrial"/>
                <a:ea typeface="Questrial"/>
                <a:cs typeface="Questrial"/>
                <a:sym typeface="Questrial"/>
              </a:rPr>
              <a:t>similar</a:t>
            </a:r>
            <a:r>
              <a:rPr b="1" lang="en" sz="3000">
                <a:solidFill>
                  <a:srgbClr val="000000"/>
                </a:solidFill>
                <a:latin typeface="Questrial"/>
                <a:ea typeface="Questrial"/>
                <a:cs typeface="Questrial"/>
                <a:sym typeface="Questrial"/>
              </a:rPr>
              <a:t>? </a:t>
            </a:r>
            <a:endParaRPr b="1" sz="3000">
              <a:solidFill>
                <a:srgbClr val="000000"/>
              </a:solidFill>
              <a:latin typeface="Questrial"/>
              <a:ea typeface="Questrial"/>
              <a:cs typeface="Questrial"/>
              <a:sym typeface="Questrial"/>
            </a:endParaRPr>
          </a:p>
        </p:txBody>
      </p:sp>
    </p:spTree>
  </p:cSld>
  <p:clrMapOvr>
    <a:masterClrMapping/>
  </p:clrMapOvr>
</p:sld>
</file>

<file path=ppt/slides/slide3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053" name="Shape 4053"/>
        <p:cNvGrpSpPr/>
        <p:nvPr/>
      </p:nvGrpSpPr>
      <p:grpSpPr>
        <a:xfrm>
          <a:off x="0" y="0"/>
          <a:ext cx="0" cy="0"/>
          <a:chOff x="0" y="0"/>
          <a:chExt cx="0" cy="0"/>
        </a:xfrm>
      </p:grpSpPr>
      <p:sp>
        <p:nvSpPr>
          <p:cNvPr id="4054" name="Google Shape;4054;p439"/>
          <p:cNvSpPr txBox="1"/>
          <p:nvPr/>
        </p:nvSpPr>
        <p:spPr>
          <a:xfrm>
            <a:off x="4256661" y="832365"/>
            <a:ext cx="2527500" cy="331800"/>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None/>
            </a:pPr>
            <a:r>
              <a:t/>
            </a:r>
            <a:endParaRPr sz="1600">
              <a:latin typeface="Questrial"/>
              <a:ea typeface="Questrial"/>
              <a:cs typeface="Questrial"/>
              <a:sym typeface="Questrial"/>
            </a:endParaRPr>
          </a:p>
        </p:txBody>
      </p:sp>
      <p:sp>
        <p:nvSpPr>
          <p:cNvPr id="4055" name="Google Shape;4055;p439"/>
          <p:cNvSpPr/>
          <p:nvPr/>
        </p:nvSpPr>
        <p:spPr>
          <a:xfrm>
            <a:off x="4719637" y="1381028"/>
            <a:ext cx="3470700" cy="349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56" name="Google Shape;4056;p439"/>
          <p:cNvSpPr/>
          <p:nvPr/>
        </p:nvSpPr>
        <p:spPr>
          <a:xfrm>
            <a:off x="1062893" y="1381028"/>
            <a:ext cx="3471000" cy="3498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57" name="Google Shape;4057;p439"/>
          <p:cNvSpPr/>
          <p:nvPr/>
        </p:nvSpPr>
        <p:spPr>
          <a:xfrm>
            <a:off x="6193322" y="4632711"/>
            <a:ext cx="611943" cy="367513"/>
          </a:xfrm>
          <a:custGeom>
            <a:rect b="b" l="l" r="r" t="t"/>
            <a:pathLst>
              <a:path extrusionOk="0" h="807720" w="1344930">
                <a:moveTo>
                  <a:pt x="1148202" y="118270"/>
                </a:moveTo>
                <a:lnTo>
                  <a:pt x="1191854" y="147076"/>
                </a:lnTo>
                <a:lnTo>
                  <a:pt x="1230050" y="177676"/>
                </a:lnTo>
                <a:lnTo>
                  <a:pt x="1262790" y="209832"/>
                </a:lnTo>
                <a:lnTo>
                  <a:pt x="1290072" y="243304"/>
                </a:lnTo>
                <a:lnTo>
                  <a:pt x="1311899" y="277853"/>
                </a:lnTo>
                <a:lnTo>
                  <a:pt x="1328268" y="313240"/>
                </a:lnTo>
                <a:lnTo>
                  <a:pt x="1344638" y="385569"/>
                </a:lnTo>
                <a:lnTo>
                  <a:pt x="1344638" y="422032"/>
                </a:lnTo>
                <a:lnTo>
                  <a:pt x="1328268" y="494361"/>
                </a:lnTo>
                <a:lnTo>
                  <a:pt x="1311899" y="529748"/>
                </a:lnTo>
                <a:lnTo>
                  <a:pt x="1290072" y="564297"/>
                </a:lnTo>
                <a:lnTo>
                  <a:pt x="1262790" y="597769"/>
                </a:lnTo>
                <a:lnTo>
                  <a:pt x="1230050" y="629925"/>
                </a:lnTo>
                <a:lnTo>
                  <a:pt x="1191854" y="660525"/>
                </a:lnTo>
                <a:lnTo>
                  <a:pt x="1148202" y="689331"/>
                </a:lnTo>
                <a:lnTo>
                  <a:pt x="1107594" y="711802"/>
                </a:lnTo>
                <a:lnTo>
                  <a:pt x="1064783" y="731908"/>
                </a:lnTo>
                <a:lnTo>
                  <a:pt x="1020011" y="749649"/>
                </a:lnTo>
                <a:lnTo>
                  <a:pt x="973525" y="765024"/>
                </a:lnTo>
                <a:lnTo>
                  <a:pt x="925569" y="778034"/>
                </a:lnTo>
                <a:lnTo>
                  <a:pt x="876389" y="788678"/>
                </a:lnTo>
                <a:lnTo>
                  <a:pt x="826229" y="796957"/>
                </a:lnTo>
                <a:lnTo>
                  <a:pt x="775334" y="802870"/>
                </a:lnTo>
                <a:lnTo>
                  <a:pt x="723949" y="806419"/>
                </a:lnTo>
                <a:lnTo>
                  <a:pt x="672319" y="807601"/>
                </a:lnTo>
                <a:lnTo>
                  <a:pt x="620689" y="806419"/>
                </a:lnTo>
                <a:lnTo>
                  <a:pt x="569304" y="802870"/>
                </a:lnTo>
                <a:lnTo>
                  <a:pt x="518408" y="796957"/>
                </a:lnTo>
                <a:lnTo>
                  <a:pt x="468248" y="788678"/>
                </a:lnTo>
                <a:lnTo>
                  <a:pt x="419068" y="778034"/>
                </a:lnTo>
                <a:lnTo>
                  <a:pt x="371112" y="765024"/>
                </a:lnTo>
                <a:lnTo>
                  <a:pt x="324626" y="749649"/>
                </a:lnTo>
                <a:lnTo>
                  <a:pt x="279854" y="731908"/>
                </a:lnTo>
                <a:lnTo>
                  <a:pt x="237042" y="711802"/>
                </a:lnTo>
                <a:lnTo>
                  <a:pt x="196435" y="689331"/>
                </a:lnTo>
                <a:lnTo>
                  <a:pt x="152783" y="660525"/>
                </a:lnTo>
                <a:lnTo>
                  <a:pt x="114587" y="629925"/>
                </a:lnTo>
                <a:lnTo>
                  <a:pt x="81848" y="597769"/>
                </a:lnTo>
                <a:lnTo>
                  <a:pt x="54565" y="564297"/>
                </a:lnTo>
                <a:lnTo>
                  <a:pt x="32739" y="529748"/>
                </a:lnTo>
                <a:lnTo>
                  <a:pt x="16369" y="494361"/>
                </a:lnTo>
                <a:lnTo>
                  <a:pt x="0" y="422032"/>
                </a:lnTo>
                <a:lnTo>
                  <a:pt x="0" y="385569"/>
                </a:lnTo>
                <a:lnTo>
                  <a:pt x="16369" y="313240"/>
                </a:lnTo>
                <a:lnTo>
                  <a:pt x="32739" y="277853"/>
                </a:lnTo>
                <a:lnTo>
                  <a:pt x="54565" y="243304"/>
                </a:lnTo>
                <a:lnTo>
                  <a:pt x="81848" y="209832"/>
                </a:lnTo>
                <a:lnTo>
                  <a:pt x="114587" y="177676"/>
                </a:lnTo>
                <a:lnTo>
                  <a:pt x="152783" y="147076"/>
                </a:lnTo>
                <a:lnTo>
                  <a:pt x="196435" y="118270"/>
                </a:lnTo>
                <a:lnTo>
                  <a:pt x="237042" y="95799"/>
                </a:lnTo>
                <a:lnTo>
                  <a:pt x="279854" y="75693"/>
                </a:lnTo>
                <a:lnTo>
                  <a:pt x="324626" y="57952"/>
                </a:lnTo>
                <a:lnTo>
                  <a:pt x="371112" y="42577"/>
                </a:lnTo>
                <a:lnTo>
                  <a:pt x="419068" y="29567"/>
                </a:lnTo>
                <a:lnTo>
                  <a:pt x="468248" y="18923"/>
                </a:lnTo>
                <a:lnTo>
                  <a:pt x="518408" y="10644"/>
                </a:lnTo>
                <a:lnTo>
                  <a:pt x="569304" y="4730"/>
                </a:lnTo>
                <a:lnTo>
                  <a:pt x="620689" y="1182"/>
                </a:lnTo>
                <a:lnTo>
                  <a:pt x="672319" y="0"/>
                </a:lnTo>
                <a:lnTo>
                  <a:pt x="723949" y="1182"/>
                </a:lnTo>
                <a:lnTo>
                  <a:pt x="775334" y="4730"/>
                </a:lnTo>
                <a:lnTo>
                  <a:pt x="826229" y="10644"/>
                </a:lnTo>
                <a:lnTo>
                  <a:pt x="876389" y="18923"/>
                </a:lnTo>
                <a:lnTo>
                  <a:pt x="925569" y="29567"/>
                </a:lnTo>
                <a:lnTo>
                  <a:pt x="973525" y="42577"/>
                </a:lnTo>
                <a:lnTo>
                  <a:pt x="1020011" y="57952"/>
                </a:lnTo>
                <a:lnTo>
                  <a:pt x="1064783" y="75693"/>
                </a:lnTo>
                <a:lnTo>
                  <a:pt x="1107594" y="95799"/>
                </a:lnTo>
                <a:lnTo>
                  <a:pt x="1148202" y="11827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58" name="Google Shape;4058;p439"/>
          <p:cNvSpPr/>
          <p:nvPr/>
        </p:nvSpPr>
        <p:spPr>
          <a:xfrm>
            <a:off x="2635325" y="4632711"/>
            <a:ext cx="611943" cy="367513"/>
          </a:xfrm>
          <a:custGeom>
            <a:rect b="b" l="l" r="r" t="t"/>
            <a:pathLst>
              <a:path extrusionOk="0" h="807720" w="1344929">
                <a:moveTo>
                  <a:pt x="1148202" y="118270"/>
                </a:moveTo>
                <a:lnTo>
                  <a:pt x="1191854" y="147076"/>
                </a:lnTo>
                <a:lnTo>
                  <a:pt x="1230050" y="177676"/>
                </a:lnTo>
                <a:lnTo>
                  <a:pt x="1262790" y="209832"/>
                </a:lnTo>
                <a:lnTo>
                  <a:pt x="1290072" y="243304"/>
                </a:lnTo>
                <a:lnTo>
                  <a:pt x="1311899" y="277853"/>
                </a:lnTo>
                <a:lnTo>
                  <a:pt x="1328268" y="313240"/>
                </a:lnTo>
                <a:lnTo>
                  <a:pt x="1344638" y="385569"/>
                </a:lnTo>
                <a:lnTo>
                  <a:pt x="1344638" y="422032"/>
                </a:lnTo>
                <a:lnTo>
                  <a:pt x="1328268" y="494361"/>
                </a:lnTo>
                <a:lnTo>
                  <a:pt x="1311899" y="529748"/>
                </a:lnTo>
                <a:lnTo>
                  <a:pt x="1290072" y="564297"/>
                </a:lnTo>
                <a:lnTo>
                  <a:pt x="1262790" y="597769"/>
                </a:lnTo>
                <a:lnTo>
                  <a:pt x="1230050" y="629925"/>
                </a:lnTo>
                <a:lnTo>
                  <a:pt x="1191854" y="660525"/>
                </a:lnTo>
                <a:lnTo>
                  <a:pt x="1148202" y="689331"/>
                </a:lnTo>
                <a:lnTo>
                  <a:pt x="1107594" y="711802"/>
                </a:lnTo>
                <a:lnTo>
                  <a:pt x="1064783" y="731908"/>
                </a:lnTo>
                <a:lnTo>
                  <a:pt x="1020011" y="749649"/>
                </a:lnTo>
                <a:lnTo>
                  <a:pt x="973525" y="765024"/>
                </a:lnTo>
                <a:lnTo>
                  <a:pt x="925569" y="778034"/>
                </a:lnTo>
                <a:lnTo>
                  <a:pt x="876389" y="788678"/>
                </a:lnTo>
                <a:lnTo>
                  <a:pt x="826229" y="796957"/>
                </a:lnTo>
                <a:lnTo>
                  <a:pt x="775334" y="802870"/>
                </a:lnTo>
                <a:lnTo>
                  <a:pt x="723949" y="806419"/>
                </a:lnTo>
                <a:lnTo>
                  <a:pt x="672319" y="807601"/>
                </a:lnTo>
                <a:lnTo>
                  <a:pt x="620689" y="806419"/>
                </a:lnTo>
                <a:lnTo>
                  <a:pt x="569304" y="802870"/>
                </a:lnTo>
                <a:lnTo>
                  <a:pt x="518408" y="796957"/>
                </a:lnTo>
                <a:lnTo>
                  <a:pt x="468248" y="788678"/>
                </a:lnTo>
                <a:lnTo>
                  <a:pt x="419068" y="778034"/>
                </a:lnTo>
                <a:lnTo>
                  <a:pt x="371112" y="765024"/>
                </a:lnTo>
                <a:lnTo>
                  <a:pt x="324626" y="749649"/>
                </a:lnTo>
                <a:lnTo>
                  <a:pt x="279854" y="731908"/>
                </a:lnTo>
                <a:lnTo>
                  <a:pt x="237042" y="711802"/>
                </a:lnTo>
                <a:lnTo>
                  <a:pt x="196435" y="689331"/>
                </a:lnTo>
                <a:lnTo>
                  <a:pt x="152783" y="660525"/>
                </a:lnTo>
                <a:lnTo>
                  <a:pt x="114587" y="629925"/>
                </a:lnTo>
                <a:lnTo>
                  <a:pt x="81848" y="597769"/>
                </a:lnTo>
                <a:lnTo>
                  <a:pt x="54565" y="564297"/>
                </a:lnTo>
                <a:lnTo>
                  <a:pt x="32739" y="529748"/>
                </a:lnTo>
                <a:lnTo>
                  <a:pt x="16369" y="494361"/>
                </a:lnTo>
                <a:lnTo>
                  <a:pt x="0" y="422032"/>
                </a:lnTo>
                <a:lnTo>
                  <a:pt x="0" y="385569"/>
                </a:lnTo>
                <a:lnTo>
                  <a:pt x="16369" y="313240"/>
                </a:lnTo>
                <a:lnTo>
                  <a:pt x="32739" y="277853"/>
                </a:lnTo>
                <a:lnTo>
                  <a:pt x="54565" y="243304"/>
                </a:lnTo>
                <a:lnTo>
                  <a:pt x="81848" y="209832"/>
                </a:lnTo>
                <a:lnTo>
                  <a:pt x="114587" y="177676"/>
                </a:lnTo>
                <a:lnTo>
                  <a:pt x="152783" y="147076"/>
                </a:lnTo>
                <a:lnTo>
                  <a:pt x="196435" y="118270"/>
                </a:lnTo>
                <a:lnTo>
                  <a:pt x="237042" y="95799"/>
                </a:lnTo>
                <a:lnTo>
                  <a:pt x="279854" y="75693"/>
                </a:lnTo>
                <a:lnTo>
                  <a:pt x="324626" y="57952"/>
                </a:lnTo>
                <a:lnTo>
                  <a:pt x="371112" y="42577"/>
                </a:lnTo>
                <a:lnTo>
                  <a:pt x="419068" y="29567"/>
                </a:lnTo>
                <a:lnTo>
                  <a:pt x="468248" y="18923"/>
                </a:lnTo>
                <a:lnTo>
                  <a:pt x="518408" y="10644"/>
                </a:lnTo>
                <a:lnTo>
                  <a:pt x="569304" y="4730"/>
                </a:lnTo>
                <a:lnTo>
                  <a:pt x="620689" y="1182"/>
                </a:lnTo>
                <a:lnTo>
                  <a:pt x="672319" y="0"/>
                </a:lnTo>
                <a:lnTo>
                  <a:pt x="723949" y="1182"/>
                </a:lnTo>
                <a:lnTo>
                  <a:pt x="775334" y="4730"/>
                </a:lnTo>
                <a:lnTo>
                  <a:pt x="826229" y="10644"/>
                </a:lnTo>
                <a:lnTo>
                  <a:pt x="876389" y="18923"/>
                </a:lnTo>
                <a:lnTo>
                  <a:pt x="925569" y="29567"/>
                </a:lnTo>
                <a:lnTo>
                  <a:pt x="973525" y="42577"/>
                </a:lnTo>
                <a:lnTo>
                  <a:pt x="1020011" y="57952"/>
                </a:lnTo>
                <a:lnTo>
                  <a:pt x="1064783" y="75693"/>
                </a:lnTo>
                <a:lnTo>
                  <a:pt x="1107594" y="95799"/>
                </a:lnTo>
                <a:lnTo>
                  <a:pt x="1148202" y="11827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59" name="Google Shape;4059;p439"/>
          <p:cNvSpPr/>
          <p:nvPr/>
        </p:nvSpPr>
        <p:spPr>
          <a:xfrm>
            <a:off x="953681" y="2708918"/>
            <a:ext cx="386582" cy="644303"/>
          </a:xfrm>
          <a:custGeom>
            <a:rect b="b" l="l" r="r" t="t"/>
            <a:pathLst>
              <a:path extrusionOk="0" h="1416050" w="849630">
                <a:moveTo>
                  <a:pt x="124373" y="207290"/>
                </a:moveTo>
                <a:lnTo>
                  <a:pt x="152931" y="163785"/>
                </a:lnTo>
                <a:lnTo>
                  <a:pt x="183184" y="125397"/>
                </a:lnTo>
                <a:lnTo>
                  <a:pt x="214922" y="92129"/>
                </a:lnTo>
                <a:lnTo>
                  <a:pt x="247931" y="63978"/>
                </a:lnTo>
                <a:lnTo>
                  <a:pt x="282000" y="40946"/>
                </a:lnTo>
                <a:lnTo>
                  <a:pt x="316918" y="23032"/>
                </a:lnTo>
                <a:lnTo>
                  <a:pt x="388449" y="2559"/>
                </a:lnTo>
                <a:lnTo>
                  <a:pt x="424638" y="0"/>
                </a:lnTo>
                <a:lnTo>
                  <a:pt x="460828" y="2559"/>
                </a:lnTo>
                <a:lnTo>
                  <a:pt x="532359" y="23032"/>
                </a:lnTo>
                <a:lnTo>
                  <a:pt x="567276" y="40946"/>
                </a:lnTo>
                <a:lnTo>
                  <a:pt x="601346" y="63978"/>
                </a:lnTo>
                <a:lnTo>
                  <a:pt x="634355" y="92129"/>
                </a:lnTo>
                <a:lnTo>
                  <a:pt x="666093" y="125397"/>
                </a:lnTo>
                <a:lnTo>
                  <a:pt x="696346" y="163785"/>
                </a:lnTo>
                <a:lnTo>
                  <a:pt x="724903" y="207290"/>
                </a:lnTo>
                <a:lnTo>
                  <a:pt x="746489" y="246011"/>
                </a:lnTo>
                <a:lnTo>
                  <a:pt x="766019" y="286668"/>
                </a:lnTo>
                <a:lnTo>
                  <a:pt x="783493" y="329066"/>
                </a:lnTo>
                <a:lnTo>
                  <a:pt x="798911" y="373012"/>
                </a:lnTo>
                <a:lnTo>
                  <a:pt x="812274" y="418313"/>
                </a:lnTo>
                <a:lnTo>
                  <a:pt x="823580" y="464776"/>
                </a:lnTo>
                <a:lnTo>
                  <a:pt x="832831" y="512206"/>
                </a:lnTo>
                <a:lnTo>
                  <a:pt x="840027" y="560410"/>
                </a:lnTo>
                <a:lnTo>
                  <a:pt x="845166" y="609194"/>
                </a:lnTo>
                <a:lnTo>
                  <a:pt x="848250" y="658366"/>
                </a:lnTo>
                <a:lnTo>
                  <a:pt x="849278" y="707731"/>
                </a:lnTo>
                <a:lnTo>
                  <a:pt x="848250" y="757097"/>
                </a:lnTo>
                <a:lnTo>
                  <a:pt x="845166" y="806268"/>
                </a:lnTo>
                <a:lnTo>
                  <a:pt x="840027" y="855053"/>
                </a:lnTo>
                <a:lnTo>
                  <a:pt x="832831" y="903257"/>
                </a:lnTo>
                <a:lnTo>
                  <a:pt x="823580" y="950687"/>
                </a:lnTo>
                <a:lnTo>
                  <a:pt x="812274" y="997149"/>
                </a:lnTo>
                <a:lnTo>
                  <a:pt x="798911" y="1042451"/>
                </a:lnTo>
                <a:lnTo>
                  <a:pt x="783493" y="1086397"/>
                </a:lnTo>
                <a:lnTo>
                  <a:pt x="766019" y="1128795"/>
                </a:lnTo>
                <a:lnTo>
                  <a:pt x="746489" y="1169452"/>
                </a:lnTo>
                <a:lnTo>
                  <a:pt x="724903" y="1208173"/>
                </a:lnTo>
                <a:lnTo>
                  <a:pt x="696346" y="1251678"/>
                </a:lnTo>
                <a:lnTo>
                  <a:pt x="666093" y="1290065"/>
                </a:lnTo>
                <a:lnTo>
                  <a:pt x="634355" y="1323334"/>
                </a:lnTo>
                <a:lnTo>
                  <a:pt x="601346" y="1351484"/>
                </a:lnTo>
                <a:lnTo>
                  <a:pt x="567276" y="1374517"/>
                </a:lnTo>
                <a:lnTo>
                  <a:pt x="532359" y="1392430"/>
                </a:lnTo>
                <a:lnTo>
                  <a:pt x="460828" y="1412904"/>
                </a:lnTo>
                <a:lnTo>
                  <a:pt x="424638" y="1415463"/>
                </a:lnTo>
                <a:lnTo>
                  <a:pt x="388449" y="1412904"/>
                </a:lnTo>
                <a:lnTo>
                  <a:pt x="316918" y="1392430"/>
                </a:lnTo>
                <a:lnTo>
                  <a:pt x="282000" y="1374517"/>
                </a:lnTo>
                <a:lnTo>
                  <a:pt x="247931" y="1351484"/>
                </a:lnTo>
                <a:lnTo>
                  <a:pt x="214922" y="1323334"/>
                </a:lnTo>
                <a:lnTo>
                  <a:pt x="183184" y="1290065"/>
                </a:lnTo>
                <a:lnTo>
                  <a:pt x="152931" y="1251678"/>
                </a:lnTo>
                <a:lnTo>
                  <a:pt x="124373" y="1208173"/>
                </a:lnTo>
                <a:lnTo>
                  <a:pt x="102788" y="1169452"/>
                </a:lnTo>
                <a:lnTo>
                  <a:pt x="83258" y="1128795"/>
                </a:lnTo>
                <a:lnTo>
                  <a:pt x="65784" y="1086397"/>
                </a:lnTo>
                <a:lnTo>
                  <a:pt x="50366" y="1042451"/>
                </a:lnTo>
                <a:lnTo>
                  <a:pt x="37003" y="997149"/>
                </a:lnTo>
                <a:lnTo>
                  <a:pt x="25697" y="950687"/>
                </a:lnTo>
                <a:lnTo>
                  <a:pt x="16446" y="903257"/>
                </a:lnTo>
                <a:lnTo>
                  <a:pt x="9250" y="855053"/>
                </a:lnTo>
                <a:lnTo>
                  <a:pt x="4111" y="806268"/>
                </a:lnTo>
                <a:lnTo>
                  <a:pt x="1027" y="757097"/>
                </a:lnTo>
                <a:lnTo>
                  <a:pt x="0" y="707731"/>
                </a:lnTo>
                <a:lnTo>
                  <a:pt x="1027" y="658366"/>
                </a:lnTo>
                <a:lnTo>
                  <a:pt x="4111" y="609194"/>
                </a:lnTo>
                <a:lnTo>
                  <a:pt x="9250" y="560410"/>
                </a:lnTo>
                <a:lnTo>
                  <a:pt x="16446" y="512206"/>
                </a:lnTo>
                <a:lnTo>
                  <a:pt x="25697" y="464776"/>
                </a:lnTo>
                <a:lnTo>
                  <a:pt x="37003" y="418313"/>
                </a:lnTo>
                <a:lnTo>
                  <a:pt x="50366" y="373012"/>
                </a:lnTo>
                <a:lnTo>
                  <a:pt x="65784" y="329066"/>
                </a:lnTo>
                <a:lnTo>
                  <a:pt x="83258" y="286668"/>
                </a:lnTo>
                <a:lnTo>
                  <a:pt x="102788" y="246011"/>
                </a:lnTo>
                <a:lnTo>
                  <a:pt x="124373" y="20729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60" name="Google Shape;4060;p439"/>
          <p:cNvSpPr/>
          <p:nvPr/>
        </p:nvSpPr>
        <p:spPr>
          <a:xfrm>
            <a:off x="4634696" y="2708918"/>
            <a:ext cx="386581" cy="644303"/>
          </a:xfrm>
          <a:custGeom>
            <a:rect b="b" l="l" r="r" t="t"/>
            <a:pathLst>
              <a:path extrusionOk="0" h="1416050" w="849629">
                <a:moveTo>
                  <a:pt x="124373" y="207290"/>
                </a:moveTo>
                <a:lnTo>
                  <a:pt x="152931" y="163785"/>
                </a:lnTo>
                <a:lnTo>
                  <a:pt x="183184" y="125397"/>
                </a:lnTo>
                <a:lnTo>
                  <a:pt x="214922" y="92129"/>
                </a:lnTo>
                <a:lnTo>
                  <a:pt x="247931" y="63978"/>
                </a:lnTo>
                <a:lnTo>
                  <a:pt x="282000" y="40946"/>
                </a:lnTo>
                <a:lnTo>
                  <a:pt x="316918" y="23032"/>
                </a:lnTo>
                <a:lnTo>
                  <a:pt x="388449" y="2559"/>
                </a:lnTo>
                <a:lnTo>
                  <a:pt x="424638" y="0"/>
                </a:lnTo>
                <a:lnTo>
                  <a:pt x="460828" y="2559"/>
                </a:lnTo>
                <a:lnTo>
                  <a:pt x="532359" y="23032"/>
                </a:lnTo>
                <a:lnTo>
                  <a:pt x="567276" y="40946"/>
                </a:lnTo>
                <a:lnTo>
                  <a:pt x="601346" y="63978"/>
                </a:lnTo>
                <a:lnTo>
                  <a:pt x="634355" y="92129"/>
                </a:lnTo>
                <a:lnTo>
                  <a:pt x="666093" y="125397"/>
                </a:lnTo>
                <a:lnTo>
                  <a:pt x="696346" y="163785"/>
                </a:lnTo>
                <a:lnTo>
                  <a:pt x="724903" y="207290"/>
                </a:lnTo>
                <a:lnTo>
                  <a:pt x="746489" y="246011"/>
                </a:lnTo>
                <a:lnTo>
                  <a:pt x="766019" y="286668"/>
                </a:lnTo>
                <a:lnTo>
                  <a:pt x="783493" y="329066"/>
                </a:lnTo>
                <a:lnTo>
                  <a:pt x="798911" y="373012"/>
                </a:lnTo>
                <a:lnTo>
                  <a:pt x="812274" y="418313"/>
                </a:lnTo>
                <a:lnTo>
                  <a:pt x="823580" y="464776"/>
                </a:lnTo>
                <a:lnTo>
                  <a:pt x="832831" y="512206"/>
                </a:lnTo>
                <a:lnTo>
                  <a:pt x="840027" y="560410"/>
                </a:lnTo>
                <a:lnTo>
                  <a:pt x="845166" y="609194"/>
                </a:lnTo>
                <a:lnTo>
                  <a:pt x="848250" y="658366"/>
                </a:lnTo>
                <a:lnTo>
                  <a:pt x="849278" y="707731"/>
                </a:lnTo>
                <a:lnTo>
                  <a:pt x="848250" y="757097"/>
                </a:lnTo>
                <a:lnTo>
                  <a:pt x="845166" y="806268"/>
                </a:lnTo>
                <a:lnTo>
                  <a:pt x="840027" y="855053"/>
                </a:lnTo>
                <a:lnTo>
                  <a:pt x="832831" y="903257"/>
                </a:lnTo>
                <a:lnTo>
                  <a:pt x="823580" y="950687"/>
                </a:lnTo>
                <a:lnTo>
                  <a:pt x="812274" y="997149"/>
                </a:lnTo>
                <a:lnTo>
                  <a:pt x="798911" y="1042451"/>
                </a:lnTo>
                <a:lnTo>
                  <a:pt x="783493" y="1086397"/>
                </a:lnTo>
                <a:lnTo>
                  <a:pt x="766019" y="1128795"/>
                </a:lnTo>
                <a:lnTo>
                  <a:pt x="746489" y="1169452"/>
                </a:lnTo>
                <a:lnTo>
                  <a:pt x="724903" y="1208173"/>
                </a:lnTo>
                <a:lnTo>
                  <a:pt x="696346" y="1251678"/>
                </a:lnTo>
                <a:lnTo>
                  <a:pt x="666093" y="1290065"/>
                </a:lnTo>
                <a:lnTo>
                  <a:pt x="634355" y="1323334"/>
                </a:lnTo>
                <a:lnTo>
                  <a:pt x="601346" y="1351484"/>
                </a:lnTo>
                <a:lnTo>
                  <a:pt x="567276" y="1374517"/>
                </a:lnTo>
                <a:lnTo>
                  <a:pt x="532359" y="1392430"/>
                </a:lnTo>
                <a:lnTo>
                  <a:pt x="460828" y="1412904"/>
                </a:lnTo>
                <a:lnTo>
                  <a:pt x="424638" y="1415463"/>
                </a:lnTo>
                <a:lnTo>
                  <a:pt x="388449" y="1412904"/>
                </a:lnTo>
                <a:lnTo>
                  <a:pt x="316918" y="1392430"/>
                </a:lnTo>
                <a:lnTo>
                  <a:pt x="282000" y="1374517"/>
                </a:lnTo>
                <a:lnTo>
                  <a:pt x="247931" y="1351484"/>
                </a:lnTo>
                <a:lnTo>
                  <a:pt x="214922" y="1323334"/>
                </a:lnTo>
                <a:lnTo>
                  <a:pt x="183184" y="1290065"/>
                </a:lnTo>
                <a:lnTo>
                  <a:pt x="152931" y="1251678"/>
                </a:lnTo>
                <a:lnTo>
                  <a:pt x="124373" y="1208173"/>
                </a:lnTo>
                <a:lnTo>
                  <a:pt x="102788" y="1169452"/>
                </a:lnTo>
                <a:lnTo>
                  <a:pt x="83258" y="1128795"/>
                </a:lnTo>
                <a:lnTo>
                  <a:pt x="65784" y="1086397"/>
                </a:lnTo>
                <a:lnTo>
                  <a:pt x="50366" y="1042451"/>
                </a:lnTo>
                <a:lnTo>
                  <a:pt x="37003" y="997149"/>
                </a:lnTo>
                <a:lnTo>
                  <a:pt x="25697" y="950687"/>
                </a:lnTo>
                <a:lnTo>
                  <a:pt x="16446" y="903257"/>
                </a:lnTo>
                <a:lnTo>
                  <a:pt x="9250" y="855053"/>
                </a:lnTo>
                <a:lnTo>
                  <a:pt x="4111" y="806268"/>
                </a:lnTo>
                <a:lnTo>
                  <a:pt x="1027" y="757097"/>
                </a:lnTo>
                <a:lnTo>
                  <a:pt x="0" y="707731"/>
                </a:lnTo>
                <a:lnTo>
                  <a:pt x="1027" y="658366"/>
                </a:lnTo>
                <a:lnTo>
                  <a:pt x="4111" y="609194"/>
                </a:lnTo>
                <a:lnTo>
                  <a:pt x="9250" y="560410"/>
                </a:lnTo>
                <a:lnTo>
                  <a:pt x="16446" y="512206"/>
                </a:lnTo>
                <a:lnTo>
                  <a:pt x="25697" y="464776"/>
                </a:lnTo>
                <a:lnTo>
                  <a:pt x="37003" y="418313"/>
                </a:lnTo>
                <a:lnTo>
                  <a:pt x="50366" y="373012"/>
                </a:lnTo>
                <a:lnTo>
                  <a:pt x="65784" y="329066"/>
                </a:lnTo>
                <a:lnTo>
                  <a:pt x="83258" y="286668"/>
                </a:lnTo>
                <a:lnTo>
                  <a:pt x="102788" y="246011"/>
                </a:lnTo>
                <a:lnTo>
                  <a:pt x="124373" y="207290"/>
                </a:lnTo>
              </a:path>
            </a:pathLst>
          </a:custGeom>
          <a:noFill/>
          <a:ln cap="flat" cmpd="sng" w="523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61" name="Google Shape;4061;p439"/>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How are these plots </a:t>
            </a:r>
            <a:r>
              <a:rPr b="1" lang="en" sz="3000" u="sng">
                <a:solidFill>
                  <a:srgbClr val="000000"/>
                </a:solidFill>
                <a:latin typeface="Questrial"/>
                <a:ea typeface="Questrial"/>
                <a:cs typeface="Questrial"/>
                <a:sym typeface="Questrial"/>
              </a:rPr>
              <a:t>similar</a:t>
            </a:r>
            <a:r>
              <a:rPr b="1" lang="en" sz="3000">
                <a:solidFill>
                  <a:srgbClr val="000000"/>
                </a:solidFill>
                <a:latin typeface="Questrial"/>
                <a:ea typeface="Questrial"/>
                <a:cs typeface="Questrial"/>
                <a:sym typeface="Questrial"/>
              </a:rPr>
              <a:t>? </a:t>
            </a:r>
            <a:endParaRPr b="1" sz="3000">
              <a:solidFill>
                <a:srgbClr val="000000"/>
              </a:solidFill>
              <a:latin typeface="Questrial"/>
              <a:ea typeface="Questrial"/>
              <a:cs typeface="Questrial"/>
              <a:sym typeface="Questrial"/>
            </a:endParaRPr>
          </a:p>
        </p:txBody>
      </p:sp>
      <p:sp>
        <p:nvSpPr>
          <p:cNvPr id="4062" name="Google Shape;4062;p439"/>
          <p:cNvSpPr txBox="1"/>
          <p:nvPr/>
        </p:nvSpPr>
        <p:spPr>
          <a:xfrm>
            <a:off x="476255" y="923621"/>
            <a:ext cx="2588100" cy="3318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600">
                <a:latin typeface="Questrial"/>
                <a:ea typeface="Questrial"/>
                <a:cs typeface="Questrial"/>
                <a:sym typeface="Questrial"/>
              </a:rPr>
              <a:t>Same: x var, y var, data</a:t>
            </a:r>
            <a:endParaRPr sz="1600">
              <a:latin typeface="Questrial"/>
              <a:ea typeface="Questrial"/>
              <a:cs typeface="Questrial"/>
              <a:sym typeface="Questrial"/>
            </a:endParaRPr>
          </a:p>
        </p:txBody>
      </p:sp>
    </p:spTree>
  </p:cSld>
  <p:clrMapOvr>
    <a:masterClrMapping/>
  </p:clrMapOvr>
</p:sld>
</file>

<file path=ppt/slides/slide3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066" name="Shape 4066"/>
        <p:cNvGrpSpPr/>
        <p:nvPr/>
      </p:nvGrpSpPr>
      <p:grpSpPr>
        <a:xfrm>
          <a:off x="0" y="0"/>
          <a:ext cx="0" cy="0"/>
          <a:chOff x="0" y="0"/>
          <a:chExt cx="0" cy="0"/>
        </a:xfrm>
      </p:grpSpPr>
      <p:sp>
        <p:nvSpPr>
          <p:cNvPr id="4067" name="Google Shape;4067;p440"/>
          <p:cNvSpPr/>
          <p:nvPr/>
        </p:nvSpPr>
        <p:spPr>
          <a:xfrm>
            <a:off x="4686299" y="1538179"/>
            <a:ext cx="2819400" cy="2840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68" name="Google Shape;4068;p440"/>
          <p:cNvSpPr/>
          <p:nvPr/>
        </p:nvSpPr>
        <p:spPr>
          <a:xfrm>
            <a:off x="1719262" y="1538179"/>
            <a:ext cx="2819400" cy="2840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69" name="Google Shape;4069;p440"/>
          <p:cNvSpPr txBox="1"/>
          <p:nvPr/>
        </p:nvSpPr>
        <p:spPr>
          <a:xfrm>
            <a:off x="4109023" y="763790"/>
            <a:ext cx="2927400" cy="454500"/>
          </a:xfrm>
          <a:prstGeom prst="rect">
            <a:avLst/>
          </a:prstGeom>
          <a:noFill/>
          <a:ln>
            <a:noFill/>
          </a:ln>
        </p:spPr>
        <p:txBody>
          <a:bodyPr anchorCtr="0" anchor="t" bIns="0" lIns="0" spcFirstLastPara="1" rIns="0" wrap="square" tIns="32050">
            <a:noAutofit/>
          </a:bodyPr>
          <a:lstStyle/>
          <a:p>
            <a:pPr indent="0" lvl="0" marL="0" marR="0" rtl="0" algn="l">
              <a:lnSpc>
                <a:spcPct val="100000"/>
              </a:lnSpc>
              <a:spcBef>
                <a:spcPts val="100"/>
              </a:spcBef>
              <a:spcAft>
                <a:spcPts val="0"/>
              </a:spcAft>
              <a:buNone/>
            </a:pPr>
            <a:r>
              <a:t/>
            </a:r>
            <a:endParaRPr sz="1000">
              <a:latin typeface="Arimo"/>
              <a:ea typeface="Arimo"/>
              <a:cs typeface="Arimo"/>
              <a:sym typeface="Arimo"/>
            </a:endParaRPr>
          </a:p>
        </p:txBody>
      </p:sp>
      <p:sp>
        <p:nvSpPr>
          <p:cNvPr id="4070" name="Google Shape;4070;p440"/>
          <p:cNvSpPr/>
          <p:nvPr/>
        </p:nvSpPr>
        <p:spPr>
          <a:xfrm>
            <a:off x="4719637" y="1381028"/>
            <a:ext cx="3471900" cy="3519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71" name="Google Shape;4071;p440"/>
          <p:cNvSpPr/>
          <p:nvPr/>
        </p:nvSpPr>
        <p:spPr>
          <a:xfrm>
            <a:off x="1062037" y="1381028"/>
            <a:ext cx="3471900" cy="35193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72" name="Google Shape;4072;p440"/>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How are these plots </a:t>
            </a:r>
            <a:r>
              <a:rPr b="1" lang="en" sz="3000" u="sng">
                <a:solidFill>
                  <a:srgbClr val="000000"/>
                </a:solidFill>
                <a:latin typeface="Questrial"/>
                <a:ea typeface="Questrial"/>
                <a:cs typeface="Questrial"/>
                <a:sym typeface="Questrial"/>
              </a:rPr>
              <a:t>different</a:t>
            </a:r>
            <a:r>
              <a:rPr b="1" lang="en" sz="3000">
                <a:solidFill>
                  <a:srgbClr val="000000"/>
                </a:solidFill>
                <a:latin typeface="Questrial"/>
                <a:ea typeface="Questrial"/>
                <a:cs typeface="Questrial"/>
                <a:sym typeface="Questrial"/>
              </a:rPr>
              <a:t>? </a:t>
            </a:r>
            <a:endParaRPr b="1" sz="3000">
              <a:solidFill>
                <a:srgbClr val="000000"/>
              </a:solidFill>
              <a:latin typeface="Questrial"/>
              <a:ea typeface="Questrial"/>
              <a:cs typeface="Questrial"/>
              <a:sym typeface="Questrial"/>
            </a:endParaRPr>
          </a:p>
        </p:txBody>
      </p:sp>
    </p:spTree>
  </p:cSld>
  <p:clrMapOvr>
    <a:masterClrMapping/>
  </p:clrMapOvr>
</p:sld>
</file>

<file path=ppt/slides/slide3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076" name="Shape 4076"/>
        <p:cNvGrpSpPr/>
        <p:nvPr/>
      </p:nvGrpSpPr>
      <p:grpSpPr>
        <a:xfrm>
          <a:off x="0" y="0"/>
          <a:ext cx="0" cy="0"/>
          <a:chOff x="0" y="0"/>
          <a:chExt cx="0" cy="0"/>
        </a:xfrm>
      </p:grpSpPr>
      <p:sp>
        <p:nvSpPr>
          <p:cNvPr id="4077" name="Google Shape;4077;p441"/>
          <p:cNvSpPr/>
          <p:nvPr/>
        </p:nvSpPr>
        <p:spPr>
          <a:xfrm>
            <a:off x="4686299" y="1538179"/>
            <a:ext cx="2819400" cy="2840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78" name="Google Shape;4078;p441"/>
          <p:cNvSpPr/>
          <p:nvPr/>
        </p:nvSpPr>
        <p:spPr>
          <a:xfrm>
            <a:off x="1719262" y="1538179"/>
            <a:ext cx="2819400" cy="2840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79" name="Google Shape;4079;p441"/>
          <p:cNvSpPr txBox="1"/>
          <p:nvPr/>
        </p:nvSpPr>
        <p:spPr>
          <a:xfrm>
            <a:off x="4109023" y="763790"/>
            <a:ext cx="2927400" cy="454500"/>
          </a:xfrm>
          <a:prstGeom prst="rect">
            <a:avLst/>
          </a:prstGeom>
          <a:noFill/>
          <a:ln>
            <a:noFill/>
          </a:ln>
        </p:spPr>
        <p:txBody>
          <a:bodyPr anchorCtr="0" anchor="t" bIns="0" lIns="0" spcFirstLastPara="1" rIns="0" wrap="square" tIns="32050">
            <a:noAutofit/>
          </a:bodyPr>
          <a:lstStyle/>
          <a:p>
            <a:pPr indent="0" lvl="0" marL="0" marR="0" rtl="0" algn="l">
              <a:lnSpc>
                <a:spcPct val="100000"/>
              </a:lnSpc>
              <a:spcBef>
                <a:spcPts val="100"/>
              </a:spcBef>
              <a:spcAft>
                <a:spcPts val="0"/>
              </a:spcAft>
              <a:buNone/>
            </a:pPr>
            <a:r>
              <a:t/>
            </a:r>
            <a:endParaRPr sz="1000">
              <a:latin typeface="Arimo"/>
              <a:ea typeface="Arimo"/>
              <a:cs typeface="Arimo"/>
              <a:sym typeface="Arimo"/>
            </a:endParaRPr>
          </a:p>
        </p:txBody>
      </p:sp>
      <p:sp>
        <p:nvSpPr>
          <p:cNvPr id="4080" name="Google Shape;4080;p441"/>
          <p:cNvSpPr/>
          <p:nvPr/>
        </p:nvSpPr>
        <p:spPr>
          <a:xfrm>
            <a:off x="4719637" y="1381028"/>
            <a:ext cx="3471900" cy="35193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81" name="Google Shape;4081;p441"/>
          <p:cNvSpPr/>
          <p:nvPr/>
        </p:nvSpPr>
        <p:spPr>
          <a:xfrm>
            <a:off x="1062037" y="1381028"/>
            <a:ext cx="3471900" cy="35193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082" name="Google Shape;4082;p441"/>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How are these plots </a:t>
            </a:r>
            <a:r>
              <a:rPr b="1" lang="en" sz="3000" u="sng">
                <a:solidFill>
                  <a:srgbClr val="000000"/>
                </a:solidFill>
                <a:latin typeface="Questrial"/>
                <a:ea typeface="Questrial"/>
                <a:cs typeface="Questrial"/>
                <a:sym typeface="Questrial"/>
              </a:rPr>
              <a:t>different</a:t>
            </a:r>
            <a:r>
              <a:rPr b="1" lang="en" sz="3000">
                <a:solidFill>
                  <a:srgbClr val="000000"/>
                </a:solidFill>
                <a:latin typeface="Questrial"/>
                <a:ea typeface="Questrial"/>
                <a:cs typeface="Questrial"/>
                <a:sym typeface="Questrial"/>
              </a:rPr>
              <a:t>? </a:t>
            </a:r>
            <a:endParaRPr b="1" sz="3000">
              <a:solidFill>
                <a:srgbClr val="000000"/>
              </a:solidFill>
              <a:latin typeface="Questrial"/>
              <a:ea typeface="Questrial"/>
              <a:cs typeface="Questrial"/>
              <a:sym typeface="Questrial"/>
            </a:endParaRPr>
          </a:p>
        </p:txBody>
      </p:sp>
      <p:sp>
        <p:nvSpPr>
          <p:cNvPr id="4083" name="Google Shape;4083;p441"/>
          <p:cNvSpPr txBox="1"/>
          <p:nvPr/>
        </p:nvSpPr>
        <p:spPr>
          <a:xfrm>
            <a:off x="476255" y="923621"/>
            <a:ext cx="3872400" cy="3318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600">
                <a:latin typeface="Questrial"/>
                <a:ea typeface="Questrial"/>
                <a:cs typeface="Questrial"/>
                <a:sym typeface="Questrial"/>
              </a:rPr>
              <a:t>Different: geometric object (geom)</a:t>
            </a:r>
            <a:endParaRPr sz="1600">
              <a:latin typeface="Questrial"/>
              <a:ea typeface="Questrial"/>
              <a:cs typeface="Questrial"/>
              <a:sym typeface="Questrial"/>
            </a:endParaRPr>
          </a:p>
          <a:p>
            <a:pPr indent="0" lvl="0" marL="0" rtl="0" algn="l">
              <a:spcBef>
                <a:spcPts val="0"/>
              </a:spcBef>
              <a:spcAft>
                <a:spcPts val="0"/>
              </a:spcAft>
              <a:buNone/>
            </a:pPr>
            <a:r>
              <a:t/>
            </a:r>
            <a:endParaRPr sz="1600">
              <a:latin typeface="Questrial"/>
              <a:ea typeface="Questrial"/>
              <a:cs typeface="Questrial"/>
              <a:sym typeface="Questrial"/>
            </a:endParaRPr>
          </a:p>
          <a:p>
            <a:pPr indent="0" lvl="0" marL="0" rtl="0" algn="l">
              <a:spcBef>
                <a:spcPts val="0"/>
              </a:spcBef>
              <a:spcAft>
                <a:spcPts val="0"/>
              </a:spcAft>
              <a:buNone/>
            </a:pPr>
            <a:r>
              <a:t/>
            </a:r>
            <a:endParaRPr sz="1600">
              <a:latin typeface="Questrial"/>
              <a:ea typeface="Questrial"/>
              <a:cs typeface="Questrial"/>
              <a:sym typeface="Questrial"/>
            </a:endParaRPr>
          </a:p>
        </p:txBody>
      </p:sp>
    </p:spTree>
  </p:cSld>
  <p:clrMapOvr>
    <a:masterClrMapping/>
  </p:clrMapOvr>
</p:sld>
</file>

<file path=ppt/slides/slide3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087" name="Shape 4087"/>
        <p:cNvGrpSpPr/>
        <p:nvPr/>
      </p:nvGrpSpPr>
      <p:grpSpPr>
        <a:xfrm>
          <a:off x="0" y="0"/>
          <a:ext cx="0" cy="0"/>
          <a:chOff x="0" y="0"/>
          <a:chExt cx="0" cy="0"/>
        </a:xfrm>
      </p:grpSpPr>
      <p:sp>
        <p:nvSpPr>
          <p:cNvPr id="4088" name="Google Shape;4088;p442"/>
          <p:cNvSpPr txBox="1"/>
          <p:nvPr/>
        </p:nvSpPr>
        <p:spPr>
          <a:xfrm>
            <a:off x="1480670" y="2111446"/>
            <a:ext cx="6182700" cy="8754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06275">
            <a:noAutofit/>
          </a:bodyPr>
          <a:lstStyle/>
          <a:p>
            <a:pPr indent="0" lvl="0" marL="63500" marR="0" rtl="0" algn="l">
              <a:lnSpc>
                <a:spcPct val="100000"/>
              </a:lnSpc>
              <a:spcBef>
                <a:spcPts val="0"/>
              </a:spcBef>
              <a:spcAft>
                <a:spcPts val="0"/>
              </a:spcAft>
              <a:buNone/>
            </a:pPr>
            <a:r>
              <a:rPr lang="en" sz="1900">
                <a:latin typeface="Questrial"/>
                <a:ea typeface="Questrial"/>
                <a:cs typeface="Questrial"/>
                <a:sym typeface="Questrial"/>
              </a:rPr>
              <a:t>ggplot(data = </a:t>
            </a:r>
            <a:r>
              <a:rPr lang="en" sz="1900">
                <a:solidFill>
                  <a:srgbClr val="0365C0"/>
                </a:solidFill>
                <a:latin typeface="Questrial"/>
                <a:ea typeface="Questrial"/>
                <a:cs typeface="Questrial"/>
                <a:sym typeface="Questrial"/>
              </a:rPr>
              <a:t>&lt;DATA&gt;</a:t>
            </a:r>
            <a:r>
              <a:rPr lang="en" sz="1900">
                <a:latin typeface="Questrial"/>
                <a:ea typeface="Questrial"/>
                <a:cs typeface="Questrial"/>
                <a:sym typeface="Questrial"/>
              </a:rPr>
              <a:t>) +</a:t>
            </a:r>
            <a:endParaRPr sz="1900">
              <a:latin typeface="Questrial"/>
              <a:ea typeface="Questrial"/>
              <a:cs typeface="Questrial"/>
              <a:sym typeface="Questrial"/>
            </a:endParaRPr>
          </a:p>
          <a:p>
            <a:pPr indent="0" lvl="0" marL="342900" marR="0" rtl="0" algn="l">
              <a:lnSpc>
                <a:spcPct val="100000"/>
              </a:lnSpc>
              <a:spcBef>
                <a:spcPts val="800"/>
              </a:spcBef>
              <a:spcAft>
                <a:spcPts val="0"/>
              </a:spcAft>
              <a:buNone/>
            </a:pPr>
            <a:r>
              <a:rPr lang="en" sz="1900">
                <a:solidFill>
                  <a:srgbClr val="0365C0"/>
                </a:solidFill>
                <a:latin typeface="Questrial"/>
                <a:ea typeface="Questrial"/>
                <a:cs typeface="Questrial"/>
                <a:sym typeface="Questrial"/>
              </a:rPr>
              <a:t>&lt;GEOM_FUNCTION&gt;</a:t>
            </a:r>
            <a:r>
              <a:rPr lang="en" sz="1900">
                <a:latin typeface="Questrial"/>
                <a:ea typeface="Questrial"/>
                <a:cs typeface="Questrial"/>
                <a:sym typeface="Questrial"/>
              </a:rPr>
              <a:t>(mapping = aes(</a:t>
            </a:r>
            <a:r>
              <a:rPr lang="en" sz="1900">
                <a:solidFill>
                  <a:srgbClr val="0365C0"/>
                </a:solidFill>
                <a:latin typeface="Questrial"/>
                <a:ea typeface="Questrial"/>
                <a:cs typeface="Questrial"/>
                <a:sym typeface="Questrial"/>
              </a:rPr>
              <a:t>&lt;MAPPINGS&gt;</a:t>
            </a:r>
            <a:r>
              <a:rPr lang="en" sz="1900">
                <a:latin typeface="Questrial"/>
                <a:ea typeface="Questrial"/>
                <a:cs typeface="Questrial"/>
                <a:sym typeface="Questrial"/>
              </a:rPr>
              <a:t>))</a:t>
            </a:r>
            <a:endParaRPr sz="1900">
              <a:latin typeface="Questrial"/>
              <a:ea typeface="Questrial"/>
              <a:cs typeface="Questrial"/>
              <a:sym typeface="Questrial"/>
            </a:endParaRPr>
          </a:p>
        </p:txBody>
      </p:sp>
      <p:sp>
        <p:nvSpPr>
          <p:cNvPr id="4089" name="Google Shape;4089;p442"/>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Geoms</a:t>
            </a:r>
            <a:endParaRPr b="1" sz="3000">
              <a:solidFill>
                <a:srgbClr val="000000"/>
              </a:solidFill>
              <a:latin typeface="Questrial"/>
              <a:ea typeface="Questrial"/>
              <a:cs typeface="Questrial"/>
              <a:sym typeface="Questrial"/>
            </a:endParaRPr>
          </a:p>
        </p:txBody>
      </p:sp>
    </p:spTree>
  </p:cSld>
  <p:clrMapOvr>
    <a:masterClrMapping/>
  </p:clrMapOvr>
</p:sld>
</file>

<file path=ppt/slides/slide3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093" name="Shape 4093"/>
        <p:cNvGrpSpPr/>
        <p:nvPr/>
      </p:nvGrpSpPr>
      <p:grpSpPr>
        <a:xfrm>
          <a:off x="0" y="0"/>
          <a:ext cx="0" cy="0"/>
          <a:chOff x="0" y="0"/>
          <a:chExt cx="0" cy="0"/>
        </a:xfrm>
      </p:grpSpPr>
      <p:sp>
        <p:nvSpPr>
          <p:cNvPr id="4094" name="Google Shape;4094;p443"/>
          <p:cNvSpPr txBox="1"/>
          <p:nvPr>
            <p:ph type="title"/>
          </p:nvPr>
        </p:nvSpPr>
        <p:spPr>
          <a:xfrm>
            <a:off x="529801" y="1255614"/>
            <a:ext cx="5365200" cy="1435500"/>
          </a:xfrm>
          <a:prstGeom prst="rect">
            <a:avLst/>
          </a:prstGeom>
          <a:noFill/>
          <a:ln>
            <a:noFill/>
          </a:ln>
        </p:spPr>
        <p:txBody>
          <a:bodyPr anchorCtr="0" anchor="t" bIns="0" lIns="0" spcFirstLastPara="1" rIns="0" wrap="square" tIns="123325">
            <a:noAutofit/>
          </a:bodyPr>
          <a:lstStyle/>
          <a:p>
            <a:pPr indent="0" lvl="0" marL="0" marR="2590800" rtl="0" algn="l">
              <a:lnSpc>
                <a:spcPct val="105600"/>
              </a:lnSpc>
              <a:spcBef>
                <a:spcPts val="400"/>
              </a:spcBef>
              <a:spcAft>
                <a:spcPts val="0"/>
              </a:spcAft>
              <a:buNone/>
            </a:pPr>
            <a:r>
              <a:rPr lang="en" sz="1800">
                <a:solidFill>
                  <a:srgbClr val="000000"/>
                </a:solidFill>
                <a:latin typeface="Questrial"/>
                <a:ea typeface="Questrial"/>
                <a:cs typeface="Questrial"/>
                <a:sym typeface="Questrial"/>
              </a:rPr>
              <a:t>Each requires a mapping argument.</a:t>
            </a:r>
            <a:endParaRPr sz="1800">
              <a:solidFill>
                <a:srgbClr val="000000"/>
              </a:solidFill>
              <a:latin typeface="Questrial"/>
              <a:ea typeface="Questrial"/>
              <a:cs typeface="Questrial"/>
              <a:sym typeface="Questrial"/>
            </a:endParaRPr>
          </a:p>
          <a:p>
            <a:pPr indent="0" lvl="0" marL="0" marR="2590800" rtl="0" algn="l">
              <a:lnSpc>
                <a:spcPct val="105600"/>
              </a:lnSpc>
              <a:spcBef>
                <a:spcPts val="400"/>
              </a:spcBef>
              <a:spcAft>
                <a:spcPts val="0"/>
              </a:spcAft>
              <a:buNone/>
            </a:pPr>
            <a:r>
              <a:t/>
            </a:r>
            <a:endParaRPr sz="1800">
              <a:solidFill>
                <a:srgbClr val="000000"/>
              </a:solidFill>
              <a:latin typeface="Questrial"/>
              <a:ea typeface="Questrial"/>
              <a:cs typeface="Questrial"/>
              <a:sym typeface="Questrial"/>
            </a:endParaRPr>
          </a:p>
          <a:p>
            <a:pPr indent="0" lvl="0" marL="0" marR="2590800" rtl="0" algn="l">
              <a:lnSpc>
                <a:spcPct val="105600"/>
              </a:lnSpc>
              <a:spcBef>
                <a:spcPts val="400"/>
              </a:spcBef>
              <a:spcAft>
                <a:spcPts val="0"/>
              </a:spcAft>
              <a:buNone/>
            </a:pPr>
            <a:r>
              <a:rPr lang="en" sz="1800">
                <a:solidFill>
                  <a:srgbClr val="000000"/>
                </a:solidFill>
                <a:latin typeface="Questrial"/>
                <a:ea typeface="Questrial"/>
                <a:cs typeface="Questrial"/>
                <a:sym typeface="Questrial"/>
              </a:rPr>
              <a:t>View </a:t>
            </a:r>
            <a:r>
              <a:rPr lang="en" sz="1800" u="sng">
                <a:solidFill>
                  <a:schemeClr val="hlink"/>
                </a:solidFill>
                <a:latin typeface="Questrial"/>
                <a:ea typeface="Questrial"/>
                <a:cs typeface="Questrial"/>
                <a:sym typeface="Questrial"/>
                <a:hlinkClick r:id="rId3"/>
              </a:rPr>
              <a:t>ggplot2 cheat sheet</a:t>
            </a:r>
            <a:endParaRPr sz="1800">
              <a:solidFill>
                <a:srgbClr val="000000"/>
              </a:solidFill>
              <a:latin typeface="Questrial"/>
              <a:ea typeface="Questrial"/>
              <a:cs typeface="Questrial"/>
              <a:sym typeface="Questrial"/>
            </a:endParaRPr>
          </a:p>
        </p:txBody>
      </p:sp>
      <p:sp>
        <p:nvSpPr>
          <p:cNvPr id="4095" name="Google Shape;4095;p443"/>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Geom_functions</a:t>
            </a:r>
            <a:endParaRPr b="1" sz="3000">
              <a:solidFill>
                <a:srgbClr val="000000"/>
              </a:solidFill>
              <a:latin typeface="Questrial"/>
              <a:ea typeface="Questrial"/>
              <a:cs typeface="Questrial"/>
              <a:sym typeface="Questrial"/>
            </a:endParaRPr>
          </a:p>
        </p:txBody>
      </p:sp>
      <p:pic>
        <p:nvPicPr>
          <p:cNvPr id="4096" name="Google Shape;4096;p443"/>
          <p:cNvPicPr preferRelativeResize="0"/>
          <p:nvPr/>
        </p:nvPicPr>
        <p:blipFill>
          <a:blip r:embed="rId4">
            <a:alphaModFix/>
          </a:blip>
          <a:stretch>
            <a:fillRect/>
          </a:stretch>
        </p:blipFill>
        <p:spPr>
          <a:xfrm>
            <a:off x="4267800" y="1437679"/>
            <a:ext cx="4179273" cy="29949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3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alpha val="49800"/>
          </a:srgbClr>
        </a:solidFill>
      </p:bgPr>
    </p:bg>
    <p:spTree>
      <p:nvGrpSpPr>
        <p:cNvPr id="4100" name="Shape 4100"/>
        <p:cNvGrpSpPr/>
        <p:nvPr/>
      </p:nvGrpSpPr>
      <p:grpSpPr>
        <a:xfrm>
          <a:off x="0" y="0"/>
          <a:ext cx="0" cy="0"/>
          <a:chOff x="0" y="0"/>
          <a:chExt cx="0" cy="0"/>
        </a:xfrm>
      </p:grpSpPr>
      <p:sp>
        <p:nvSpPr>
          <p:cNvPr id="4101" name="Google Shape;4101;p444"/>
          <p:cNvSpPr txBox="1"/>
          <p:nvPr/>
        </p:nvSpPr>
        <p:spPr>
          <a:xfrm>
            <a:off x="476259" y="1288530"/>
            <a:ext cx="2347200" cy="379800"/>
          </a:xfrm>
          <a:prstGeom prst="rect">
            <a:avLst/>
          </a:prstGeom>
          <a:noFill/>
          <a:ln>
            <a:noFill/>
          </a:ln>
        </p:spPr>
        <p:txBody>
          <a:bodyPr anchorCtr="0" anchor="t" bIns="0" lIns="0" spcFirstLastPara="1" rIns="0" wrap="square" tIns="6350">
            <a:noAutofit/>
          </a:bodyPr>
          <a:lstStyle/>
          <a:p>
            <a:pPr indent="0" lvl="0" marL="0" marR="0" rtl="0" algn="l">
              <a:lnSpc>
                <a:spcPct val="100000"/>
              </a:lnSpc>
              <a:spcBef>
                <a:spcPts val="0"/>
              </a:spcBef>
              <a:spcAft>
                <a:spcPts val="0"/>
              </a:spcAft>
              <a:buNone/>
            </a:pPr>
            <a:r>
              <a:rPr lang="en" sz="2400">
                <a:latin typeface="Questrial"/>
                <a:ea typeface="Questrial"/>
                <a:cs typeface="Questrial"/>
                <a:sym typeface="Questrial"/>
              </a:rPr>
              <a:t>Pair up.</a:t>
            </a:r>
            <a:endParaRPr sz="2400">
              <a:latin typeface="Questrial"/>
              <a:ea typeface="Questrial"/>
              <a:cs typeface="Questrial"/>
              <a:sym typeface="Questrial"/>
            </a:endParaRPr>
          </a:p>
        </p:txBody>
      </p:sp>
      <p:sp>
        <p:nvSpPr>
          <p:cNvPr id="4102" name="Google Shape;4102;p444"/>
          <p:cNvSpPr txBox="1"/>
          <p:nvPr>
            <p:ph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3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alpha val="49800"/>
          </a:srgbClr>
        </a:solidFill>
      </p:bgPr>
    </p:bg>
    <p:spTree>
      <p:nvGrpSpPr>
        <p:cNvPr id="4106" name="Shape 4106"/>
        <p:cNvGrpSpPr/>
        <p:nvPr/>
      </p:nvGrpSpPr>
      <p:grpSpPr>
        <a:xfrm>
          <a:off x="0" y="0"/>
          <a:ext cx="0" cy="0"/>
          <a:chOff x="0" y="0"/>
          <a:chExt cx="0" cy="0"/>
        </a:xfrm>
      </p:grpSpPr>
      <p:sp>
        <p:nvSpPr>
          <p:cNvPr id="4107" name="Google Shape;4107;p445"/>
          <p:cNvSpPr/>
          <p:nvPr/>
        </p:nvSpPr>
        <p:spPr>
          <a:xfrm>
            <a:off x="3580700" y="0"/>
            <a:ext cx="55632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445"/>
          <p:cNvSpPr txBox="1"/>
          <p:nvPr>
            <p:ph idx="4294967295" type="title"/>
          </p:nvPr>
        </p:nvSpPr>
        <p:spPr>
          <a:xfrm>
            <a:off x="323850" y="1354050"/>
            <a:ext cx="2956500" cy="1182300"/>
          </a:xfrm>
          <a:prstGeom prst="rect">
            <a:avLst/>
          </a:prstGeom>
          <a:noFill/>
          <a:ln>
            <a:noFill/>
          </a:ln>
        </p:spPr>
        <p:txBody>
          <a:bodyPr anchorCtr="0" anchor="t" bIns="0" lIns="0" spcFirstLastPara="1" rIns="0" wrap="square" tIns="5775">
            <a:noAutofit/>
          </a:bodyPr>
          <a:lstStyle/>
          <a:p>
            <a:pPr indent="-317500" lvl="0" marL="457200" marR="0" rtl="0" algn="l">
              <a:lnSpc>
                <a:spcPct val="125833"/>
              </a:lnSpc>
              <a:spcBef>
                <a:spcPts val="0"/>
              </a:spcBef>
              <a:spcAft>
                <a:spcPts val="0"/>
              </a:spcAft>
              <a:buClr>
                <a:srgbClr val="000000"/>
              </a:buClr>
              <a:buSzPts val="1400"/>
              <a:buFont typeface="Questrial"/>
              <a:buChar char="●"/>
            </a:pPr>
            <a:r>
              <a:rPr lang="en" sz="1400">
                <a:solidFill>
                  <a:srgbClr val="000000"/>
                </a:solidFill>
                <a:latin typeface="Questrial"/>
                <a:ea typeface="Questrial"/>
                <a:cs typeface="Questrial"/>
                <a:sym typeface="Questrial"/>
              </a:rPr>
              <a:t>With your partner, decide how to replace this scatterplot with one that draws boxplots.</a:t>
            </a:r>
            <a:endParaRPr sz="1400">
              <a:solidFill>
                <a:srgbClr val="000000"/>
              </a:solidFill>
              <a:latin typeface="Questrial"/>
              <a:ea typeface="Questrial"/>
              <a:cs typeface="Questrial"/>
              <a:sym typeface="Questrial"/>
            </a:endParaRPr>
          </a:p>
          <a:p>
            <a:pPr indent="0" lvl="0" marL="0" marR="0" rtl="0" algn="l">
              <a:lnSpc>
                <a:spcPct val="125833"/>
              </a:lnSpc>
              <a:spcBef>
                <a:spcPts val="0"/>
              </a:spcBef>
              <a:spcAft>
                <a:spcPts val="0"/>
              </a:spcAft>
              <a:buNone/>
            </a:pPr>
            <a:r>
              <a:t/>
            </a:r>
            <a:endParaRPr sz="1400">
              <a:solidFill>
                <a:srgbClr val="000000"/>
              </a:solidFill>
              <a:latin typeface="Questrial"/>
              <a:ea typeface="Questrial"/>
              <a:cs typeface="Questrial"/>
              <a:sym typeface="Questrial"/>
            </a:endParaRPr>
          </a:p>
          <a:p>
            <a:pPr indent="-317500" lvl="0" marL="457200" marR="0" rtl="0" algn="l">
              <a:lnSpc>
                <a:spcPct val="125833"/>
              </a:lnSpc>
              <a:spcBef>
                <a:spcPts val="0"/>
              </a:spcBef>
              <a:spcAft>
                <a:spcPts val="0"/>
              </a:spcAft>
              <a:buSzPts val="1400"/>
              <a:buFont typeface="Questrial"/>
              <a:buChar char="●"/>
            </a:pPr>
            <a:r>
              <a:rPr lang="en" sz="1400">
                <a:solidFill>
                  <a:srgbClr val="000000"/>
                </a:solidFill>
                <a:latin typeface="Questrial"/>
                <a:ea typeface="Questrial"/>
                <a:cs typeface="Questrial"/>
                <a:sym typeface="Questrial"/>
              </a:rPr>
              <a:t>Use the </a:t>
            </a:r>
            <a:r>
              <a:rPr lang="en" sz="1400" u="sng">
                <a:solidFill>
                  <a:schemeClr val="hlink"/>
                </a:solidFill>
                <a:latin typeface="Questrial"/>
                <a:ea typeface="Questrial"/>
                <a:cs typeface="Questrial"/>
                <a:sym typeface="Questrial"/>
                <a:hlinkClick r:id="rId3"/>
              </a:rPr>
              <a:t>cheat sheet.</a:t>
            </a:r>
            <a:r>
              <a:rPr lang="en" sz="1400">
                <a:solidFill>
                  <a:srgbClr val="000000"/>
                </a:solidFill>
                <a:latin typeface="Questrial"/>
                <a:ea typeface="Questrial"/>
                <a:cs typeface="Questrial"/>
                <a:sym typeface="Questrial"/>
              </a:rPr>
              <a:t> </a:t>
            </a:r>
            <a:endParaRPr sz="1400">
              <a:solidFill>
                <a:srgbClr val="000000"/>
              </a:solidFill>
              <a:latin typeface="Questrial"/>
              <a:ea typeface="Questrial"/>
              <a:cs typeface="Questrial"/>
              <a:sym typeface="Questrial"/>
            </a:endParaRPr>
          </a:p>
          <a:p>
            <a:pPr indent="0" lvl="0" marL="0" marR="0" rtl="0" algn="l">
              <a:lnSpc>
                <a:spcPct val="125833"/>
              </a:lnSpc>
              <a:spcBef>
                <a:spcPts val="0"/>
              </a:spcBef>
              <a:spcAft>
                <a:spcPts val="0"/>
              </a:spcAft>
              <a:buNone/>
            </a:pPr>
            <a:r>
              <a:t/>
            </a:r>
            <a:endParaRPr sz="1400">
              <a:solidFill>
                <a:srgbClr val="000000"/>
              </a:solidFill>
              <a:latin typeface="Questrial"/>
              <a:ea typeface="Questrial"/>
              <a:cs typeface="Questrial"/>
              <a:sym typeface="Questrial"/>
            </a:endParaRPr>
          </a:p>
          <a:p>
            <a:pPr indent="-317500" lvl="0" marL="457200" marR="0" rtl="0" algn="l">
              <a:lnSpc>
                <a:spcPct val="125833"/>
              </a:lnSpc>
              <a:spcBef>
                <a:spcPts val="0"/>
              </a:spcBef>
              <a:spcAft>
                <a:spcPts val="0"/>
              </a:spcAft>
              <a:buClr>
                <a:srgbClr val="000000"/>
              </a:buClr>
              <a:buSzPts val="1400"/>
              <a:buFont typeface="Questrial"/>
              <a:buChar char="●"/>
            </a:pPr>
            <a:r>
              <a:rPr lang="en" sz="1400">
                <a:solidFill>
                  <a:srgbClr val="000000"/>
                </a:solidFill>
                <a:latin typeface="Questrial"/>
                <a:ea typeface="Questrial"/>
                <a:cs typeface="Questrial"/>
                <a:sym typeface="Questrial"/>
              </a:rPr>
              <a:t>Try your best guess.</a:t>
            </a:r>
            <a:endParaRPr sz="1400">
              <a:solidFill>
                <a:srgbClr val="000000"/>
              </a:solidFill>
              <a:latin typeface="Questrial"/>
              <a:ea typeface="Questrial"/>
              <a:cs typeface="Questrial"/>
              <a:sym typeface="Questrial"/>
            </a:endParaRPr>
          </a:p>
        </p:txBody>
      </p:sp>
      <p:sp>
        <p:nvSpPr>
          <p:cNvPr id="4109" name="Google Shape;4109;p445"/>
          <p:cNvSpPr txBox="1"/>
          <p:nvPr/>
        </p:nvSpPr>
        <p:spPr>
          <a:xfrm>
            <a:off x="3780150" y="3581925"/>
            <a:ext cx="2504100" cy="870000"/>
          </a:xfrm>
          <a:prstGeom prst="rect">
            <a:avLst/>
          </a:prstGeom>
          <a:solidFill>
            <a:srgbClr val="EFEFEF"/>
          </a:solidFill>
          <a:ln cap="flat" cmpd="sng" w="9525">
            <a:solidFill>
              <a:srgbClr val="666666"/>
            </a:solidFill>
            <a:prstDash val="solid"/>
            <a:round/>
            <a:headEnd len="sm" w="sm" type="none"/>
            <a:tailEnd len="sm" w="sm" type="none"/>
          </a:ln>
        </p:spPr>
        <p:txBody>
          <a:bodyPr anchorCtr="0" anchor="t" bIns="0" lIns="0" spcFirstLastPara="1" rIns="0" wrap="square" tIns="109175">
            <a:noAutofit/>
          </a:bodyPr>
          <a:lstStyle/>
          <a:p>
            <a:pPr indent="0" lvl="0" marL="0" marR="0" rtl="0" algn="l">
              <a:lnSpc>
                <a:spcPct val="100000"/>
              </a:lnSpc>
              <a:spcBef>
                <a:spcPts val="0"/>
              </a:spcBef>
              <a:spcAft>
                <a:spcPts val="0"/>
              </a:spcAft>
              <a:buNone/>
            </a:pPr>
            <a:r>
              <a:rPr lang="en" sz="900">
                <a:solidFill>
                  <a:srgbClr val="0365C0"/>
                </a:solidFill>
                <a:latin typeface="Courier New"/>
                <a:ea typeface="Courier New"/>
                <a:cs typeface="Courier New"/>
                <a:sym typeface="Courier New"/>
              </a:rPr>
              <a:t> </a:t>
            </a:r>
            <a:r>
              <a:rPr lang="en" sz="900">
                <a:solidFill>
                  <a:srgbClr val="0365C0"/>
                </a:solidFill>
                <a:latin typeface="Courier New"/>
                <a:ea typeface="Courier New"/>
                <a:cs typeface="Courier New"/>
                <a:sym typeface="Courier New"/>
              </a:rPr>
              <a:t>ggplot(data = bechdel) +</a:t>
            </a:r>
            <a:endParaRPr sz="900">
              <a:latin typeface="Courier New"/>
              <a:ea typeface="Courier New"/>
              <a:cs typeface="Courier New"/>
              <a:sym typeface="Courier New"/>
            </a:endParaRPr>
          </a:p>
          <a:p>
            <a:pPr indent="0" lvl="0" marL="241300" marR="0" rtl="0" algn="l">
              <a:lnSpc>
                <a:spcPct val="100000"/>
              </a:lnSpc>
              <a:spcBef>
                <a:spcPts val="800"/>
              </a:spcBef>
              <a:spcAft>
                <a:spcPts val="0"/>
              </a:spcAft>
              <a:buNone/>
            </a:pPr>
            <a:r>
              <a:rPr lang="en" sz="900">
                <a:solidFill>
                  <a:srgbClr val="0365C0"/>
                </a:solidFill>
                <a:latin typeface="Courier New"/>
                <a:ea typeface="Courier New"/>
                <a:cs typeface="Courier New"/>
                <a:sym typeface="Courier New"/>
              </a:rPr>
              <a:t>geom_point(mapping = </a:t>
            </a:r>
            <a:endParaRPr sz="900">
              <a:solidFill>
                <a:srgbClr val="0365C0"/>
              </a:solidFill>
              <a:latin typeface="Courier New"/>
              <a:ea typeface="Courier New"/>
              <a:cs typeface="Courier New"/>
              <a:sym typeface="Courier New"/>
            </a:endParaRPr>
          </a:p>
          <a:p>
            <a:pPr indent="0" lvl="0" marL="241300" marR="0" rtl="0" algn="l">
              <a:lnSpc>
                <a:spcPct val="100000"/>
              </a:lnSpc>
              <a:spcBef>
                <a:spcPts val="800"/>
              </a:spcBef>
              <a:spcAft>
                <a:spcPts val="0"/>
              </a:spcAft>
              <a:buNone/>
            </a:pPr>
            <a:r>
              <a:rPr lang="en" sz="900">
                <a:solidFill>
                  <a:srgbClr val="0365C0"/>
                </a:solidFill>
                <a:latin typeface="Courier New"/>
                <a:ea typeface="Courier New"/>
                <a:cs typeface="Courier New"/>
                <a:sym typeface="Courier New"/>
              </a:rPr>
              <a:t>aes(x = clean_test, y = budget))</a:t>
            </a:r>
            <a:endParaRPr sz="900">
              <a:latin typeface="Courier New"/>
              <a:ea typeface="Courier New"/>
              <a:cs typeface="Courier New"/>
              <a:sym typeface="Courier New"/>
            </a:endParaRPr>
          </a:p>
        </p:txBody>
      </p:sp>
      <p:sp>
        <p:nvSpPr>
          <p:cNvPr id="4110" name="Google Shape;4110;p445"/>
          <p:cNvSpPr/>
          <p:nvPr/>
        </p:nvSpPr>
        <p:spPr>
          <a:xfrm>
            <a:off x="3703957" y="1125442"/>
            <a:ext cx="2290800" cy="2324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111" name="Google Shape;4111;p445"/>
          <p:cNvSpPr/>
          <p:nvPr/>
        </p:nvSpPr>
        <p:spPr>
          <a:xfrm>
            <a:off x="6604319" y="1125442"/>
            <a:ext cx="2286000" cy="2324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112" name="Google Shape;4112;p445"/>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3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16" name="Shape 4116"/>
        <p:cNvGrpSpPr/>
        <p:nvPr/>
      </p:nvGrpSpPr>
      <p:grpSpPr>
        <a:xfrm>
          <a:off x="0" y="0"/>
          <a:ext cx="0" cy="0"/>
          <a:chOff x="0" y="0"/>
          <a:chExt cx="0" cy="0"/>
        </a:xfrm>
      </p:grpSpPr>
      <p:sp>
        <p:nvSpPr>
          <p:cNvPr id="4117" name="Google Shape;4117;p446"/>
          <p:cNvSpPr txBox="1"/>
          <p:nvPr/>
        </p:nvSpPr>
        <p:spPr>
          <a:xfrm>
            <a:off x="263975" y="1728500"/>
            <a:ext cx="4776600" cy="1083300"/>
          </a:xfrm>
          <a:prstGeom prst="rect">
            <a:avLst/>
          </a:prstGeom>
          <a:solidFill>
            <a:srgbClr val="EFEFEF"/>
          </a:solidFill>
          <a:ln cap="flat" cmpd="sng" w="9525">
            <a:solidFill>
              <a:srgbClr val="666666"/>
            </a:solidFill>
            <a:prstDash val="solid"/>
            <a:round/>
            <a:headEnd len="sm" w="sm" type="none"/>
            <a:tailEnd len="sm" w="sm" type="none"/>
          </a:ln>
        </p:spPr>
        <p:txBody>
          <a:bodyPr anchorCtr="0" anchor="t" bIns="0" lIns="0" spcFirstLastPara="1" rIns="0" wrap="square" tIns="102225">
            <a:noAutofit/>
          </a:bodyPr>
          <a:lstStyle/>
          <a:p>
            <a:pPr indent="0" lvl="0" marL="0" marR="0" rtl="0" algn="l">
              <a:lnSpc>
                <a:spcPct val="100000"/>
              </a:lnSpc>
              <a:spcBef>
                <a:spcPts val="0"/>
              </a:spcBef>
              <a:spcAft>
                <a:spcPts val="0"/>
              </a:spcAft>
              <a:buNone/>
            </a:pPr>
            <a:r>
              <a:rPr lang="en" sz="1200">
                <a:latin typeface="Courier New"/>
                <a:ea typeface="Courier New"/>
                <a:cs typeface="Courier New"/>
                <a:sym typeface="Courier New"/>
              </a:rPr>
              <a:t> </a:t>
            </a:r>
            <a:r>
              <a:rPr lang="en" sz="1200">
                <a:latin typeface="Courier New"/>
                <a:ea typeface="Courier New"/>
                <a:cs typeface="Courier New"/>
                <a:sym typeface="Courier New"/>
              </a:rPr>
              <a:t>ggplot(data = bechdel) +</a:t>
            </a:r>
            <a:endParaRPr sz="1200">
              <a:latin typeface="Courier New"/>
              <a:ea typeface="Courier New"/>
              <a:cs typeface="Courier New"/>
              <a:sym typeface="Courier New"/>
            </a:endParaRPr>
          </a:p>
          <a:p>
            <a:pPr indent="0" lvl="0" marL="254000" marR="0" rtl="0" algn="l">
              <a:lnSpc>
                <a:spcPct val="100000"/>
              </a:lnSpc>
              <a:spcBef>
                <a:spcPts val="800"/>
              </a:spcBef>
              <a:spcAft>
                <a:spcPts val="0"/>
              </a:spcAft>
              <a:buNone/>
            </a:pPr>
            <a:r>
              <a:rPr lang="en" sz="1200">
                <a:solidFill>
                  <a:srgbClr val="0365C0"/>
                </a:solidFill>
                <a:latin typeface="Courier New"/>
                <a:ea typeface="Courier New"/>
                <a:cs typeface="Courier New"/>
                <a:sym typeface="Courier New"/>
              </a:rPr>
              <a:t>geom_boxplot</a:t>
            </a:r>
            <a:r>
              <a:rPr lang="en" sz="1200">
                <a:latin typeface="Courier New"/>
                <a:ea typeface="Courier New"/>
                <a:cs typeface="Courier New"/>
                <a:sym typeface="Courier New"/>
              </a:rPr>
              <a:t>(mapping = aes(x = clean_test, </a:t>
            </a:r>
            <a:endParaRPr sz="1200">
              <a:latin typeface="Courier New"/>
              <a:ea typeface="Courier New"/>
              <a:cs typeface="Courier New"/>
              <a:sym typeface="Courier New"/>
            </a:endParaRPr>
          </a:p>
          <a:p>
            <a:pPr indent="203200" lvl="0" marL="2540000" marR="0" rtl="0" algn="l">
              <a:lnSpc>
                <a:spcPct val="100000"/>
              </a:lnSpc>
              <a:spcBef>
                <a:spcPts val="800"/>
              </a:spcBef>
              <a:spcAft>
                <a:spcPts val="0"/>
              </a:spcAft>
              <a:buNone/>
            </a:pPr>
            <a:r>
              <a:rPr lang="en" sz="1200">
                <a:latin typeface="Courier New"/>
                <a:ea typeface="Courier New"/>
                <a:cs typeface="Courier New"/>
                <a:sym typeface="Courier New"/>
              </a:rPr>
              <a:t>y = budget))</a:t>
            </a:r>
            <a:endParaRPr sz="1200">
              <a:latin typeface="Courier New"/>
              <a:ea typeface="Courier New"/>
              <a:cs typeface="Courier New"/>
              <a:sym typeface="Courier New"/>
            </a:endParaRPr>
          </a:p>
        </p:txBody>
      </p:sp>
      <p:sp>
        <p:nvSpPr>
          <p:cNvPr id="4118" name="Google Shape;4118;p446"/>
          <p:cNvSpPr/>
          <p:nvPr/>
        </p:nvSpPr>
        <p:spPr>
          <a:xfrm>
            <a:off x="5547126" y="1181776"/>
            <a:ext cx="3035700" cy="305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26" name="Shape 526"/>
        <p:cNvGrpSpPr/>
        <p:nvPr/>
      </p:nvGrpSpPr>
      <p:grpSpPr>
        <a:xfrm>
          <a:off x="0" y="0"/>
          <a:ext cx="0" cy="0"/>
          <a:chOff x="0" y="0"/>
          <a:chExt cx="0" cy="0"/>
        </a:xfrm>
      </p:grpSpPr>
      <p:sp>
        <p:nvSpPr>
          <p:cNvPr id="527" name="Google Shape;527;p96"/>
          <p:cNvSpPr/>
          <p:nvPr/>
        </p:nvSpPr>
        <p:spPr>
          <a:xfrm>
            <a:off x="1586" y="142"/>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28" name="Google Shape;528;p96"/>
          <p:cNvSpPr txBox="1"/>
          <p:nvPr>
            <p:ph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529" name="Google Shape;529;p96"/>
          <p:cNvSpPr txBox="1"/>
          <p:nvPr/>
        </p:nvSpPr>
        <p:spPr>
          <a:xfrm>
            <a:off x="3350172" y="1364027"/>
            <a:ext cx="3509400" cy="2692800"/>
          </a:xfrm>
          <a:prstGeom prst="rect">
            <a:avLst/>
          </a:prstGeom>
          <a:noFill/>
          <a:ln>
            <a:noFill/>
          </a:ln>
        </p:spPr>
        <p:txBody>
          <a:bodyPr anchorCtr="0" anchor="t" bIns="0" lIns="0" spcFirstLastPara="1" rIns="0" wrap="square" tIns="170100">
            <a:noAutofit/>
          </a:bodyPr>
          <a:lstStyle/>
          <a:p>
            <a:pPr indent="0" lvl="0" marL="0" marR="0" rtl="0" algn="ctr">
              <a:lnSpc>
                <a:spcPct val="115000"/>
              </a:lnSpc>
              <a:spcBef>
                <a:spcPts val="0"/>
              </a:spcBef>
              <a:spcAft>
                <a:spcPts val="0"/>
              </a:spcAft>
              <a:buNone/>
            </a:pPr>
            <a:r>
              <a:rPr lang="en" sz="1600">
                <a:latin typeface="Questrial"/>
                <a:ea typeface="Questrial"/>
                <a:cs typeface="Questrial"/>
                <a:sym typeface="Questrial"/>
              </a:rPr>
              <a:t>What do you think this will return? </a:t>
            </a:r>
            <a:endParaRPr sz="1600">
              <a:latin typeface="Questrial"/>
              <a:ea typeface="Questrial"/>
              <a:cs typeface="Questrial"/>
              <a:sym typeface="Questrial"/>
            </a:endParaRPr>
          </a:p>
          <a:p>
            <a:pPr indent="0" lvl="0" marL="0" marR="0" rtl="0" algn="ctr">
              <a:lnSpc>
                <a:spcPct val="115000"/>
              </a:lnSpc>
              <a:spcBef>
                <a:spcPts val="500"/>
              </a:spcBef>
              <a:spcAft>
                <a:spcPts val="0"/>
              </a:spcAft>
              <a:buNone/>
            </a:pPr>
            <a:r>
              <a:t/>
            </a:r>
            <a:endParaRPr sz="1600">
              <a:latin typeface="Questrial"/>
              <a:ea typeface="Questrial"/>
              <a:cs typeface="Questrial"/>
              <a:sym typeface="Questrial"/>
            </a:endParaRPr>
          </a:p>
          <a:p>
            <a:pPr indent="0" lvl="0" marL="0" marR="0" rtl="0" algn="ctr">
              <a:lnSpc>
                <a:spcPct val="115000"/>
              </a:lnSpc>
              <a:spcBef>
                <a:spcPts val="500"/>
              </a:spcBef>
              <a:spcAft>
                <a:spcPts val="0"/>
              </a:spcAft>
              <a:buClr>
                <a:schemeClr val="dk1"/>
              </a:buClr>
              <a:buSzPts val="500"/>
              <a:buFont typeface="Arial"/>
              <a:buNone/>
            </a:pPr>
            <a:r>
              <a:rPr b="1" lang="en" sz="1800">
                <a:latin typeface="Questrial"/>
                <a:ea typeface="Questrial"/>
                <a:cs typeface="Questrial"/>
                <a:sym typeface="Questrial"/>
              </a:rPr>
              <a:t>factorial(round(2.0015) + 1)</a:t>
            </a:r>
            <a:endParaRPr b="1" sz="18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6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600">
              <a:latin typeface="Questrial"/>
              <a:ea typeface="Questrial"/>
              <a:cs typeface="Questrial"/>
              <a:sym typeface="Questrial"/>
            </a:endParaRPr>
          </a:p>
        </p:txBody>
      </p:sp>
    </p:spTree>
  </p:cSld>
  <p:clrMapOvr>
    <a:masterClrMapping/>
  </p:clrMapOvr>
</p:sld>
</file>

<file path=ppt/slides/slide3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alpha val="49800"/>
          </a:srgbClr>
        </a:solidFill>
      </p:bgPr>
    </p:bg>
    <p:spTree>
      <p:nvGrpSpPr>
        <p:cNvPr id="4122" name="Shape 4122"/>
        <p:cNvGrpSpPr/>
        <p:nvPr/>
      </p:nvGrpSpPr>
      <p:grpSpPr>
        <a:xfrm>
          <a:off x="0" y="0"/>
          <a:ext cx="0" cy="0"/>
          <a:chOff x="0" y="0"/>
          <a:chExt cx="0" cy="0"/>
        </a:xfrm>
      </p:grpSpPr>
      <p:sp>
        <p:nvSpPr>
          <p:cNvPr id="4123" name="Google Shape;4123;p447"/>
          <p:cNvSpPr txBox="1"/>
          <p:nvPr/>
        </p:nvSpPr>
        <p:spPr>
          <a:xfrm>
            <a:off x="476255" y="1414339"/>
            <a:ext cx="3564300" cy="1957200"/>
          </a:xfrm>
          <a:prstGeom prst="rect">
            <a:avLst/>
          </a:prstGeom>
          <a:noFill/>
          <a:ln>
            <a:noFill/>
          </a:ln>
        </p:spPr>
        <p:txBody>
          <a:bodyPr anchorCtr="0" anchor="t" bIns="0" lIns="0" spcFirstLastPara="1" rIns="0" wrap="square" tIns="4900">
            <a:noAutofit/>
          </a:bodyPr>
          <a:lstStyle/>
          <a:p>
            <a:pPr indent="-330200" lvl="0" marL="457200" marR="0" rtl="0" algn="l">
              <a:lnSpc>
                <a:spcPct val="125714"/>
              </a:lnSpc>
              <a:spcBef>
                <a:spcPts val="0"/>
              </a:spcBef>
              <a:spcAft>
                <a:spcPts val="0"/>
              </a:spcAft>
              <a:buSzPts val="1600"/>
              <a:buFont typeface="Questrial"/>
              <a:buChar char="●"/>
            </a:pPr>
            <a:r>
              <a:rPr lang="en" sz="1600">
                <a:latin typeface="Questrial"/>
                <a:ea typeface="Questrial"/>
                <a:cs typeface="Questrial"/>
                <a:sym typeface="Questrial"/>
              </a:rPr>
              <a:t>With your partner, make the histogram of </a:t>
            </a:r>
            <a:r>
              <a:rPr b="1" lang="en" sz="1600">
                <a:latin typeface="Questrial"/>
                <a:ea typeface="Questrial"/>
                <a:cs typeface="Questrial"/>
                <a:sym typeface="Questrial"/>
              </a:rPr>
              <a:t>budget.</a:t>
            </a:r>
            <a:r>
              <a:rPr lang="en" sz="1600">
                <a:latin typeface="Questrial"/>
                <a:ea typeface="Questrial"/>
                <a:cs typeface="Questrial"/>
                <a:sym typeface="Questrial"/>
              </a:rPr>
              <a:t> </a:t>
            </a:r>
            <a:endParaRPr sz="1600">
              <a:latin typeface="Questrial"/>
              <a:ea typeface="Questrial"/>
              <a:cs typeface="Questrial"/>
              <a:sym typeface="Questrial"/>
            </a:endParaRPr>
          </a:p>
          <a:p>
            <a:pPr indent="0" lvl="0" marL="457200" marR="0" rtl="0" algn="l">
              <a:lnSpc>
                <a:spcPct val="125714"/>
              </a:lnSpc>
              <a:spcBef>
                <a:spcPts val="0"/>
              </a:spcBef>
              <a:spcAft>
                <a:spcPts val="0"/>
              </a:spcAft>
              <a:buNone/>
            </a:pPr>
            <a:r>
              <a:t/>
            </a:r>
            <a:endParaRPr sz="1600">
              <a:latin typeface="Questrial"/>
              <a:ea typeface="Questrial"/>
              <a:cs typeface="Questrial"/>
              <a:sym typeface="Questrial"/>
            </a:endParaRPr>
          </a:p>
          <a:p>
            <a:pPr indent="-330200" lvl="0" marL="457200" marR="0" rtl="0" algn="l">
              <a:lnSpc>
                <a:spcPct val="125714"/>
              </a:lnSpc>
              <a:spcBef>
                <a:spcPts val="0"/>
              </a:spcBef>
              <a:spcAft>
                <a:spcPts val="0"/>
              </a:spcAft>
              <a:buSzPts val="1600"/>
              <a:buFont typeface="Questrial"/>
              <a:buChar char="●"/>
            </a:pPr>
            <a:r>
              <a:rPr lang="en" sz="1600">
                <a:latin typeface="Questrial"/>
                <a:ea typeface="Questrial"/>
                <a:cs typeface="Questrial"/>
                <a:sym typeface="Questrial"/>
              </a:rPr>
              <a:t>Use the </a:t>
            </a:r>
            <a:r>
              <a:rPr lang="en" sz="1600" u="sng">
                <a:solidFill>
                  <a:schemeClr val="hlink"/>
                </a:solidFill>
                <a:latin typeface="Questrial"/>
                <a:ea typeface="Questrial"/>
                <a:cs typeface="Questrial"/>
                <a:sym typeface="Questrial"/>
                <a:hlinkClick r:id="rId3"/>
              </a:rPr>
              <a:t>cheatsheet</a:t>
            </a:r>
            <a:r>
              <a:rPr lang="en" sz="1600">
                <a:latin typeface="Questrial"/>
                <a:ea typeface="Questrial"/>
                <a:cs typeface="Questrial"/>
                <a:sym typeface="Questrial"/>
              </a:rPr>
              <a:t>. </a:t>
            </a:r>
            <a:endParaRPr sz="1600">
              <a:latin typeface="Questrial"/>
              <a:ea typeface="Questrial"/>
              <a:cs typeface="Questrial"/>
              <a:sym typeface="Questrial"/>
            </a:endParaRPr>
          </a:p>
          <a:p>
            <a:pPr indent="0" lvl="0" marL="457200" marR="0" rtl="0" algn="l">
              <a:lnSpc>
                <a:spcPct val="125714"/>
              </a:lnSpc>
              <a:spcBef>
                <a:spcPts val="0"/>
              </a:spcBef>
              <a:spcAft>
                <a:spcPts val="0"/>
              </a:spcAft>
              <a:buNone/>
            </a:pPr>
            <a:r>
              <a:t/>
            </a:r>
            <a:endParaRPr sz="1600">
              <a:latin typeface="Questrial"/>
              <a:ea typeface="Questrial"/>
              <a:cs typeface="Questrial"/>
              <a:sym typeface="Questrial"/>
            </a:endParaRPr>
          </a:p>
          <a:p>
            <a:pPr indent="-330200" lvl="0" marL="457200" marR="0" rtl="0" algn="l">
              <a:lnSpc>
                <a:spcPct val="125714"/>
              </a:lnSpc>
              <a:spcBef>
                <a:spcPts val="0"/>
              </a:spcBef>
              <a:spcAft>
                <a:spcPts val="0"/>
              </a:spcAft>
              <a:buSzPts val="1600"/>
              <a:buFont typeface="Questrial"/>
              <a:buChar char="●"/>
            </a:pPr>
            <a:r>
              <a:rPr lang="en" sz="1600">
                <a:latin typeface="Questrial"/>
                <a:ea typeface="Questrial"/>
                <a:cs typeface="Questrial"/>
                <a:sym typeface="Questrial"/>
              </a:rPr>
              <a:t>Hint: do not supply a </a:t>
            </a:r>
            <a:r>
              <a:rPr b="1" lang="en" sz="1600">
                <a:latin typeface="Questrial"/>
                <a:ea typeface="Questrial"/>
                <a:cs typeface="Questrial"/>
                <a:sym typeface="Questrial"/>
              </a:rPr>
              <a:t>y </a:t>
            </a:r>
            <a:r>
              <a:rPr lang="en" sz="1600">
                <a:latin typeface="Questrial"/>
                <a:ea typeface="Questrial"/>
                <a:cs typeface="Questrial"/>
                <a:sym typeface="Questrial"/>
              </a:rPr>
              <a:t>variable.</a:t>
            </a:r>
            <a:endParaRPr sz="1600">
              <a:latin typeface="Questrial"/>
              <a:ea typeface="Questrial"/>
              <a:cs typeface="Questrial"/>
              <a:sym typeface="Questrial"/>
            </a:endParaRPr>
          </a:p>
        </p:txBody>
      </p:sp>
      <p:sp>
        <p:nvSpPr>
          <p:cNvPr id="4124" name="Google Shape;4124;p447"/>
          <p:cNvSpPr/>
          <p:nvPr/>
        </p:nvSpPr>
        <p:spPr>
          <a:xfrm>
            <a:off x="4921087" y="1211733"/>
            <a:ext cx="3286200" cy="3333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125" name="Google Shape;4125;p447"/>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3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29" name="Shape 4129"/>
        <p:cNvGrpSpPr/>
        <p:nvPr/>
      </p:nvGrpSpPr>
      <p:grpSpPr>
        <a:xfrm>
          <a:off x="0" y="0"/>
          <a:ext cx="0" cy="0"/>
          <a:chOff x="0" y="0"/>
          <a:chExt cx="0" cy="0"/>
        </a:xfrm>
      </p:grpSpPr>
      <p:sp>
        <p:nvSpPr>
          <p:cNvPr id="4130" name="Google Shape;4130;p448"/>
          <p:cNvSpPr txBox="1"/>
          <p:nvPr/>
        </p:nvSpPr>
        <p:spPr>
          <a:xfrm>
            <a:off x="292700" y="2244100"/>
            <a:ext cx="4375500" cy="745200"/>
          </a:xfrm>
          <a:prstGeom prst="rect">
            <a:avLst/>
          </a:prstGeom>
          <a:solidFill>
            <a:srgbClr val="EFEFEF"/>
          </a:solidFill>
          <a:ln cap="flat" cmpd="sng" w="9525">
            <a:solidFill>
              <a:srgbClr val="666666"/>
            </a:solidFill>
            <a:prstDash val="solid"/>
            <a:round/>
            <a:headEnd len="sm" w="sm" type="none"/>
            <a:tailEnd len="sm" w="sm" type="none"/>
          </a:ln>
        </p:spPr>
        <p:txBody>
          <a:bodyPr anchorCtr="0" anchor="t" bIns="0" lIns="0" spcFirstLastPara="1" rIns="0" wrap="square" tIns="5775">
            <a:noAutofit/>
          </a:bodyPr>
          <a:lstStyle/>
          <a:p>
            <a:pPr indent="-266700" lvl="0" marL="266700" marR="0" rtl="0" algn="l">
              <a:lnSpc>
                <a:spcPct val="139200"/>
              </a:lnSpc>
              <a:spcBef>
                <a:spcPts val="0"/>
              </a:spcBef>
              <a:spcAft>
                <a:spcPts val="0"/>
              </a:spcAft>
              <a:buNone/>
            </a:pPr>
            <a:r>
              <a:rPr lang="en" sz="1200">
                <a:latin typeface="Courier New"/>
                <a:ea typeface="Courier New"/>
                <a:cs typeface="Courier New"/>
                <a:sym typeface="Courier New"/>
              </a:rPr>
              <a:t> </a:t>
            </a:r>
            <a:r>
              <a:rPr lang="en" sz="1200">
                <a:latin typeface="Courier New"/>
                <a:ea typeface="Courier New"/>
                <a:cs typeface="Courier New"/>
                <a:sym typeface="Courier New"/>
              </a:rPr>
              <a:t>ggplot(data = bechdel) +  </a:t>
            </a:r>
            <a:endParaRPr sz="1200">
              <a:latin typeface="Courier New"/>
              <a:ea typeface="Courier New"/>
              <a:cs typeface="Courier New"/>
              <a:sym typeface="Courier New"/>
            </a:endParaRPr>
          </a:p>
          <a:p>
            <a:pPr indent="-266700" lvl="0" marL="266700" marR="0" rtl="0" algn="l">
              <a:lnSpc>
                <a:spcPct val="139200"/>
              </a:lnSpc>
              <a:spcBef>
                <a:spcPts val="0"/>
              </a:spcBef>
              <a:spcAft>
                <a:spcPts val="0"/>
              </a:spcAft>
              <a:buNone/>
            </a:pPr>
            <a:r>
              <a:rPr lang="en" sz="1200">
                <a:solidFill>
                  <a:srgbClr val="0365C0"/>
                </a:solidFill>
                <a:latin typeface="Courier New"/>
                <a:ea typeface="Courier New"/>
                <a:cs typeface="Courier New"/>
                <a:sym typeface="Courier New"/>
              </a:rPr>
              <a:t>     geom_histogram</a:t>
            </a:r>
            <a:r>
              <a:rPr lang="en" sz="1200">
                <a:latin typeface="Courier New"/>
                <a:ea typeface="Courier New"/>
                <a:cs typeface="Courier New"/>
                <a:sym typeface="Courier New"/>
              </a:rPr>
              <a:t>(mapping = aes(x = budget))</a:t>
            </a:r>
            <a:endParaRPr sz="1200">
              <a:latin typeface="Courier New"/>
              <a:ea typeface="Courier New"/>
              <a:cs typeface="Courier New"/>
              <a:sym typeface="Courier New"/>
            </a:endParaRPr>
          </a:p>
        </p:txBody>
      </p:sp>
      <p:sp>
        <p:nvSpPr>
          <p:cNvPr id="4131" name="Google Shape;4131;p448"/>
          <p:cNvSpPr/>
          <p:nvPr/>
        </p:nvSpPr>
        <p:spPr>
          <a:xfrm>
            <a:off x="5048752" y="904804"/>
            <a:ext cx="3600600" cy="3630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35" name="Shape 4135"/>
        <p:cNvGrpSpPr/>
        <p:nvPr/>
      </p:nvGrpSpPr>
      <p:grpSpPr>
        <a:xfrm>
          <a:off x="0" y="0"/>
          <a:ext cx="0" cy="0"/>
          <a:chOff x="0" y="0"/>
          <a:chExt cx="0" cy="0"/>
        </a:xfrm>
      </p:grpSpPr>
      <p:sp>
        <p:nvSpPr>
          <p:cNvPr id="4136" name="Google Shape;4136;p449"/>
          <p:cNvSpPr/>
          <p:nvPr/>
        </p:nvSpPr>
        <p:spPr>
          <a:xfrm>
            <a:off x="981707" y="2843022"/>
            <a:ext cx="7115100" cy="500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137" name="Google Shape;4137;p449"/>
          <p:cNvSpPr txBox="1"/>
          <p:nvPr/>
        </p:nvSpPr>
        <p:spPr>
          <a:xfrm>
            <a:off x="981710" y="1021044"/>
            <a:ext cx="7496700" cy="1550700"/>
          </a:xfrm>
          <a:prstGeom prst="rect">
            <a:avLst/>
          </a:prstGeom>
          <a:noFill/>
          <a:ln>
            <a:noFill/>
          </a:ln>
        </p:spPr>
        <p:txBody>
          <a:bodyPr anchorCtr="0" anchor="t" bIns="0" lIns="0" spcFirstLastPara="1" rIns="0" wrap="square" tIns="28300">
            <a:noAutofit/>
          </a:bodyPr>
          <a:lstStyle/>
          <a:p>
            <a:pPr indent="0" lvl="0" marL="0" marR="0" rtl="0" algn="l">
              <a:lnSpc>
                <a:spcPct val="114782"/>
              </a:lnSpc>
              <a:spcBef>
                <a:spcPts val="0"/>
              </a:spcBef>
              <a:spcAft>
                <a:spcPts val="0"/>
              </a:spcAft>
              <a:buNone/>
            </a:pPr>
            <a:r>
              <a:rPr lang="en" sz="1600">
                <a:latin typeface="Questrial"/>
                <a:ea typeface="Questrial"/>
                <a:cs typeface="Questrial"/>
                <a:sym typeface="Questrial"/>
              </a:rPr>
              <a:t>When you run this code, you will get what  looks like an error, but is actually just a  message from R.</a:t>
            </a:r>
            <a:endParaRPr sz="1600">
              <a:latin typeface="Questrial"/>
              <a:ea typeface="Questrial"/>
              <a:cs typeface="Questrial"/>
              <a:sym typeface="Questrial"/>
            </a:endParaRPr>
          </a:p>
          <a:p>
            <a:pPr indent="0" lvl="0" marL="0" marR="0" rtl="0" algn="l">
              <a:lnSpc>
                <a:spcPct val="114782"/>
              </a:lnSpc>
              <a:spcBef>
                <a:spcPts val="0"/>
              </a:spcBef>
              <a:spcAft>
                <a:spcPts val="0"/>
              </a:spcAft>
              <a:buNone/>
            </a:pPr>
            <a:r>
              <a:rPr lang="en" sz="1600">
                <a:latin typeface="Questrial"/>
                <a:ea typeface="Questrial"/>
                <a:cs typeface="Questrial"/>
                <a:sym typeface="Questrial"/>
              </a:rPr>
              <a:t> </a:t>
            </a:r>
            <a:endParaRPr sz="1600">
              <a:latin typeface="Questrial"/>
              <a:ea typeface="Questrial"/>
              <a:cs typeface="Questrial"/>
              <a:sym typeface="Questrial"/>
            </a:endParaRPr>
          </a:p>
          <a:p>
            <a:pPr indent="0" lvl="0" marL="0" marR="0" rtl="0" algn="l">
              <a:lnSpc>
                <a:spcPct val="114782"/>
              </a:lnSpc>
              <a:spcBef>
                <a:spcPts val="0"/>
              </a:spcBef>
              <a:spcAft>
                <a:spcPts val="0"/>
              </a:spcAft>
              <a:buNone/>
            </a:pPr>
            <a:r>
              <a:rPr lang="en" sz="1600">
                <a:latin typeface="Questrial"/>
                <a:ea typeface="Questrial"/>
                <a:cs typeface="Questrial"/>
                <a:sym typeface="Questrial"/>
              </a:rPr>
              <a:t>Because it's a bad idea to use  default binwidths, the package is reminding  you to pick your own</a:t>
            </a:r>
            <a:endParaRPr sz="1600">
              <a:latin typeface="Questrial"/>
              <a:ea typeface="Questrial"/>
              <a:cs typeface="Questrial"/>
              <a:sym typeface="Questrial"/>
            </a:endParaRPr>
          </a:p>
        </p:txBody>
      </p:sp>
    </p:spTree>
  </p:cSld>
  <p:clrMapOvr>
    <a:masterClrMapping/>
  </p:clrMapOvr>
</p:sld>
</file>

<file path=ppt/slides/slide3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41" name="Shape 4141"/>
        <p:cNvGrpSpPr/>
        <p:nvPr/>
      </p:nvGrpSpPr>
      <p:grpSpPr>
        <a:xfrm>
          <a:off x="0" y="0"/>
          <a:ext cx="0" cy="0"/>
          <a:chOff x="0" y="0"/>
          <a:chExt cx="0" cy="0"/>
        </a:xfrm>
      </p:grpSpPr>
      <p:sp>
        <p:nvSpPr>
          <p:cNvPr id="4142" name="Google Shape;4142;p450"/>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143" name="Google Shape;4143;p450"/>
          <p:cNvSpPr txBox="1"/>
          <p:nvPr/>
        </p:nvSpPr>
        <p:spPr>
          <a:xfrm>
            <a:off x="476255" y="1481218"/>
            <a:ext cx="4943400" cy="1672200"/>
          </a:xfrm>
          <a:prstGeom prst="rect">
            <a:avLst/>
          </a:prstGeom>
          <a:noFill/>
          <a:ln>
            <a:noFill/>
          </a:ln>
        </p:spPr>
        <p:txBody>
          <a:bodyPr anchorCtr="0" anchor="t" bIns="0" lIns="0" spcFirstLastPara="1" rIns="0" wrap="square" tIns="33225">
            <a:noAutofit/>
          </a:bodyPr>
          <a:lstStyle/>
          <a:p>
            <a:pPr indent="-355600" lvl="0" marL="457200" marR="0" rtl="0" algn="l">
              <a:lnSpc>
                <a:spcPct val="100000"/>
              </a:lnSpc>
              <a:spcBef>
                <a:spcPts val="0"/>
              </a:spcBef>
              <a:spcAft>
                <a:spcPts val="0"/>
              </a:spcAft>
              <a:buSzPts val="2000"/>
              <a:buFont typeface="Questrial"/>
              <a:buChar char="●"/>
            </a:pPr>
            <a:r>
              <a:rPr lang="en" sz="2000">
                <a:latin typeface="Questrial"/>
                <a:ea typeface="Questrial"/>
                <a:cs typeface="Questrial"/>
                <a:sym typeface="Questrial"/>
              </a:rPr>
              <a:t>What would be a reasonable binwidth for budget?</a:t>
            </a:r>
            <a:endParaRPr sz="2000">
              <a:latin typeface="Questrial"/>
              <a:ea typeface="Questrial"/>
              <a:cs typeface="Questrial"/>
              <a:sym typeface="Questrial"/>
            </a:endParaRPr>
          </a:p>
          <a:p>
            <a:pPr indent="0" lvl="0" marL="457200" marR="0" rtl="0" algn="l">
              <a:lnSpc>
                <a:spcPct val="100000"/>
              </a:lnSpc>
              <a:spcBef>
                <a:spcPts val="200"/>
              </a:spcBef>
              <a:spcAft>
                <a:spcPts val="0"/>
              </a:spcAft>
              <a:buNone/>
            </a:pPr>
            <a:r>
              <a:t/>
            </a:r>
            <a:endParaRPr sz="2000">
              <a:latin typeface="Questrial"/>
              <a:ea typeface="Questrial"/>
              <a:cs typeface="Questrial"/>
              <a:sym typeface="Questrial"/>
            </a:endParaRPr>
          </a:p>
          <a:p>
            <a:pPr indent="-355600" lvl="0" marL="457200" marR="0" rtl="0" algn="l">
              <a:lnSpc>
                <a:spcPct val="100000"/>
              </a:lnSpc>
              <a:spcBef>
                <a:spcPts val="1300"/>
              </a:spcBef>
              <a:spcAft>
                <a:spcPts val="0"/>
              </a:spcAft>
              <a:buSzPts val="2000"/>
              <a:buFont typeface="Questrial"/>
              <a:buChar char="●"/>
            </a:pPr>
            <a:r>
              <a:rPr lang="en" sz="2000">
                <a:latin typeface="Questrial"/>
                <a:ea typeface="Questrial"/>
                <a:cs typeface="Questrial"/>
                <a:sym typeface="Questrial"/>
              </a:rPr>
              <a:t>Try it out.</a:t>
            </a:r>
            <a:endParaRPr sz="2000">
              <a:latin typeface="Questrial"/>
              <a:ea typeface="Questrial"/>
              <a:cs typeface="Questrial"/>
              <a:sym typeface="Questrial"/>
            </a:endParaRPr>
          </a:p>
        </p:txBody>
      </p:sp>
      <p:sp>
        <p:nvSpPr>
          <p:cNvPr id="4144" name="Google Shape;4144;p450"/>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3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48" name="Shape 4148"/>
        <p:cNvGrpSpPr/>
        <p:nvPr/>
      </p:nvGrpSpPr>
      <p:grpSpPr>
        <a:xfrm>
          <a:off x="0" y="0"/>
          <a:ext cx="0" cy="0"/>
          <a:chOff x="0" y="0"/>
          <a:chExt cx="0" cy="0"/>
        </a:xfrm>
      </p:grpSpPr>
      <p:sp>
        <p:nvSpPr>
          <p:cNvPr id="4149" name="Google Shape;4149;p451"/>
          <p:cNvSpPr txBox="1"/>
          <p:nvPr/>
        </p:nvSpPr>
        <p:spPr>
          <a:xfrm>
            <a:off x="3078762" y="3978301"/>
            <a:ext cx="4892100" cy="745200"/>
          </a:xfrm>
          <a:prstGeom prst="rect">
            <a:avLst/>
          </a:prstGeom>
          <a:noFill/>
          <a:ln>
            <a:noFill/>
          </a:ln>
        </p:spPr>
        <p:txBody>
          <a:bodyPr anchorCtr="0" anchor="t" bIns="0" lIns="0" spcFirstLastPara="1" rIns="0" wrap="square" tIns="109175">
            <a:noAutofit/>
          </a:bodyPr>
          <a:lstStyle/>
          <a:p>
            <a:pPr indent="0" lvl="0" marL="0" marR="0" rtl="0" algn="l">
              <a:lnSpc>
                <a:spcPct val="100000"/>
              </a:lnSpc>
              <a:spcBef>
                <a:spcPts val="0"/>
              </a:spcBef>
              <a:spcAft>
                <a:spcPts val="0"/>
              </a:spcAft>
              <a:buNone/>
            </a:pPr>
            <a:r>
              <a:rPr lang="en" sz="1700">
                <a:latin typeface="Questrial"/>
                <a:ea typeface="Questrial"/>
                <a:cs typeface="Questrial"/>
                <a:sym typeface="Questrial"/>
              </a:rPr>
              <a:t>ggplot(data = bechdel) +</a:t>
            </a:r>
            <a:endParaRPr sz="1700">
              <a:latin typeface="Questrial"/>
              <a:ea typeface="Questrial"/>
              <a:cs typeface="Questrial"/>
              <a:sym typeface="Questrial"/>
            </a:endParaRPr>
          </a:p>
          <a:p>
            <a:pPr indent="0" lvl="0" marL="266700" marR="0" rtl="0" algn="l">
              <a:lnSpc>
                <a:spcPct val="100000"/>
              </a:lnSpc>
              <a:spcBef>
                <a:spcPts val="800"/>
              </a:spcBef>
              <a:spcAft>
                <a:spcPts val="0"/>
              </a:spcAft>
              <a:buNone/>
            </a:pPr>
            <a:r>
              <a:rPr lang="en" sz="1700">
                <a:solidFill>
                  <a:srgbClr val="0365C0"/>
                </a:solidFill>
                <a:latin typeface="Questrial"/>
                <a:ea typeface="Questrial"/>
                <a:cs typeface="Questrial"/>
                <a:sym typeface="Questrial"/>
              </a:rPr>
              <a:t>geom_histogram</a:t>
            </a:r>
            <a:r>
              <a:rPr lang="en" sz="1700">
                <a:latin typeface="Questrial"/>
                <a:ea typeface="Questrial"/>
                <a:cs typeface="Questrial"/>
                <a:sym typeface="Questrial"/>
              </a:rPr>
              <a:t>(mapping = aes(x = budget), binwidth=10000000)</a:t>
            </a:r>
            <a:endParaRPr sz="1700">
              <a:latin typeface="Questrial"/>
              <a:ea typeface="Questrial"/>
              <a:cs typeface="Questrial"/>
              <a:sym typeface="Questrial"/>
            </a:endParaRPr>
          </a:p>
        </p:txBody>
      </p:sp>
      <p:sp>
        <p:nvSpPr>
          <p:cNvPr id="4150" name="Google Shape;4150;p451"/>
          <p:cNvSpPr/>
          <p:nvPr/>
        </p:nvSpPr>
        <p:spPr>
          <a:xfrm>
            <a:off x="2771775" y="347358"/>
            <a:ext cx="3600600" cy="3630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54" name="Shape 4154"/>
        <p:cNvGrpSpPr/>
        <p:nvPr/>
      </p:nvGrpSpPr>
      <p:grpSpPr>
        <a:xfrm>
          <a:off x="0" y="0"/>
          <a:ext cx="0" cy="0"/>
          <a:chOff x="0" y="0"/>
          <a:chExt cx="0" cy="0"/>
        </a:xfrm>
      </p:grpSpPr>
      <p:sp>
        <p:nvSpPr>
          <p:cNvPr id="4155" name="Google Shape;4155;p452"/>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156" name="Google Shape;4156;p452"/>
          <p:cNvSpPr txBox="1"/>
          <p:nvPr/>
        </p:nvSpPr>
        <p:spPr>
          <a:xfrm>
            <a:off x="476255" y="1422969"/>
            <a:ext cx="3783300" cy="2638200"/>
          </a:xfrm>
          <a:prstGeom prst="rect">
            <a:avLst/>
          </a:prstGeom>
          <a:noFill/>
          <a:ln>
            <a:noFill/>
          </a:ln>
        </p:spPr>
        <p:txBody>
          <a:bodyPr anchorCtr="0" anchor="t" bIns="0" lIns="0" spcFirstLastPara="1" rIns="0" wrap="square" tIns="4900">
            <a:noAutofit/>
          </a:bodyPr>
          <a:lstStyle/>
          <a:p>
            <a:pPr indent="0" lvl="0" marL="0" marR="0" rtl="0" algn="l">
              <a:lnSpc>
                <a:spcPct val="126233"/>
              </a:lnSpc>
              <a:spcBef>
                <a:spcPts val="0"/>
              </a:spcBef>
              <a:spcAft>
                <a:spcPts val="0"/>
              </a:spcAft>
              <a:buNone/>
            </a:pPr>
            <a:r>
              <a:rPr lang="en" sz="1800">
                <a:latin typeface="Questrial"/>
                <a:ea typeface="Questrial"/>
                <a:cs typeface="Questrial"/>
                <a:sym typeface="Questrial"/>
              </a:rPr>
              <a:t>With your partner, make the density plot of </a:t>
            </a:r>
            <a:r>
              <a:rPr b="1" lang="en" sz="1800">
                <a:latin typeface="Questrial"/>
                <a:ea typeface="Questrial"/>
                <a:cs typeface="Questrial"/>
                <a:sym typeface="Questrial"/>
              </a:rPr>
              <a:t>budget </a:t>
            </a:r>
            <a:r>
              <a:rPr lang="en" sz="1800">
                <a:latin typeface="Questrial"/>
                <a:ea typeface="Questrial"/>
                <a:cs typeface="Questrial"/>
                <a:sym typeface="Questrial"/>
              </a:rPr>
              <a:t>colored by </a:t>
            </a:r>
            <a:r>
              <a:rPr b="1" lang="en" sz="1800">
                <a:latin typeface="Questrial"/>
                <a:ea typeface="Questrial"/>
                <a:cs typeface="Questrial"/>
                <a:sym typeface="Questrial"/>
              </a:rPr>
              <a:t>clean_test.</a:t>
            </a:r>
            <a:endParaRPr sz="1800">
              <a:latin typeface="Questrial"/>
              <a:ea typeface="Questrial"/>
              <a:cs typeface="Questrial"/>
              <a:sym typeface="Questrial"/>
            </a:endParaRPr>
          </a:p>
          <a:p>
            <a:pPr indent="0" lvl="0" marL="0" marR="0" rtl="0" algn="l">
              <a:lnSpc>
                <a:spcPct val="126233"/>
              </a:lnSpc>
              <a:spcBef>
                <a:spcPts val="0"/>
              </a:spcBef>
              <a:spcAft>
                <a:spcPts val="0"/>
              </a:spcAft>
              <a:buNone/>
            </a:pPr>
            <a:r>
              <a:t/>
            </a:r>
            <a:endParaRPr sz="1800">
              <a:latin typeface="Questrial"/>
              <a:ea typeface="Questrial"/>
              <a:cs typeface="Questrial"/>
              <a:sym typeface="Questrial"/>
            </a:endParaRPr>
          </a:p>
          <a:p>
            <a:pPr indent="0" lvl="0" marL="0" marR="0" rtl="0" algn="l">
              <a:lnSpc>
                <a:spcPct val="126233"/>
              </a:lnSpc>
              <a:spcBef>
                <a:spcPts val="0"/>
              </a:spcBef>
              <a:spcAft>
                <a:spcPts val="0"/>
              </a:spcAft>
              <a:buNone/>
            </a:pPr>
            <a:r>
              <a:rPr lang="en" sz="1800">
                <a:latin typeface="Questrial"/>
                <a:ea typeface="Questrial"/>
                <a:cs typeface="Questrial"/>
                <a:sym typeface="Questrial"/>
              </a:rPr>
              <a:t>Use the </a:t>
            </a:r>
            <a:r>
              <a:rPr lang="en" sz="1800" u="sng">
                <a:solidFill>
                  <a:schemeClr val="hlink"/>
                </a:solidFill>
                <a:latin typeface="Questrial"/>
                <a:ea typeface="Questrial"/>
                <a:cs typeface="Questrial"/>
                <a:sym typeface="Questrial"/>
                <a:hlinkClick r:id="rId4"/>
              </a:rPr>
              <a:t>cheatsheet</a:t>
            </a:r>
            <a:r>
              <a:rPr lang="en" sz="1800">
                <a:latin typeface="Questrial"/>
                <a:ea typeface="Questrial"/>
                <a:cs typeface="Questrial"/>
                <a:sym typeface="Questrial"/>
              </a:rPr>
              <a:t>. </a:t>
            </a:r>
            <a:endParaRPr sz="1800">
              <a:latin typeface="Questrial"/>
              <a:ea typeface="Questrial"/>
              <a:cs typeface="Questrial"/>
              <a:sym typeface="Questrial"/>
            </a:endParaRPr>
          </a:p>
          <a:p>
            <a:pPr indent="0" lvl="0" marL="0" marR="0" rtl="0" algn="l">
              <a:lnSpc>
                <a:spcPct val="126233"/>
              </a:lnSpc>
              <a:spcBef>
                <a:spcPts val="0"/>
              </a:spcBef>
              <a:spcAft>
                <a:spcPts val="0"/>
              </a:spcAft>
              <a:buNone/>
            </a:pPr>
            <a:r>
              <a:t/>
            </a:r>
            <a:endParaRPr sz="1800">
              <a:latin typeface="Questrial"/>
              <a:ea typeface="Questrial"/>
              <a:cs typeface="Questrial"/>
              <a:sym typeface="Questrial"/>
            </a:endParaRPr>
          </a:p>
          <a:p>
            <a:pPr indent="0" lvl="0" marL="0" marR="0" rtl="0" algn="l">
              <a:lnSpc>
                <a:spcPct val="126233"/>
              </a:lnSpc>
              <a:spcBef>
                <a:spcPts val="0"/>
              </a:spcBef>
              <a:spcAft>
                <a:spcPts val="0"/>
              </a:spcAft>
              <a:buNone/>
            </a:pPr>
            <a:r>
              <a:rPr lang="en" sz="1800">
                <a:latin typeface="Questrial"/>
                <a:ea typeface="Questrial"/>
                <a:cs typeface="Questrial"/>
                <a:sym typeface="Questrial"/>
              </a:rPr>
              <a:t>Try your best guess.</a:t>
            </a:r>
            <a:endParaRPr sz="1800">
              <a:latin typeface="Questrial"/>
              <a:ea typeface="Questrial"/>
              <a:cs typeface="Questrial"/>
              <a:sym typeface="Questrial"/>
            </a:endParaRPr>
          </a:p>
        </p:txBody>
      </p:sp>
      <p:sp>
        <p:nvSpPr>
          <p:cNvPr id="4157" name="Google Shape;4157;p452"/>
          <p:cNvSpPr/>
          <p:nvPr/>
        </p:nvSpPr>
        <p:spPr>
          <a:xfrm>
            <a:off x="4865152" y="1253568"/>
            <a:ext cx="4005300" cy="2843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158" name="Google Shape;4158;p452"/>
          <p:cNvSpPr txBox="1"/>
          <p:nvPr>
            <p:ph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3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62" name="Shape 4162"/>
        <p:cNvGrpSpPr/>
        <p:nvPr/>
      </p:nvGrpSpPr>
      <p:grpSpPr>
        <a:xfrm>
          <a:off x="0" y="0"/>
          <a:ext cx="0" cy="0"/>
          <a:chOff x="0" y="0"/>
          <a:chExt cx="0" cy="0"/>
        </a:xfrm>
      </p:grpSpPr>
      <p:sp>
        <p:nvSpPr>
          <p:cNvPr id="4163" name="Google Shape;4163;p453"/>
          <p:cNvSpPr txBox="1"/>
          <p:nvPr/>
        </p:nvSpPr>
        <p:spPr>
          <a:xfrm>
            <a:off x="2304353" y="4276366"/>
            <a:ext cx="4798500" cy="745200"/>
          </a:xfrm>
          <a:prstGeom prst="rect">
            <a:avLst/>
          </a:prstGeom>
          <a:noFill/>
          <a:ln>
            <a:noFill/>
          </a:ln>
        </p:spPr>
        <p:txBody>
          <a:bodyPr anchorCtr="0" anchor="t" bIns="0" lIns="0" spcFirstLastPara="1" rIns="0" wrap="square" tIns="5775">
            <a:noAutofit/>
          </a:bodyPr>
          <a:lstStyle/>
          <a:p>
            <a:pPr indent="-266700" lvl="0" marL="266700" marR="0" rtl="0" algn="l">
              <a:lnSpc>
                <a:spcPct val="139200"/>
              </a:lnSpc>
              <a:spcBef>
                <a:spcPts val="0"/>
              </a:spcBef>
              <a:spcAft>
                <a:spcPts val="0"/>
              </a:spcAft>
              <a:buNone/>
            </a:pPr>
            <a:r>
              <a:rPr lang="en" sz="1700">
                <a:latin typeface="Questrial"/>
                <a:ea typeface="Questrial"/>
                <a:cs typeface="Questrial"/>
                <a:sym typeface="Questrial"/>
              </a:rPr>
              <a:t>ggplot(data = bechdel) +  </a:t>
            </a:r>
            <a:r>
              <a:rPr lang="en" sz="1700">
                <a:solidFill>
                  <a:srgbClr val="0365C0"/>
                </a:solidFill>
                <a:latin typeface="Questrial"/>
                <a:ea typeface="Questrial"/>
                <a:cs typeface="Questrial"/>
                <a:sym typeface="Questrial"/>
              </a:rPr>
              <a:t>geom_density</a:t>
            </a:r>
            <a:r>
              <a:rPr lang="en" sz="1700">
                <a:latin typeface="Questrial"/>
                <a:ea typeface="Questrial"/>
                <a:cs typeface="Questrial"/>
                <a:sym typeface="Questrial"/>
              </a:rPr>
              <a:t>(mapping = aes(x = budget))</a:t>
            </a:r>
            <a:endParaRPr sz="1700">
              <a:latin typeface="Questrial"/>
              <a:ea typeface="Questrial"/>
              <a:cs typeface="Questrial"/>
              <a:sym typeface="Questrial"/>
            </a:endParaRPr>
          </a:p>
        </p:txBody>
      </p:sp>
      <p:sp>
        <p:nvSpPr>
          <p:cNvPr id="4164" name="Google Shape;4164;p453"/>
          <p:cNvSpPr/>
          <p:nvPr/>
        </p:nvSpPr>
        <p:spPr>
          <a:xfrm>
            <a:off x="2100262" y="574290"/>
            <a:ext cx="4943400" cy="3480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3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68" name="Shape 4168"/>
        <p:cNvGrpSpPr/>
        <p:nvPr/>
      </p:nvGrpSpPr>
      <p:grpSpPr>
        <a:xfrm>
          <a:off x="0" y="0"/>
          <a:ext cx="0" cy="0"/>
          <a:chOff x="0" y="0"/>
          <a:chExt cx="0" cy="0"/>
        </a:xfrm>
      </p:grpSpPr>
      <p:sp>
        <p:nvSpPr>
          <p:cNvPr id="4169" name="Google Shape;4169;p454"/>
          <p:cNvSpPr/>
          <p:nvPr/>
        </p:nvSpPr>
        <p:spPr>
          <a:xfrm>
            <a:off x="2047875" y="266681"/>
            <a:ext cx="5598300" cy="3972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170" name="Google Shape;4170;p454"/>
          <p:cNvSpPr txBox="1"/>
          <p:nvPr/>
        </p:nvSpPr>
        <p:spPr>
          <a:xfrm>
            <a:off x="2389539" y="4303946"/>
            <a:ext cx="5906400" cy="564000"/>
          </a:xfrm>
          <a:prstGeom prst="rect">
            <a:avLst/>
          </a:prstGeom>
          <a:noFill/>
          <a:ln>
            <a:noFill/>
          </a:ln>
        </p:spPr>
        <p:txBody>
          <a:bodyPr anchorCtr="0" anchor="t" bIns="0" lIns="0" spcFirstLastPara="1" rIns="0" wrap="square" tIns="84050">
            <a:noAutofit/>
          </a:bodyPr>
          <a:lstStyle/>
          <a:p>
            <a:pPr indent="0" lvl="0" marL="0" marR="0" rtl="0" algn="l">
              <a:lnSpc>
                <a:spcPct val="100000"/>
              </a:lnSpc>
              <a:spcBef>
                <a:spcPts val="0"/>
              </a:spcBef>
              <a:spcAft>
                <a:spcPts val="0"/>
              </a:spcAft>
              <a:buNone/>
            </a:pPr>
            <a:r>
              <a:rPr lang="en" sz="1300">
                <a:latin typeface="Questrial"/>
                <a:ea typeface="Questrial"/>
                <a:cs typeface="Questrial"/>
                <a:sym typeface="Questrial"/>
              </a:rPr>
              <a:t>ggplot(data = bechdel) +</a:t>
            </a:r>
            <a:endParaRPr sz="1300">
              <a:latin typeface="Questrial"/>
              <a:ea typeface="Questrial"/>
              <a:cs typeface="Questrial"/>
              <a:sym typeface="Questrial"/>
            </a:endParaRPr>
          </a:p>
          <a:p>
            <a:pPr indent="0" lvl="0" marL="203200" marR="0" rtl="0" algn="l">
              <a:lnSpc>
                <a:spcPct val="100000"/>
              </a:lnSpc>
              <a:spcBef>
                <a:spcPts val="600"/>
              </a:spcBef>
              <a:spcAft>
                <a:spcPts val="0"/>
              </a:spcAft>
              <a:buNone/>
            </a:pPr>
            <a:r>
              <a:rPr lang="en" sz="1300">
                <a:solidFill>
                  <a:srgbClr val="0365C0"/>
                </a:solidFill>
                <a:latin typeface="Questrial"/>
                <a:ea typeface="Questrial"/>
                <a:cs typeface="Questrial"/>
                <a:sym typeface="Questrial"/>
              </a:rPr>
              <a:t>geom_density</a:t>
            </a:r>
            <a:r>
              <a:rPr lang="en" sz="1300">
                <a:latin typeface="Questrial"/>
                <a:ea typeface="Questrial"/>
                <a:cs typeface="Questrial"/>
                <a:sym typeface="Questrial"/>
              </a:rPr>
              <a:t>(mapping = aes(x = budget, color=clean_test))</a:t>
            </a:r>
            <a:endParaRPr sz="1300">
              <a:latin typeface="Questrial"/>
              <a:ea typeface="Questrial"/>
              <a:cs typeface="Questrial"/>
              <a:sym typeface="Questrial"/>
            </a:endParaRPr>
          </a:p>
        </p:txBody>
      </p:sp>
    </p:spTree>
  </p:cSld>
  <p:clrMapOvr>
    <a:masterClrMapping/>
  </p:clrMapOvr>
</p:sld>
</file>

<file path=ppt/slides/slide3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74" name="Shape 4174"/>
        <p:cNvGrpSpPr/>
        <p:nvPr/>
      </p:nvGrpSpPr>
      <p:grpSpPr>
        <a:xfrm>
          <a:off x="0" y="0"/>
          <a:ext cx="0" cy="0"/>
          <a:chOff x="0" y="0"/>
          <a:chExt cx="0" cy="0"/>
        </a:xfrm>
      </p:grpSpPr>
      <p:sp>
        <p:nvSpPr>
          <p:cNvPr id="4175" name="Google Shape;4175;p455"/>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176" name="Google Shape;4176;p455"/>
          <p:cNvSpPr txBox="1"/>
          <p:nvPr/>
        </p:nvSpPr>
        <p:spPr>
          <a:xfrm>
            <a:off x="476255" y="1451712"/>
            <a:ext cx="7235100" cy="1846500"/>
          </a:xfrm>
          <a:prstGeom prst="rect">
            <a:avLst/>
          </a:prstGeom>
          <a:noFill/>
          <a:ln>
            <a:noFill/>
          </a:ln>
        </p:spPr>
        <p:txBody>
          <a:bodyPr anchorCtr="0" anchor="t" bIns="0" lIns="0" spcFirstLastPara="1" rIns="0" wrap="square" tIns="5775">
            <a:noAutofit/>
          </a:bodyPr>
          <a:lstStyle/>
          <a:p>
            <a:pPr indent="0" lvl="0" marL="0" marR="825500" rtl="0" algn="l">
              <a:lnSpc>
                <a:spcPct val="137400"/>
              </a:lnSpc>
              <a:spcBef>
                <a:spcPts val="0"/>
              </a:spcBef>
              <a:spcAft>
                <a:spcPts val="0"/>
              </a:spcAft>
              <a:buNone/>
            </a:pPr>
            <a:r>
              <a:rPr lang="en" sz="1800">
                <a:latin typeface="Questrial"/>
                <a:ea typeface="Questrial"/>
                <a:cs typeface="Questrial"/>
                <a:sym typeface="Questrial"/>
              </a:rPr>
              <a:t>With your partner, predict what this code will do.  </a:t>
            </a:r>
            <a:endParaRPr sz="1800">
              <a:latin typeface="Questrial"/>
              <a:ea typeface="Questrial"/>
              <a:cs typeface="Questrial"/>
              <a:sym typeface="Questrial"/>
            </a:endParaRPr>
          </a:p>
          <a:p>
            <a:pPr indent="0" lvl="0" marL="0" marR="825500" rtl="0" algn="l">
              <a:lnSpc>
                <a:spcPct val="137400"/>
              </a:lnSpc>
              <a:spcBef>
                <a:spcPts val="0"/>
              </a:spcBef>
              <a:spcAft>
                <a:spcPts val="0"/>
              </a:spcAft>
              <a:buNone/>
            </a:pPr>
            <a:r>
              <a:rPr lang="en" sz="1800">
                <a:latin typeface="Questrial"/>
                <a:ea typeface="Questrial"/>
                <a:cs typeface="Questrial"/>
                <a:sym typeface="Questrial"/>
              </a:rPr>
              <a:t>Then run it.</a:t>
            </a:r>
            <a:endParaRPr sz="1800">
              <a:latin typeface="Questrial"/>
              <a:ea typeface="Questrial"/>
              <a:cs typeface="Questrial"/>
              <a:sym typeface="Questrial"/>
            </a:endParaRPr>
          </a:p>
          <a:p>
            <a:pPr indent="0" lvl="0" marL="1257300" marR="0" rtl="0" algn="l">
              <a:lnSpc>
                <a:spcPct val="100000"/>
              </a:lnSpc>
              <a:spcBef>
                <a:spcPts val="1500"/>
              </a:spcBef>
              <a:spcAft>
                <a:spcPts val="0"/>
              </a:spcAft>
              <a:buNone/>
            </a:pPr>
            <a:r>
              <a:rPr lang="en" sz="1600">
                <a:solidFill>
                  <a:srgbClr val="005493"/>
                </a:solidFill>
                <a:latin typeface="Questrial"/>
                <a:ea typeface="Questrial"/>
                <a:cs typeface="Questrial"/>
                <a:sym typeface="Questrial"/>
              </a:rPr>
              <a:t>ggplot(data = bechdel) +</a:t>
            </a:r>
            <a:endParaRPr sz="1600">
              <a:solidFill>
                <a:srgbClr val="005493"/>
              </a:solidFill>
              <a:latin typeface="Questrial"/>
              <a:ea typeface="Questrial"/>
              <a:cs typeface="Questrial"/>
              <a:sym typeface="Questrial"/>
            </a:endParaRPr>
          </a:p>
          <a:p>
            <a:pPr indent="0" lvl="0" marL="1485900" marR="0" rtl="0" algn="l">
              <a:lnSpc>
                <a:spcPct val="141600"/>
              </a:lnSpc>
              <a:spcBef>
                <a:spcPts val="0"/>
              </a:spcBef>
              <a:spcAft>
                <a:spcPts val="0"/>
              </a:spcAft>
              <a:buNone/>
            </a:pPr>
            <a:r>
              <a:rPr lang="en" sz="1600">
                <a:solidFill>
                  <a:srgbClr val="005493"/>
                </a:solidFill>
                <a:latin typeface="Questrial"/>
                <a:ea typeface="Questrial"/>
                <a:cs typeface="Questrial"/>
                <a:sym typeface="Questrial"/>
              </a:rPr>
              <a:t>geom_point(mapping = aes(x = budget, y = domgross)) +  geom_smooth(mapping = aes(x = budget, y = domgross))</a:t>
            </a:r>
            <a:endParaRPr sz="1600">
              <a:solidFill>
                <a:srgbClr val="005493"/>
              </a:solidFill>
              <a:latin typeface="Questrial"/>
              <a:ea typeface="Questrial"/>
              <a:cs typeface="Questrial"/>
              <a:sym typeface="Questrial"/>
            </a:endParaRPr>
          </a:p>
        </p:txBody>
      </p:sp>
      <p:sp>
        <p:nvSpPr>
          <p:cNvPr id="4177" name="Google Shape;4177;p455"/>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3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81" name="Shape 4181"/>
        <p:cNvGrpSpPr/>
        <p:nvPr/>
      </p:nvGrpSpPr>
      <p:grpSpPr>
        <a:xfrm>
          <a:off x="0" y="0"/>
          <a:ext cx="0" cy="0"/>
          <a:chOff x="0" y="0"/>
          <a:chExt cx="0" cy="0"/>
        </a:xfrm>
      </p:grpSpPr>
      <p:sp>
        <p:nvSpPr>
          <p:cNvPr id="4182" name="Google Shape;4182;p456"/>
          <p:cNvSpPr/>
          <p:nvPr/>
        </p:nvSpPr>
        <p:spPr>
          <a:xfrm>
            <a:off x="2466455" y="1101669"/>
            <a:ext cx="4209900" cy="2835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183" name="Google Shape;4183;p456"/>
          <p:cNvSpPr txBox="1"/>
          <p:nvPr/>
        </p:nvSpPr>
        <p:spPr>
          <a:xfrm>
            <a:off x="1559623" y="4040094"/>
            <a:ext cx="6298500" cy="983100"/>
          </a:xfrm>
          <a:prstGeom prst="rect">
            <a:avLst/>
          </a:prstGeom>
          <a:noFill/>
          <a:ln>
            <a:noFill/>
          </a:ln>
        </p:spPr>
        <p:txBody>
          <a:bodyPr anchorCtr="0" anchor="t" bIns="0" lIns="0" spcFirstLastPara="1" rIns="0" wrap="square" tIns="100800">
            <a:noAutofit/>
          </a:bodyPr>
          <a:lstStyle/>
          <a:p>
            <a:pPr indent="0" lvl="0" marL="0" marR="0" rtl="0" algn="l">
              <a:lnSpc>
                <a:spcPct val="100000"/>
              </a:lnSpc>
              <a:spcBef>
                <a:spcPts val="0"/>
              </a:spcBef>
              <a:spcAft>
                <a:spcPts val="0"/>
              </a:spcAft>
              <a:buNone/>
            </a:pPr>
            <a:r>
              <a:rPr lang="en" sz="1500">
                <a:latin typeface="Arial"/>
                <a:ea typeface="Arial"/>
                <a:cs typeface="Arial"/>
                <a:sym typeface="Arial"/>
              </a:rPr>
              <a:t>ggplot(data = bechdel) +</a:t>
            </a:r>
            <a:endParaRPr sz="1500">
              <a:latin typeface="Arial"/>
              <a:ea typeface="Arial"/>
              <a:cs typeface="Arial"/>
              <a:sym typeface="Arial"/>
            </a:endParaRPr>
          </a:p>
          <a:p>
            <a:pPr indent="0" lvl="0" marL="228600" marR="0" rtl="0" algn="l">
              <a:lnSpc>
                <a:spcPct val="141600"/>
              </a:lnSpc>
              <a:spcBef>
                <a:spcPts val="0"/>
              </a:spcBef>
              <a:spcAft>
                <a:spcPts val="0"/>
              </a:spcAft>
              <a:buNone/>
            </a:pPr>
            <a:r>
              <a:rPr lang="en" sz="1500">
                <a:latin typeface="Arial"/>
                <a:ea typeface="Arial"/>
                <a:cs typeface="Arial"/>
                <a:sym typeface="Arial"/>
              </a:rPr>
              <a:t>geom_point(mapping = aes(x = budget, y = domgross)) +  geom_smooth(mapping = aes(x = budget, y = domgross))</a:t>
            </a:r>
            <a:endParaRPr sz="1500">
              <a:latin typeface="Arial"/>
              <a:ea typeface="Arial"/>
              <a:cs typeface="Arial"/>
              <a:sym typeface="Arial"/>
            </a:endParaRPr>
          </a:p>
        </p:txBody>
      </p:sp>
      <p:sp>
        <p:nvSpPr>
          <p:cNvPr id="4184" name="Google Shape;4184;p456"/>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Each new geom adds a new layer</a:t>
            </a:r>
            <a:endParaRPr b="1" sz="3000">
              <a:solidFill>
                <a:srgbClr val="000000"/>
              </a:solidFill>
              <a:latin typeface="Questrial"/>
              <a:ea typeface="Questrial"/>
              <a:cs typeface="Questrial"/>
              <a:sym typeface="Quest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sp>
        <p:nvSpPr>
          <p:cNvPr id="239" name="Google Shape;239;p61"/>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40" name="Google Shape;240;p61"/>
          <p:cNvSpPr txBox="1"/>
          <p:nvPr>
            <p:ph idx="1" type="subTitle"/>
          </p:nvPr>
        </p:nvSpPr>
        <p:spPr>
          <a:xfrm>
            <a:off x="231625" y="1583700"/>
            <a:ext cx="60837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01</a:t>
            </a:r>
            <a:endParaRPr/>
          </a:p>
        </p:txBody>
      </p:sp>
      <p:sp>
        <p:nvSpPr>
          <p:cNvPr id="241" name="Google Shape;241;p61"/>
          <p:cNvSpPr txBox="1"/>
          <p:nvPr>
            <p:ph idx="2" type="subTitle"/>
          </p:nvPr>
        </p:nvSpPr>
        <p:spPr>
          <a:xfrm>
            <a:off x="6027800" y="4522250"/>
            <a:ext cx="2972100" cy="459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Back to </a:t>
            </a:r>
            <a:r>
              <a:rPr lang="en" u="sng">
                <a:solidFill>
                  <a:schemeClr val="hlink"/>
                </a:solidFill>
                <a:hlinkClick action="ppaction://hlinksldjump" r:id="rId3"/>
              </a:rPr>
              <a:t>Agenda</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33" name="Shape 533"/>
        <p:cNvGrpSpPr/>
        <p:nvPr/>
      </p:nvGrpSpPr>
      <p:grpSpPr>
        <a:xfrm>
          <a:off x="0" y="0"/>
          <a:ext cx="0" cy="0"/>
          <a:chOff x="0" y="0"/>
          <a:chExt cx="0" cy="0"/>
        </a:xfrm>
      </p:grpSpPr>
      <p:sp>
        <p:nvSpPr>
          <p:cNvPr id="534" name="Google Shape;534;p97"/>
          <p:cNvSpPr txBox="1"/>
          <p:nvPr/>
        </p:nvSpPr>
        <p:spPr>
          <a:xfrm>
            <a:off x="3536801" y="1716483"/>
            <a:ext cx="3791400" cy="464100"/>
          </a:xfrm>
          <a:prstGeom prst="rect">
            <a:avLst/>
          </a:prstGeom>
          <a:noFill/>
          <a:ln>
            <a:noFill/>
          </a:ln>
        </p:spPr>
        <p:txBody>
          <a:bodyPr anchorCtr="0" anchor="t" bIns="0" lIns="0" spcFirstLastPara="1" rIns="0" wrap="square" tIns="7800">
            <a:noAutofit/>
          </a:bodyPr>
          <a:lstStyle/>
          <a:p>
            <a:pPr indent="0" lvl="0" marL="0" marR="0" rtl="0" algn="l">
              <a:lnSpc>
                <a:spcPct val="100000"/>
              </a:lnSpc>
              <a:spcBef>
                <a:spcPts val="0"/>
              </a:spcBef>
              <a:spcAft>
                <a:spcPts val="0"/>
              </a:spcAft>
              <a:buNone/>
            </a:pPr>
            <a:r>
              <a:rPr b="1" lang="en" sz="1800">
                <a:latin typeface="Questrial"/>
                <a:ea typeface="Questrial"/>
                <a:cs typeface="Questrial"/>
                <a:sym typeface="Questrial"/>
              </a:rPr>
              <a:t>factorial(round(2.0015) + 1)</a:t>
            </a:r>
            <a:endParaRPr b="1" sz="1800">
              <a:latin typeface="Questrial"/>
              <a:ea typeface="Questrial"/>
              <a:cs typeface="Questrial"/>
              <a:sym typeface="Questrial"/>
            </a:endParaRPr>
          </a:p>
          <a:p>
            <a:pPr indent="0" lvl="0" marL="0" marR="0" rtl="0" algn="ctr">
              <a:lnSpc>
                <a:spcPct val="100000"/>
              </a:lnSpc>
              <a:spcBef>
                <a:spcPts val="0"/>
              </a:spcBef>
              <a:spcAft>
                <a:spcPts val="0"/>
              </a:spcAft>
              <a:buNone/>
            </a:pPr>
            <a:r>
              <a:t/>
            </a:r>
            <a:endParaRPr sz="1800">
              <a:latin typeface="Questrial"/>
              <a:ea typeface="Questrial"/>
              <a:cs typeface="Questrial"/>
              <a:sym typeface="Questrial"/>
            </a:endParaRPr>
          </a:p>
        </p:txBody>
      </p:sp>
      <p:sp>
        <p:nvSpPr>
          <p:cNvPr id="535" name="Google Shape;535;p97"/>
          <p:cNvSpPr/>
          <p:nvPr/>
        </p:nvSpPr>
        <p:spPr>
          <a:xfrm>
            <a:off x="4478236" y="2129320"/>
            <a:ext cx="293903" cy="383514"/>
          </a:xfrm>
          <a:custGeom>
            <a:rect b="b" l="l" r="r" t="t"/>
            <a:pathLst>
              <a:path extrusionOk="0" h="913129" w="1031240">
                <a:moveTo>
                  <a:pt x="1030727" y="445625"/>
                </a:moveTo>
                <a:lnTo>
                  <a:pt x="0" y="445625"/>
                </a:lnTo>
                <a:lnTo>
                  <a:pt x="515363" y="912931"/>
                </a:lnTo>
                <a:lnTo>
                  <a:pt x="1030727" y="445625"/>
                </a:lnTo>
                <a:close/>
              </a:path>
              <a:path extrusionOk="0" h="913129" w="1031240">
                <a:moveTo>
                  <a:pt x="733197" y="0"/>
                </a:moveTo>
                <a:lnTo>
                  <a:pt x="297527" y="0"/>
                </a:lnTo>
                <a:lnTo>
                  <a:pt x="297527" y="445625"/>
                </a:lnTo>
                <a:lnTo>
                  <a:pt x="733197" y="445625"/>
                </a:lnTo>
                <a:lnTo>
                  <a:pt x="733197" y="0"/>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36" name="Google Shape;536;p97"/>
          <p:cNvSpPr/>
          <p:nvPr/>
        </p:nvSpPr>
        <p:spPr>
          <a:xfrm>
            <a:off x="4478236" y="3106096"/>
            <a:ext cx="293903" cy="383514"/>
          </a:xfrm>
          <a:custGeom>
            <a:rect b="b" l="l" r="r" t="t"/>
            <a:pathLst>
              <a:path extrusionOk="0" h="913129" w="1031240">
                <a:moveTo>
                  <a:pt x="1030727" y="445624"/>
                </a:moveTo>
                <a:lnTo>
                  <a:pt x="0" y="445624"/>
                </a:lnTo>
                <a:lnTo>
                  <a:pt x="515363" y="912929"/>
                </a:lnTo>
                <a:lnTo>
                  <a:pt x="1030727" y="445624"/>
                </a:lnTo>
                <a:close/>
              </a:path>
              <a:path extrusionOk="0" h="913129" w="1031240">
                <a:moveTo>
                  <a:pt x="733197" y="0"/>
                </a:moveTo>
                <a:lnTo>
                  <a:pt x="297527" y="0"/>
                </a:lnTo>
                <a:lnTo>
                  <a:pt x="297527" y="445624"/>
                </a:lnTo>
                <a:lnTo>
                  <a:pt x="733197" y="445624"/>
                </a:lnTo>
                <a:lnTo>
                  <a:pt x="733197" y="0"/>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37" name="Google Shape;537;p97"/>
          <p:cNvSpPr/>
          <p:nvPr/>
        </p:nvSpPr>
        <p:spPr>
          <a:xfrm>
            <a:off x="4478236" y="3978568"/>
            <a:ext cx="293903" cy="383514"/>
          </a:xfrm>
          <a:custGeom>
            <a:rect b="b" l="l" r="r" t="t"/>
            <a:pathLst>
              <a:path extrusionOk="0" h="913129" w="1031240">
                <a:moveTo>
                  <a:pt x="1030727" y="445625"/>
                </a:moveTo>
                <a:lnTo>
                  <a:pt x="0" y="445625"/>
                </a:lnTo>
                <a:lnTo>
                  <a:pt x="515363" y="912931"/>
                </a:lnTo>
                <a:lnTo>
                  <a:pt x="1030727" y="445625"/>
                </a:lnTo>
                <a:close/>
              </a:path>
              <a:path extrusionOk="0" h="913129" w="1031240">
                <a:moveTo>
                  <a:pt x="733197" y="0"/>
                </a:moveTo>
                <a:lnTo>
                  <a:pt x="297527" y="0"/>
                </a:lnTo>
                <a:lnTo>
                  <a:pt x="297527" y="445625"/>
                </a:lnTo>
                <a:lnTo>
                  <a:pt x="733197" y="445625"/>
                </a:lnTo>
                <a:lnTo>
                  <a:pt x="733197" y="0"/>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38" name="Google Shape;538;p97"/>
          <p:cNvSpPr txBox="1"/>
          <p:nvPr>
            <p:ph idx="4294967295" type="ctrTitle"/>
          </p:nvPr>
        </p:nvSpPr>
        <p:spPr>
          <a:xfrm>
            <a:off x="476258" y="380998"/>
            <a:ext cx="82419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2700">
                <a:solidFill>
                  <a:srgbClr val="000000"/>
                </a:solidFill>
                <a:latin typeface="Questrial"/>
                <a:ea typeface="Questrial"/>
                <a:cs typeface="Questrial"/>
                <a:sym typeface="Questrial"/>
              </a:rPr>
              <a:t>R works from the innermost parentheses to  the outermost </a:t>
            </a:r>
            <a:r>
              <a:rPr lang="en" sz="2700">
                <a:solidFill>
                  <a:srgbClr val="000000"/>
                </a:solidFill>
                <a:latin typeface="Questrial"/>
                <a:ea typeface="Questrial"/>
                <a:cs typeface="Questrial"/>
                <a:sym typeface="Questrial"/>
              </a:rPr>
              <a:t>(just like a calculator)</a:t>
            </a:r>
            <a:endParaRPr sz="2700">
              <a:solidFill>
                <a:srgbClr val="000000"/>
              </a:solidFill>
              <a:latin typeface="Questrial"/>
              <a:ea typeface="Questrial"/>
              <a:cs typeface="Questrial"/>
              <a:sym typeface="Questrial"/>
            </a:endParaRPr>
          </a:p>
        </p:txBody>
      </p:sp>
      <p:sp>
        <p:nvSpPr>
          <p:cNvPr id="539" name="Google Shape;539;p97"/>
          <p:cNvSpPr txBox="1"/>
          <p:nvPr/>
        </p:nvSpPr>
        <p:spPr>
          <a:xfrm>
            <a:off x="4091651" y="3541385"/>
            <a:ext cx="1284300" cy="384300"/>
          </a:xfrm>
          <a:prstGeom prst="rect">
            <a:avLst/>
          </a:prstGeom>
          <a:noFill/>
          <a:ln>
            <a:noFill/>
          </a:ln>
        </p:spPr>
        <p:txBody>
          <a:bodyPr anchorCtr="0" anchor="t" bIns="0" lIns="0" spcFirstLastPara="1" rIns="0" wrap="square" tIns="7800">
            <a:noAutofit/>
          </a:bodyPr>
          <a:lstStyle/>
          <a:p>
            <a:pPr indent="0" lvl="0" marL="0" marR="0" rtl="0" algn="l">
              <a:lnSpc>
                <a:spcPct val="100000"/>
              </a:lnSpc>
              <a:spcBef>
                <a:spcPts val="0"/>
              </a:spcBef>
              <a:spcAft>
                <a:spcPts val="0"/>
              </a:spcAft>
              <a:buNone/>
            </a:pPr>
            <a:r>
              <a:rPr b="1" lang="en" sz="1800">
                <a:latin typeface="Questrial"/>
                <a:ea typeface="Questrial"/>
                <a:cs typeface="Questrial"/>
                <a:sym typeface="Questrial"/>
              </a:rPr>
              <a:t>factorial(3)</a:t>
            </a:r>
            <a:endParaRPr b="1" sz="1800">
              <a:latin typeface="Questrial"/>
              <a:ea typeface="Questrial"/>
              <a:cs typeface="Questrial"/>
              <a:sym typeface="Questrial"/>
            </a:endParaRPr>
          </a:p>
        </p:txBody>
      </p:sp>
      <p:sp>
        <p:nvSpPr>
          <p:cNvPr id="540" name="Google Shape;540;p97"/>
          <p:cNvSpPr txBox="1"/>
          <p:nvPr/>
        </p:nvSpPr>
        <p:spPr>
          <a:xfrm>
            <a:off x="3985243" y="2538299"/>
            <a:ext cx="2894400" cy="464100"/>
          </a:xfrm>
          <a:prstGeom prst="rect">
            <a:avLst/>
          </a:prstGeom>
          <a:noFill/>
          <a:ln>
            <a:noFill/>
          </a:ln>
        </p:spPr>
        <p:txBody>
          <a:bodyPr anchorCtr="0" anchor="t" bIns="0" lIns="0" spcFirstLastPara="1" rIns="0" wrap="square" tIns="7800">
            <a:noAutofit/>
          </a:bodyPr>
          <a:lstStyle/>
          <a:p>
            <a:pPr indent="0" lvl="0" marL="0" marR="889000" rtl="0" algn="l">
              <a:lnSpc>
                <a:spcPct val="292878"/>
              </a:lnSpc>
              <a:spcBef>
                <a:spcPts val="900"/>
              </a:spcBef>
              <a:spcAft>
                <a:spcPts val="0"/>
              </a:spcAft>
              <a:buNone/>
            </a:pPr>
            <a:r>
              <a:rPr b="1" lang="en" sz="1800">
                <a:latin typeface="Questrial"/>
                <a:ea typeface="Questrial"/>
                <a:cs typeface="Questrial"/>
                <a:sym typeface="Questrial"/>
              </a:rPr>
              <a:t>factorial(2 + 1)</a:t>
            </a:r>
            <a:endParaRPr b="1" sz="1800">
              <a:latin typeface="Questrial"/>
              <a:ea typeface="Questrial"/>
              <a:cs typeface="Questrial"/>
              <a:sym typeface="Questrial"/>
            </a:endParaRPr>
          </a:p>
        </p:txBody>
      </p:sp>
      <p:sp>
        <p:nvSpPr>
          <p:cNvPr id="541" name="Google Shape;541;p97"/>
          <p:cNvSpPr txBox="1"/>
          <p:nvPr/>
        </p:nvSpPr>
        <p:spPr>
          <a:xfrm>
            <a:off x="4559617" y="4415682"/>
            <a:ext cx="211800" cy="464100"/>
          </a:xfrm>
          <a:prstGeom prst="rect">
            <a:avLst/>
          </a:prstGeom>
          <a:noFill/>
          <a:ln>
            <a:noFill/>
          </a:ln>
        </p:spPr>
        <p:txBody>
          <a:bodyPr anchorCtr="0" anchor="t" bIns="0" lIns="0" spcFirstLastPara="1" rIns="0" wrap="square" tIns="7800">
            <a:noAutofit/>
          </a:bodyPr>
          <a:lstStyle/>
          <a:p>
            <a:pPr indent="0" lvl="0" marL="0" marR="889000" rtl="0" algn="l">
              <a:lnSpc>
                <a:spcPct val="292878"/>
              </a:lnSpc>
              <a:spcBef>
                <a:spcPts val="900"/>
              </a:spcBef>
              <a:spcAft>
                <a:spcPts val="0"/>
              </a:spcAft>
              <a:buNone/>
            </a:pPr>
            <a:r>
              <a:rPr b="1" lang="en" sz="1800">
                <a:latin typeface="Questrial"/>
                <a:ea typeface="Questrial"/>
                <a:cs typeface="Questrial"/>
                <a:sym typeface="Questrial"/>
              </a:rPr>
              <a:t>6</a:t>
            </a:r>
            <a:endParaRPr b="1" sz="1800">
              <a:latin typeface="Questrial"/>
              <a:ea typeface="Questrial"/>
              <a:cs typeface="Questrial"/>
              <a:sym typeface="Questrial"/>
            </a:endParaRPr>
          </a:p>
        </p:txBody>
      </p:sp>
    </p:spTree>
  </p:cSld>
  <p:clrMapOvr>
    <a:masterClrMapping/>
  </p:clrMapOvr>
</p:sld>
</file>

<file path=ppt/slides/slide4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4188" name="Shape 4188"/>
        <p:cNvGrpSpPr/>
        <p:nvPr/>
      </p:nvGrpSpPr>
      <p:grpSpPr>
        <a:xfrm>
          <a:off x="0" y="0"/>
          <a:ext cx="0" cy="0"/>
          <a:chOff x="0" y="0"/>
          <a:chExt cx="0" cy="0"/>
        </a:xfrm>
      </p:grpSpPr>
      <p:sp>
        <p:nvSpPr>
          <p:cNvPr id="4189" name="Google Shape;4189;p457"/>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Within ggplot2</a:t>
            </a:r>
            <a:endParaRPr/>
          </a:p>
        </p:txBody>
      </p:sp>
    </p:spTree>
  </p:cSld>
  <p:clrMapOvr>
    <a:masterClrMapping/>
  </p:clrMapOvr>
</p:sld>
</file>

<file path=ppt/slides/slide4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193" name="Shape 4193"/>
        <p:cNvGrpSpPr/>
        <p:nvPr/>
      </p:nvGrpSpPr>
      <p:grpSpPr>
        <a:xfrm>
          <a:off x="0" y="0"/>
          <a:ext cx="0" cy="0"/>
          <a:chOff x="0" y="0"/>
          <a:chExt cx="0" cy="0"/>
        </a:xfrm>
      </p:grpSpPr>
      <p:sp>
        <p:nvSpPr>
          <p:cNvPr id="4194" name="Google Shape;4194;p458"/>
          <p:cNvSpPr/>
          <p:nvPr/>
        </p:nvSpPr>
        <p:spPr>
          <a:xfrm>
            <a:off x="4257425" y="546449"/>
            <a:ext cx="4394400" cy="3097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195" name="Google Shape;4195;p458"/>
          <p:cNvSpPr txBox="1"/>
          <p:nvPr/>
        </p:nvSpPr>
        <p:spPr>
          <a:xfrm>
            <a:off x="3938549" y="3892050"/>
            <a:ext cx="5049300" cy="840900"/>
          </a:xfrm>
          <a:prstGeom prst="rect">
            <a:avLst/>
          </a:prstGeom>
          <a:noFill/>
          <a:ln>
            <a:noFill/>
          </a:ln>
        </p:spPr>
        <p:txBody>
          <a:bodyPr anchorCtr="0" anchor="t" bIns="0" lIns="0" spcFirstLastPara="1" rIns="0" wrap="square" tIns="30600">
            <a:noAutofit/>
          </a:bodyPr>
          <a:lstStyle/>
          <a:p>
            <a:pPr indent="0" lvl="0" marL="0" marR="0" rtl="0" algn="l">
              <a:lnSpc>
                <a:spcPct val="109545"/>
              </a:lnSpc>
              <a:spcBef>
                <a:spcPts val="0"/>
              </a:spcBef>
              <a:spcAft>
                <a:spcPts val="0"/>
              </a:spcAft>
              <a:buNone/>
            </a:pPr>
            <a:r>
              <a:rPr lang="en" sz="1100">
                <a:latin typeface="Courier New"/>
                <a:ea typeface="Courier New"/>
                <a:cs typeface="Courier New"/>
                <a:sym typeface="Courier New"/>
              </a:rPr>
              <a:t>ggplot(data = bechdel) +</a:t>
            </a:r>
            <a:endParaRPr sz="1100">
              <a:latin typeface="Courier New"/>
              <a:ea typeface="Courier New"/>
              <a:cs typeface="Courier New"/>
              <a:sym typeface="Courier New"/>
            </a:endParaRPr>
          </a:p>
          <a:p>
            <a:pPr indent="0" lvl="0" marL="228600" marR="0" rtl="0" algn="l">
              <a:lnSpc>
                <a:spcPct val="141600"/>
              </a:lnSpc>
              <a:spcBef>
                <a:spcPts val="0"/>
              </a:spcBef>
              <a:spcAft>
                <a:spcPts val="0"/>
              </a:spcAft>
              <a:buNone/>
            </a:pPr>
            <a:r>
              <a:rPr lang="en" sz="1100">
                <a:latin typeface="Courier New"/>
                <a:ea typeface="Courier New"/>
                <a:cs typeface="Courier New"/>
                <a:sym typeface="Courier New"/>
              </a:rPr>
              <a:t>geom_point(</a:t>
            </a:r>
            <a:r>
              <a:rPr lang="en" sz="1100">
                <a:solidFill>
                  <a:srgbClr val="0365C0"/>
                </a:solidFill>
                <a:latin typeface="Courier New"/>
                <a:ea typeface="Courier New"/>
                <a:cs typeface="Courier New"/>
                <a:sym typeface="Courier New"/>
              </a:rPr>
              <a:t>mapping = aes(x = budget, y = domgross)</a:t>
            </a:r>
            <a:r>
              <a:rPr lang="en" sz="1100">
                <a:latin typeface="Courier New"/>
                <a:ea typeface="Courier New"/>
                <a:cs typeface="Courier New"/>
                <a:sym typeface="Courier New"/>
              </a:rPr>
              <a:t>) +  geom_smooth(</a:t>
            </a:r>
            <a:r>
              <a:rPr lang="en" sz="1100">
                <a:solidFill>
                  <a:srgbClr val="0365C0"/>
                </a:solidFill>
                <a:latin typeface="Courier New"/>
                <a:ea typeface="Courier New"/>
                <a:cs typeface="Courier New"/>
                <a:sym typeface="Courier New"/>
              </a:rPr>
              <a:t>mapping = aes(x= budget, y = domgross)</a:t>
            </a:r>
            <a:r>
              <a:rPr lang="en" sz="1100">
                <a:latin typeface="Courier New"/>
                <a:ea typeface="Courier New"/>
                <a:cs typeface="Courier New"/>
                <a:sym typeface="Courier New"/>
              </a:rPr>
              <a:t>)</a:t>
            </a:r>
            <a:endParaRPr sz="1100">
              <a:latin typeface="Courier New"/>
              <a:ea typeface="Courier New"/>
              <a:cs typeface="Courier New"/>
              <a:sym typeface="Courier New"/>
            </a:endParaRPr>
          </a:p>
        </p:txBody>
      </p:sp>
      <p:sp>
        <p:nvSpPr>
          <p:cNvPr id="4196" name="Google Shape;4196;p458"/>
          <p:cNvSpPr txBox="1"/>
          <p:nvPr/>
        </p:nvSpPr>
        <p:spPr>
          <a:xfrm>
            <a:off x="484027" y="3970656"/>
            <a:ext cx="2854500" cy="6837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600">
                <a:latin typeface="Questrial"/>
                <a:ea typeface="Questrial"/>
                <a:cs typeface="Questrial"/>
                <a:sym typeface="Questrial"/>
              </a:rPr>
              <a:t>We want to avoid this  kind of repetition in programming</a:t>
            </a:r>
            <a:endParaRPr sz="1600">
              <a:latin typeface="Questrial"/>
              <a:ea typeface="Questrial"/>
              <a:cs typeface="Questrial"/>
              <a:sym typeface="Questrial"/>
            </a:endParaRPr>
          </a:p>
        </p:txBody>
      </p:sp>
    </p:spTree>
  </p:cSld>
  <p:clrMapOvr>
    <a:masterClrMapping/>
  </p:clrMapOvr>
</p:sld>
</file>

<file path=ppt/slides/slide4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00" name="Shape 4200"/>
        <p:cNvGrpSpPr/>
        <p:nvPr/>
      </p:nvGrpSpPr>
      <p:grpSpPr>
        <a:xfrm>
          <a:off x="0" y="0"/>
          <a:ext cx="0" cy="0"/>
          <a:chOff x="0" y="0"/>
          <a:chExt cx="0" cy="0"/>
        </a:xfrm>
      </p:grpSpPr>
      <p:sp>
        <p:nvSpPr>
          <p:cNvPr id="4201" name="Google Shape;4201;p459"/>
          <p:cNvSpPr/>
          <p:nvPr/>
        </p:nvSpPr>
        <p:spPr>
          <a:xfrm>
            <a:off x="2143125" y="543174"/>
            <a:ext cx="4208700" cy="2966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02" name="Google Shape;4202;p459"/>
          <p:cNvSpPr txBox="1"/>
          <p:nvPr/>
        </p:nvSpPr>
        <p:spPr>
          <a:xfrm>
            <a:off x="1559623" y="3618232"/>
            <a:ext cx="6184200" cy="983100"/>
          </a:xfrm>
          <a:prstGeom prst="rect">
            <a:avLst/>
          </a:prstGeom>
          <a:noFill/>
          <a:ln>
            <a:noFill/>
          </a:ln>
        </p:spPr>
        <p:txBody>
          <a:bodyPr anchorCtr="0" anchor="t" bIns="0" lIns="0" spcFirstLastPara="1" rIns="0" wrap="square" tIns="5775">
            <a:noAutofit/>
          </a:bodyPr>
          <a:lstStyle/>
          <a:p>
            <a:pPr indent="-228600" lvl="0" marL="228600" marR="0" rtl="0" algn="l">
              <a:lnSpc>
                <a:spcPct val="141600"/>
              </a:lnSpc>
              <a:spcBef>
                <a:spcPts val="0"/>
              </a:spcBef>
              <a:spcAft>
                <a:spcPts val="0"/>
              </a:spcAft>
              <a:buNone/>
            </a:pPr>
            <a:r>
              <a:rPr lang="en" sz="1500">
                <a:latin typeface="Courier New"/>
                <a:ea typeface="Courier New"/>
                <a:cs typeface="Courier New"/>
                <a:sym typeface="Courier New"/>
              </a:rPr>
              <a:t>ggplot(data = bechdel, aes(x= budget, y = domgross)) +  </a:t>
            </a:r>
            <a:endParaRPr sz="1500">
              <a:latin typeface="Courier New"/>
              <a:ea typeface="Courier New"/>
              <a:cs typeface="Courier New"/>
              <a:sym typeface="Courier New"/>
            </a:endParaRPr>
          </a:p>
          <a:p>
            <a:pPr indent="-228600" lvl="0" marL="863600" marR="0" rtl="0" algn="l">
              <a:lnSpc>
                <a:spcPct val="141600"/>
              </a:lnSpc>
              <a:spcBef>
                <a:spcPts val="0"/>
              </a:spcBef>
              <a:spcAft>
                <a:spcPts val="0"/>
              </a:spcAft>
              <a:buNone/>
            </a:pPr>
            <a:r>
              <a:rPr lang="en" sz="1500">
                <a:latin typeface="Courier New"/>
                <a:ea typeface="Courier New"/>
                <a:cs typeface="Courier New"/>
                <a:sym typeface="Courier New"/>
              </a:rPr>
              <a:t>geom_point() +</a:t>
            </a:r>
            <a:endParaRPr sz="1500">
              <a:latin typeface="Courier New"/>
              <a:ea typeface="Courier New"/>
              <a:cs typeface="Courier New"/>
              <a:sym typeface="Courier New"/>
            </a:endParaRPr>
          </a:p>
          <a:p>
            <a:pPr indent="-228600" lvl="0" marL="863600" marR="0" rtl="0" algn="l">
              <a:lnSpc>
                <a:spcPct val="141600"/>
              </a:lnSpc>
              <a:spcBef>
                <a:spcPts val="0"/>
              </a:spcBef>
              <a:spcAft>
                <a:spcPts val="0"/>
              </a:spcAft>
              <a:buNone/>
            </a:pPr>
            <a:r>
              <a:rPr lang="en" sz="1500">
                <a:latin typeface="Courier New"/>
                <a:ea typeface="Courier New"/>
                <a:cs typeface="Courier New"/>
                <a:sym typeface="Courier New"/>
              </a:rPr>
              <a:t>geom_smooth()</a:t>
            </a:r>
            <a:endParaRPr sz="1500">
              <a:latin typeface="Courier New"/>
              <a:ea typeface="Courier New"/>
              <a:cs typeface="Courier New"/>
              <a:sym typeface="Courier New"/>
            </a:endParaRPr>
          </a:p>
        </p:txBody>
      </p:sp>
      <p:sp>
        <p:nvSpPr>
          <p:cNvPr id="4203" name="Google Shape;4203;p459"/>
          <p:cNvSpPr/>
          <p:nvPr/>
        </p:nvSpPr>
        <p:spPr>
          <a:xfrm>
            <a:off x="4793604" y="1784143"/>
            <a:ext cx="2955125" cy="1878012"/>
          </a:xfrm>
          <a:custGeom>
            <a:rect b="b" l="l" r="r" t="t"/>
            <a:pathLst>
              <a:path extrusionOk="0" h="4127500" w="6494780">
                <a:moveTo>
                  <a:pt x="6068862" y="0"/>
                </a:moveTo>
                <a:lnTo>
                  <a:pt x="1698901" y="0"/>
                </a:lnTo>
                <a:lnTo>
                  <a:pt x="1652489" y="2500"/>
                </a:lnTo>
                <a:lnTo>
                  <a:pt x="1607523" y="9828"/>
                </a:lnTo>
                <a:lnTo>
                  <a:pt x="1564262" y="21723"/>
                </a:lnTo>
                <a:lnTo>
                  <a:pt x="1522967" y="37926"/>
                </a:lnTo>
                <a:lnTo>
                  <a:pt x="1483898" y="58176"/>
                </a:lnTo>
                <a:lnTo>
                  <a:pt x="1447315" y="82213"/>
                </a:lnTo>
                <a:lnTo>
                  <a:pt x="1413479" y="109776"/>
                </a:lnTo>
                <a:lnTo>
                  <a:pt x="1382649" y="140606"/>
                </a:lnTo>
                <a:lnTo>
                  <a:pt x="1355085" y="174443"/>
                </a:lnTo>
                <a:lnTo>
                  <a:pt x="1331048" y="211026"/>
                </a:lnTo>
                <a:lnTo>
                  <a:pt x="1310799" y="250096"/>
                </a:lnTo>
                <a:lnTo>
                  <a:pt x="1294596" y="291392"/>
                </a:lnTo>
                <a:lnTo>
                  <a:pt x="1282700" y="334653"/>
                </a:lnTo>
                <a:lnTo>
                  <a:pt x="1275372" y="379621"/>
                </a:lnTo>
                <a:lnTo>
                  <a:pt x="1272872" y="426034"/>
                </a:lnTo>
                <a:lnTo>
                  <a:pt x="1272872" y="2530027"/>
                </a:lnTo>
                <a:lnTo>
                  <a:pt x="1275873" y="2579272"/>
                </a:lnTo>
                <a:lnTo>
                  <a:pt x="1284528" y="2626736"/>
                </a:lnTo>
                <a:lnTo>
                  <a:pt x="1298316" y="2672228"/>
                </a:lnTo>
                <a:lnTo>
                  <a:pt x="1316713" y="2715558"/>
                </a:lnTo>
                <a:lnTo>
                  <a:pt x="0" y="4127492"/>
                </a:lnTo>
                <a:lnTo>
                  <a:pt x="1490792" y="2899453"/>
                </a:lnTo>
                <a:lnTo>
                  <a:pt x="6280763" y="2899453"/>
                </a:lnTo>
                <a:lnTo>
                  <a:pt x="6283785" y="2897885"/>
                </a:lnTo>
                <a:lnTo>
                  <a:pt x="6320337" y="2873848"/>
                </a:lnTo>
                <a:lnTo>
                  <a:pt x="6354142" y="2846285"/>
                </a:lnTo>
                <a:lnTo>
                  <a:pt x="6384939" y="2815454"/>
                </a:lnTo>
                <a:lnTo>
                  <a:pt x="6412470" y="2781618"/>
                </a:lnTo>
                <a:lnTo>
                  <a:pt x="6436476" y="2745034"/>
                </a:lnTo>
                <a:lnTo>
                  <a:pt x="6456698" y="2705965"/>
                </a:lnTo>
                <a:lnTo>
                  <a:pt x="6472877" y="2664669"/>
                </a:lnTo>
                <a:lnTo>
                  <a:pt x="6484754" y="2621408"/>
                </a:lnTo>
                <a:lnTo>
                  <a:pt x="6492070" y="2576440"/>
                </a:lnTo>
                <a:lnTo>
                  <a:pt x="6494566" y="2530027"/>
                </a:lnTo>
                <a:lnTo>
                  <a:pt x="6494566" y="426034"/>
                </a:lnTo>
                <a:lnTo>
                  <a:pt x="6492070" y="379621"/>
                </a:lnTo>
                <a:lnTo>
                  <a:pt x="6484754" y="334653"/>
                </a:lnTo>
                <a:lnTo>
                  <a:pt x="6472877" y="291392"/>
                </a:lnTo>
                <a:lnTo>
                  <a:pt x="6456698" y="250096"/>
                </a:lnTo>
                <a:lnTo>
                  <a:pt x="6436476" y="211026"/>
                </a:lnTo>
                <a:lnTo>
                  <a:pt x="6412470" y="174443"/>
                </a:lnTo>
                <a:lnTo>
                  <a:pt x="6384939" y="140606"/>
                </a:lnTo>
                <a:lnTo>
                  <a:pt x="6354142" y="109776"/>
                </a:lnTo>
                <a:lnTo>
                  <a:pt x="6320337" y="82213"/>
                </a:lnTo>
                <a:lnTo>
                  <a:pt x="6283785" y="58176"/>
                </a:lnTo>
                <a:lnTo>
                  <a:pt x="6244743" y="37926"/>
                </a:lnTo>
                <a:lnTo>
                  <a:pt x="6203471" y="21723"/>
                </a:lnTo>
                <a:lnTo>
                  <a:pt x="6160227" y="9828"/>
                </a:lnTo>
                <a:lnTo>
                  <a:pt x="6115271" y="2500"/>
                </a:lnTo>
                <a:lnTo>
                  <a:pt x="6068862" y="0"/>
                </a:lnTo>
                <a:close/>
              </a:path>
              <a:path extrusionOk="0" h="4127500" w="6494780">
                <a:moveTo>
                  <a:pt x="6280763" y="2899453"/>
                </a:moveTo>
                <a:lnTo>
                  <a:pt x="1490792" y="2899453"/>
                </a:lnTo>
                <a:lnTo>
                  <a:pt x="1538684" y="2923003"/>
                </a:lnTo>
                <a:lnTo>
                  <a:pt x="1589522" y="2940829"/>
                </a:lnTo>
                <a:lnTo>
                  <a:pt x="1643021" y="2952118"/>
                </a:lnTo>
                <a:lnTo>
                  <a:pt x="1698901" y="2956061"/>
                </a:lnTo>
                <a:lnTo>
                  <a:pt x="6068862" y="2956061"/>
                </a:lnTo>
                <a:lnTo>
                  <a:pt x="6115271" y="2953561"/>
                </a:lnTo>
                <a:lnTo>
                  <a:pt x="6160227" y="2946233"/>
                </a:lnTo>
                <a:lnTo>
                  <a:pt x="6203471" y="2934337"/>
                </a:lnTo>
                <a:lnTo>
                  <a:pt x="6244743" y="2918135"/>
                </a:lnTo>
                <a:lnTo>
                  <a:pt x="6280763" y="2899453"/>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04" name="Google Shape;4204;p459"/>
          <p:cNvSpPr txBox="1"/>
          <p:nvPr>
            <p:ph idx="4294967295" type="title"/>
          </p:nvPr>
        </p:nvSpPr>
        <p:spPr>
          <a:xfrm>
            <a:off x="5418711" y="1888245"/>
            <a:ext cx="2282400" cy="1049100"/>
          </a:xfrm>
          <a:prstGeom prst="rect">
            <a:avLst/>
          </a:prstGeom>
          <a:noFill/>
          <a:ln>
            <a:noFill/>
          </a:ln>
        </p:spPr>
        <p:txBody>
          <a:bodyPr anchorCtr="0" anchor="t" bIns="0" lIns="0" spcFirstLastPara="1" rIns="0" wrap="square" tIns="5775">
            <a:noAutofit/>
          </a:bodyPr>
          <a:lstStyle/>
          <a:p>
            <a:pPr indent="0" lvl="0" marL="0" marR="0" rtl="0" algn="ctr">
              <a:lnSpc>
                <a:spcPct val="125833"/>
              </a:lnSpc>
              <a:spcBef>
                <a:spcPts val="0"/>
              </a:spcBef>
              <a:spcAft>
                <a:spcPts val="0"/>
              </a:spcAft>
              <a:buNone/>
            </a:pPr>
            <a:r>
              <a:rPr b="1" lang="en" sz="1600">
                <a:solidFill>
                  <a:srgbClr val="FFFFFF"/>
                </a:solidFill>
                <a:latin typeface="Questrial"/>
                <a:ea typeface="Questrial"/>
                <a:cs typeface="Questrial"/>
                <a:sym typeface="Questrial"/>
              </a:rPr>
              <a:t>Mappings (and data) that  appear in ggplot() will  apply globally to every  layer</a:t>
            </a:r>
            <a:endParaRPr sz="1600">
              <a:latin typeface="Questrial"/>
              <a:ea typeface="Questrial"/>
              <a:cs typeface="Questrial"/>
              <a:sym typeface="Questrial"/>
            </a:endParaRPr>
          </a:p>
        </p:txBody>
      </p:sp>
    </p:spTree>
  </p:cSld>
  <p:clrMapOvr>
    <a:masterClrMapping/>
  </p:clrMapOvr>
</p:sld>
</file>

<file path=ppt/slides/slide4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08" name="Shape 4208"/>
        <p:cNvGrpSpPr/>
        <p:nvPr/>
      </p:nvGrpSpPr>
      <p:grpSpPr>
        <a:xfrm>
          <a:off x="0" y="0"/>
          <a:ext cx="0" cy="0"/>
          <a:chOff x="0" y="0"/>
          <a:chExt cx="0" cy="0"/>
        </a:xfrm>
      </p:grpSpPr>
      <p:sp>
        <p:nvSpPr>
          <p:cNvPr id="4209" name="Google Shape;4209;p460"/>
          <p:cNvSpPr/>
          <p:nvPr/>
        </p:nvSpPr>
        <p:spPr>
          <a:xfrm>
            <a:off x="5346151" y="1452850"/>
            <a:ext cx="3643200" cy="2838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10" name="Google Shape;4210;p460"/>
          <p:cNvSpPr txBox="1"/>
          <p:nvPr/>
        </p:nvSpPr>
        <p:spPr>
          <a:xfrm>
            <a:off x="400055" y="1395150"/>
            <a:ext cx="4946100" cy="3273900"/>
          </a:xfrm>
          <a:prstGeom prst="rect">
            <a:avLst/>
          </a:prstGeom>
          <a:noFill/>
          <a:ln>
            <a:noFill/>
          </a:ln>
        </p:spPr>
        <p:txBody>
          <a:bodyPr anchorCtr="0" anchor="t" bIns="0" lIns="0" spcFirstLastPara="1" rIns="0" wrap="square" tIns="101950">
            <a:noAutofit/>
          </a:bodyPr>
          <a:lstStyle/>
          <a:p>
            <a:pPr indent="0" lvl="0" marL="0" marR="0" rtl="0" algn="l">
              <a:lnSpc>
                <a:spcPct val="100000"/>
              </a:lnSpc>
              <a:spcBef>
                <a:spcPts val="0"/>
              </a:spcBef>
              <a:spcAft>
                <a:spcPts val="0"/>
              </a:spcAft>
              <a:buNone/>
            </a:pPr>
            <a:r>
              <a:rPr lang="en" sz="1100">
                <a:latin typeface="Courier New"/>
                <a:ea typeface="Courier New"/>
                <a:cs typeface="Courier New"/>
                <a:sym typeface="Courier New"/>
              </a:rPr>
              <a:t>ggplot(bechdel) +</a:t>
            </a:r>
            <a:endParaRPr sz="1100">
              <a:latin typeface="Courier New"/>
              <a:ea typeface="Courier New"/>
              <a:cs typeface="Courier New"/>
              <a:sym typeface="Courier New"/>
            </a:endParaRPr>
          </a:p>
          <a:p>
            <a:pPr indent="203200" lvl="0" marL="0" marR="584200" rtl="0" algn="l">
              <a:lnSpc>
                <a:spcPct val="149700"/>
              </a:lnSpc>
              <a:spcBef>
                <a:spcPts val="0"/>
              </a:spcBef>
              <a:spcAft>
                <a:spcPts val="0"/>
              </a:spcAft>
              <a:buNone/>
            </a:pPr>
            <a:r>
              <a:rPr lang="en" sz="1100">
                <a:latin typeface="Courier New"/>
                <a:ea typeface="Courier New"/>
                <a:cs typeface="Courier New"/>
                <a:sym typeface="Courier New"/>
              </a:rPr>
              <a:t>geom_point(aes(x = budget, y = domgross))  </a:t>
            </a:r>
            <a:endParaRPr sz="1100">
              <a:latin typeface="Courier New"/>
              <a:ea typeface="Courier New"/>
              <a:cs typeface="Courier New"/>
              <a:sym typeface="Courier New"/>
            </a:endParaRPr>
          </a:p>
          <a:p>
            <a:pPr indent="0" lvl="0" marL="0" marR="584200" rtl="0" algn="l">
              <a:lnSpc>
                <a:spcPct val="149700"/>
              </a:lnSpc>
              <a:spcBef>
                <a:spcPts val="0"/>
              </a:spcBef>
              <a:spcAft>
                <a:spcPts val="0"/>
              </a:spcAft>
              <a:buNone/>
            </a:pPr>
            <a:r>
              <a:t/>
            </a:r>
            <a:endParaRPr sz="1100">
              <a:latin typeface="Courier New"/>
              <a:ea typeface="Courier New"/>
              <a:cs typeface="Courier New"/>
              <a:sym typeface="Courier New"/>
            </a:endParaRPr>
          </a:p>
          <a:p>
            <a:pPr indent="0" lvl="0" marL="0" marR="584200" rtl="0" algn="l">
              <a:lnSpc>
                <a:spcPct val="149700"/>
              </a:lnSpc>
              <a:spcBef>
                <a:spcPts val="0"/>
              </a:spcBef>
              <a:spcAft>
                <a:spcPts val="0"/>
              </a:spcAft>
              <a:buNone/>
            </a:pPr>
            <a:r>
              <a:rPr lang="en" sz="1100">
                <a:latin typeface="Courier New"/>
                <a:ea typeface="Courier New"/>
                <a:cs typeface="Courier New"/>
                <a:sym typeface="Courier New"/>
              </a:rPr>
              <a:t>ggplot(bechdel, aes(x = budget, y = domgross)) +</a:t>
            </a:r>
            <a:endParaRPr sz="1100">
              <a:latin typeface="Courier New"/>
              <a:ea typeface="Courier New"/>
              <a:cs typeface="Courier New"/>
              <a:sym typeface="Courier New"/>
            </a:endParaRPr>
          </a:p>
          <a:p>
            <a:pPr indent="203200" lvl="0" marL="0" marR="584200" rtl="0" algn="l">
              <a:lnSpc>
                <a:spcPct val="149700"/>
              </a:lnSpc>
              <a:spcBef>
                <a:spcPts val="0"/>
              </a:spcBef>
              <a:spcAft>
                <a:spcPts val="0"/>
              </a:spcAft>
              <a:buNone/>
            </a:pPr>
            <a:r>
              <a:rPr lang="en" sz="1100">
                <a:latin typeface="Courier New"/>
                <a:ea typeface="Courier New"/>
                <a:cs typeface="Courier New"/>
                <a:sym typeface="Courier New"/>
              </a:rPr>
              <a:t>geom_point()</a:t>
            </a:r>
            <a:endParaRPr sz="1100">
              <a:latin typeface="Courier New"/>
              <a:ea typeface="Courier New"/>
              <a:cs typeface="Courier New"/>
              <a:sym typeface="Courier New"/>
            </a:endParaRPr>
          </a:p>
          <a:p>
            <a:pPr indent="-393700" lvl="0" marL="393700" marR="2044700" rtl="0" algn="l">
              <a:lnSpc>
                <a:spcPct val="149700"/>
              </a:lnSpc>
              <a:spcBef>
                <a:spcPts val="0"/>
              </a:spcBef>
              <a:spcAft>
                <a:spcPts val="0"/>
              </a:spcAft>
              <a:buNone/>
            </a:pPr>
            <a:r>
              <a:t/>
            </a:r>
            <a:endParaRPr sz="1100">
              <a:latin typeface="Courier New"/>
              <a:ea typeface="Courier New"/>
              <a:cs typeface="Courier New"/>
              <a:sym typeface="Courier New"/>
            </a:endParaRPr>
          </a:p>
          <a:p>
            <a:pPr indent="-393700" lvl="0" marL="393700" marR="2044700" rtl="0" algn="l">
              <a:lnSpc>
                <a:spcPct val="149700"/>
              </a:lnSpc>
              <a:spcBef>
                <a:spcPts val="0"/>
              </a:spcBef>
              <a:spcAft>
                <a:spcPts val="0"/>
              </a:spcAft>
              <a:buNone/>
            </a:pPr>
            <a:r>
              <a:rPr lang="en" sz="1100">
                <a:latin typeface="Courier New"/>
                <a:ea typeface="Courier New"/>
                <a:cs typeface="Courier New"/>
                <a:sym typeface="Courier New"/>
              </a:rPr>
              <a:t>ggplot(bechdel, aes(x= budget)) + geom_point(aes(y = domgross))</a:t>
            </a:r>
            <a:endParaRPr sz="1100">
              <a:latin typeface="Courier New"/>
              <a:ea typeface="Courier New"/>
              <a:cs typeface="Courier New"/>
              <a:sym typeface="Courier New"/>
            </a:endParaRPr>
          </a:p>
          <a:p>
            <a:pPr indent="0" lvl="0" marL="0" marR="0" rtl="0" algn="l">
              <a:lnSpc>
                <a:spcPct val="100000"/>
              </a:lnSpc>
              <a:spcBef>
                <a:spcPts val="800"/>
              </a:spcBef>
              <a:spcAft>
                <a:spcPts val="0"/>
              </a:spcAft>
              <a:buNone/>
            </a:pPr>
            <a:r>
              <a:rPr lang="en" sz="1100">
                <a:latin typeface="Courier New"/>
                <a:ea typeface="Courier New"/>
                <a:cs typeface="Courier New"/>
                <a:sym typeface="Courier New"/>
              </a:rPr>
              <a:t>ggplot() +</a:t>
            </a:r>
            <a:endParaRPr sz="1100">
              <a:latin typeface="Courier New"/>
              <a:ea typeface="Courier New"/>
              <a:cs typeface="Courier New"/>
              <a:sym typeface="Courier New"/>
            </a:endParaRPr>
          </a:p>
          <a:p>
            <a:pPr indent="0" lvl="0" marL="393700" marR="0" rtl="0" algn="l">
              <a:lnSpc>
                <a:spcPct val="100000"/>
              </a:lnSpc>
              <a:spcBef>
                <a:spcPts val="800"/>
              </a:spcBef>
              <a:spcAft>
                <a:spcPts val="0"/>
              </a:spcAft>
              <a:buNone/>
            </a:pPr>
            <a:r>
              <a:rPr lang="en" sz="1100">
                <a:latin typeface="Courier New"/>
                <a:ea typeface="Courier New"/>
                <a:cs typeface="Courier New"/>
                <a:sym typeface="Courier New"/>
              </a:rPr>
              <a:t>geom_point(bechdel, aes(x = budget, y = domgross))</a:t>
            </a:r>
            <a:endParaRPr sz="1100">
              <a:latin typeface="Courier New"/>
              <a:ea typeface="Courier New"/>
              <a:cs typeface="Courier New"/>
              <a:sym typeface="Courier New"/>
            </a:endParaRPr>
          </a:p>
        </p:txBody>
      </p:sp>
      <p:sp>
        <p:nvSpPr>
          <p:cNvPr id="4211" name="Google Shape;4211;p460"/>
          <p:cNvSpPr txBox="1"/>
          <p:nvPr/>
        </p:nvSpPr>
        <p:spPr>
          <a:xfrm>
            <a:off x="476255" y="353403"/>
            <a:ext cx="74034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Many ways to say the same thing</a:t>
            </a:r>
            <a:endParaRPr b="1" sz="3000">
              <a:latin typeface="Questrial"/>
              <a:ea typeface="Questrial"/>
              <a:cs typeface="Questrial"/>
              <a:sym typeface="Questrial"/>
            </a:endParaRPr>
          </a:p>
        </p:txBody>
      </p:sp>
    </p:spTree>
  </p:cSld>
  <p:clrMapOvr>
    <a:masterClrMapping/>
  </p:clrMapOvr>
</p:sld>
</file>

<file path=ppt/slides/slide4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15" name="Shape 4215"/>
        <p:cNvGrpSpPr/>
        <p:nvPr/>
      </p:nvGrpSpPr>
      <p:grpSpPr>
        <a:xfrm>
          <a:off x="0" y="0"/>
          <a:ext cx="0" cy="0"/>
          <a:chOff x="0" y="0"/>
          <a:chExt cx="0" cy="0"/>
        </a:xfrm>
      </p:grpSpPr>
      <p:sp>
        <p:nvSpPr>
          <p:cNvPr id="4216" name="Google Shape;4216;p461"/>
          <p:cNvSpPr/>
          <p:nvPr/>
        </p:nvSpPr>
        <p:spPr>
          <a:xfrm>
            <a:off x="1314450" y="504789"/>
            <a:ext cx="4661100" cy="2838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17" name="Google Shape;4217;p461"/>
          <p:cNvSpPr/>
          <p:nvPr/>
        </p:nvSpPr>
        <p:spPr>
          <a:xfrm>
            <a:off x="4765914" y="1304096"/>
            <a:ext cx="3108833" cy="2667066"/>
          </a:xfrm>
          <a:custGeom>
            <a:rect b="b" l="l" r="r" t="t"/>
            <a:pathLst>
              <a:path extrusionOk="0" h="5861684" w="6832600">
                <a:moveTo>
                  <a:pt x="6406213" y="0"/>
                </a:moveTo>
                <a:lnTo>
                  <a:pt x="1440395" y="0"/>
                </a:lnTo>
                <a:lnTo>
                  <a:pt x="1393984" y="2500"/>
                </a:lnTo>
                <a:lnTo>
                  <a:pt x="1349017" y="9828"/>
                </a:lnTo>
                <a:lnTo>
                  <a:pt x="1305757" y="21723"/>
                </a:lnTo>
                <a:lnTo>
                  <a:pt x="1264462" y="37926"/>
                </a:lnTo>
                <a:lnTo>
                  <a:pt x="1225393" y="58176"/>
                </a:lnTo>
                <a:lnTo>
                  <a:pt x="1188810" y="82213"/>
                </a:lnTo>
                <a:lnTo>
                  <a:pt x="1154974" y="109776"/>
                </a:lnTo>
                <a:lnTo>
                  <a:pt x="1124143" y="140606"/>
                </a:lnTo>
                <a:lnTo>
                  <a:pt x="1096580" y="174443"/>
                </a:lnTo>
                <a:lnTo>
                  <a:pt x="1072543" y="211026"/>
                </a:lnTo>
                <a:lnTo>
                  <a:pt x="1052293" y="250096"/>
                </a:lnTo>
                <a:lnTo>
                  <a:pt x="1036091" y="291392"/>
                </a:lnTo>
                <a:lnTo>
                  <a:pt x="1024195" y="334653"/>
                </a:lnTo>
                <a:lnTo>
                  <a:pt x="1016867" y="379621"/>
                </a:lnTo>
                <a:lnTo>
                  <a:pt x="1014367" y="426034"/>
                </a:lnTo>
                <a:lnTo>
                  <a:pt x="1014367" y="2878839"/>
                </a:lnTo>
                <a:lnTo>
                  <a:pt x="1017537" y="2930659"/>
                </a:lnTo>
                <a:lnTo>
                  <a:pt x="1026787" y="2980550"/>
                </a:lnTo>
                <a:lnTo>
                  <a:pt x="1041725" y="3028178"/>
                </a:lnTo>
                <a:lnTo>
                  <a:pt x="1061956" y="3073207"/>
                </a:lnTo>
                <a:lnTo>
                  <a:pt x="1087089" y="3115304"/>
                </a:lnTo>
                <a:lnTo>
                  <a:pt x="1116730" y="3154135"/>
                </a:lnTo>
                <a:lnTo>
                  <a:pt x="1150488" y="3189366"/>
                </a:lnTo>
                <a:lnTo>
                  <a:pt x="0" y="5861405"/>
                </a:lnTo>
                <a:lnTo>
                  <a:pt x="1377570" y="3298328"/>
                </a:lnTo>
                <a:lnTo>
                  <a:pt x="6477441" y="3298328"/>
                </a:lnTo>
                <a:lnTo>
                  <a:pt x="6497595" y="3295044"/>
                </a:lnTo>
                <a:lnTo>
                  <a:pt x="6540857" y="3283149"/>
                </a:lnTo>
                <a:lnTo>
                  <a:pt x="6582153" y="3266946"/>
                </a:lnTo>
                <a:lnTo>
                  <a:pt x="6621223" y="3246696"/>
                </a:lnTo>
                <a:lnTo>
                  <a:pt x="6657806" y="3222660"/>
                </a:lnTo>
                <a:lnTo>
                  <a:pt x="6691644" y="3195096"/>
                </a:lnTo>
                <a:lnTo>
                  <a:pt x="6722474" y="3164266"/>
                </a:lnTo>
                <a:lnTo>
                  <a:pt x="6750038" y="3130429"/>
                </a:lnTo>
                <a:lnTo>
                  <a:pt x="6774075" y="3093846"/>
                </a:lnTo>
                <a:lnTo>
                  <a:pt x="6794325" y="3054776"/>
                </a:lnTo>
                <a:lnTo>
                  <a:pt x="6810528" y="3013481"/>
                </a:lnTo>
                <a:lnTo>
                  <a:pt x="6822424" y="2970219"/>
                </a:lnTo>
                <a:lnTo>
                  <a:pt x="6829752" y="2925252"/>
                </a:lnTo>
                <a:lnTo>
                  <a:pt x="6832252" y="2878839"/>
                </a:lnTo>
                <a:lnTo>
                  <a:pt x="6832252" y="426034"/>
                </a:lnTo>
                <a:lnTo>
                  <a:pt x="6829752" y="379621"/>
                </a:lnTo>
                <a:lnTo>
                  <a:pt x="6822424" y="334653"/>
                </a:lnTo>
                <a:lnTo>
                  <a:pt x="6810528" y="291392"/>
                </a:lnTo>
                <a:lnTo>
                  <a:pt x="6794325" y="250096"/>
                </a:lnTo>
                <a:lnTo>
                  <a:pt x="6774075" y="211026"/>
                </a:lnTo>
                <a:lnTo>
                  <a:pt x="6750038" y="174443"/>
                </a:lnTo>
                <a:lnTo>
                  <a:pt x="6722474" y="140606"/>
                </a:lnTo>
                <a:lnTo>
                  <a:pt x="6691644" y="109776"/>
                </a:lnTo>
                <a:lnTo>
                  <a:pt x="6657806" y="82213"/>
                </a:lnTo>
                <a:lnTo>
                  <a:pt x="6621223" y="58176"/>
                </a:lnTo>
                <a:lnTo>
                  <a:pt x="6582153" y="37926"/>
                </a:lnTo>
                <a:lnTo>
                  <a:pt x="6540857" y="21723"/>
                </a:lnTo>
                <a:lnTo>
                  <a:pt x="6497595" y="9828"/>
                </a:lnTo>
                <a:lnTo>
                  <a:pt x="6452627" y="2500"/>
                </a:lnTo>
                <a:lnTo>
                  <a:pt x="6406213" y="0"/>
                </a:lnTo>
                <a:close/>
              </a:path>
              <a:path extrusionOk="0" h="5861684" w="6832600">
                <a:moveTo>
                  <a:pt x="6477441" y="3298328"/>
                </a:moveTo>
                <a:lnTo>
                  <a:pt x="1377570" y="3298328"/>
                </a:lnTo>
                <a:lnTo>
                  <a:pt x="1393066" y="3300644"/>
                </a:lnTo>
                <a:lnTo>
                  <a:pt x="1408665" y="3302750"/>
                </a:lnTo>
                <a:lnTo>
                  <a:pt x="1424423" y="3304281"/>
                </a:lnTo>
                <a:lnTo>
                  <a:pt x="1440395" y="3304873"/>
                </a:lnTo>
                <a:lnTo>
                  <a:pt x="6406213" y="3304873"/>
                </a:lnTo>
                <a:lnTo>
                  <a:pt x="6452627" y="3302372"/>
                </a:lnTo>
                <a:lnTo>
                  <a:pt x="6477441" y="3298328"/>
                </a:lnTo>
                <a:close/>
              </a:path>
            </a:pathLst>
          </a:custGeom>
          <a:solidFill>
            <a:srgbClr val="9DB87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18" name="Google Shape;4218;p461"/>
          <p:cNvSpPr txBox="1"/>
          <p:nvPr>
            <p:ph idx="4294967295" type="title"/>
          </p:nvPr>
        </p:nvSpPr>
        <p:spPr>
          <a:xfrm>
            <a:off x="5313936" y="1389538"/>
            <a:ext cx="2469000" cy="1311000"/>
          </a:xfrm>
          <a:prstGeom prst="rect">
            <a:avLst/>
          </a:prstGeom>
          <a:noFill/>
          <a:ln>
            <a:noFill/>
          </a:ln>
        </p:spPr>
        <p:txBody>
          <a:bodyPr anchorCtr="0" anchor="t" bIns="0" lIns="0" spcFirstLastPara="1" rIns="0" wrap="square" tIns="5775">
            <a:noAutofit/>
          </a:bodyPr>
          <a:lstStyle/>
          <a:p>
            <a:pPr indent="12700" lvl="0" marL="0" marR="0" rtl="0" algn="ctr">
              <a:lnSpc>
                <a:spcPct val="125833"/>
              </a:lnSpc>
              <a:spcBef>
                <a:spcPts val="0"/>
              </a:spcBef>
              <a:spcAft>
                <a:spcPts val="0"/>
              </a:spcAft>
              <a:buNone/>
            </a:pPr>
            <a:r>
              <a:rPr b="1" lang="en" sz="1500">
                <a:solidFill>
                  <a:srgbClr val="FFFFFF"/>
                </a:solidFill>
                <a:latin typeface="Questrial"/>
                <a:ea typeface="Questrial"/>
                <a:cs typeface="Questrial"/>
                <a:sym typeface="Questrial"/>
              </a:rPr>
              <a:t>Mappings (and data) that  appear in a geom_ function  will add to or override the  global mappings for that  layer only</a:t>
            </a:r>
            <a:endParaRPr sz="1500">
              <a:latin typeface="Questrial"/>
              <a:ea typeface="Questrial"/>
              <a:cs typeface="Questrial"/>
              <a:sym typeface="Questrial"/>
            </a:endParaRPr>
          </a:p>
        </p:txBody>
      </p:sp>
      <p:sp>
        <p:nvSpPr>
          <p:cNvPr id="4219" name="Google Shape;4219;p461"/>
          <p:cNvSpPr txBox="1"/>
          <p:nvPr/>
        </p:nvSpPr>
        <p:spPr>
          <a:xfrm>
            <a:off x="1494411" y="3532513"/>
            <a:ext cx="6184800" cy="983100"/>
          </a:xfrm>
          <a:prstGeom prst="rect">
            <a:avLst/>
          </a:prstGeom>
          <a:noFill/>
          <a:ln>
            <a:noFill/>
          </a:ln>
        </p:spPr>
        <p:txBody>
          <a:bodyPr anchorCtr="0" anchor="t" bIns="0" lIns="0" spcFirstLastPara="1" rIns="0" wrap="square" tIns="5775">
            <a:noAutofit/>
          </a:bodyPr>
          <a:lstStyle/>
          <a:p>
            <a:pPr indent="-228600" lvl="0" marL="228600" marR="0" rtl="0" algn="l">
              <a:lnSpc>
                <a:spcPct val="141600"/>
              </a:lnSpc>
              <a:spcBef>
                <a:spcPts val="0"/>
              </a:spcBef>
              <a:spcAft>
                <a:spcPts val="0"/>
              </a:spcAft>
              <a:buNone/>
            </a:pPr>
            <a:r>
              <a:rPr lang="en" sz="1500">
                <a:solidFill>
                  <a:srgbClr val="53585F"/>
                </a:solidFill>
                <a:latin typeface="Questrial"/>
                <a:ea typeface="Questrial"/>
                <a:cs typeface="Questrial"/>
                <a:sym typeface="Questrial"/>
              </a:rPr>
              <a:t>ggplot(data = bechdel, </a:t>
            </a:r>
            <a:r>
              <a:rPr lang="en" sz="1500">
                <a:solidFill>
                  <a:srgbClr val="0365C0"/>
                </a:solidFill>
                <a:latin typeface="Questrial"/>
                <a:ea typeface="Questrial"/>
                <a:cs typeface="Questrial"/>
                <a:sym typeface="Questrial"/>
              </a:rPr>
              <a:t>aes(x= budget, y = domgross)</a:t>
            </a:r>
            <a:r>
              <a:rPr lang="en" sz="1500">
                <a:solidFill>
                  <a:srgbClr val="53585F"/>
                </a:solidFill>
                <a:latin typeface="Questrial"/>
                <a:ea typeface="Questrial"/>
                <a:cs typeface="Questrial"/>
                <a:sym typeface="Questrial"/>
              </a:rPr>
              <a:t>) +  geom_point(</a:t>
            </a:r>
            <a:r>
              <a:rPr lang="en" sz="1500">
                <a:solidFill>
                  <a:srgbClr val="9EB87F"/>
                </a:solidFill>
                <a:latin typeface="Questrial"/>
                <a:ea typeface="Questrial"/>
                <a:cs typeface="Questrial"/>
                <a:sym typeface="Questrial"/>
              </a:rPr>
              <a:t>aes(color=clean_test)</a:t>
            </a:r>
            <a:r>
              <a:rPr lang="en" sz="1500">
                <a:solidFill>
                  <a:srgbClr val="53585F"/>
                </a:solidFill>
                <a:latin typeface="Questrial"/>
                <a:ea typeface="Questrial"/>
                <a:cs typeface="Questrial"/>
                <a:sym typeface="Questrial"/>
              </a:rPr>
              <a:t>) +</a:t>
            </a:r>
            <a:endParaRPr sz="1500">
              <a:latin typeface="Questrial"/>
              <a:ea typeface="Questrial"/>
              <a:cs typeface="Questrial"/>
              <a:sym typeface="Questrial"/>
            </a:endParaRPr>
          </a:p>
          <a:p>
            <a:pPr indent="0" lvl="0" marL="228600" marR="0" rtl="0" algn="l">
              <a:lnSpc>
                <a:spcPct val="100000"/>
              </a:lnSpc>
              <a:spcBef>
                <a:spcPts val="700"/>
              </a:spcBef>
              <a:spcAft>
                <a:spcPts val="0"/>
              </a:spcAft>
              <a:buNone/>
            </a:pPr>
            <a:r>
              <a:rPr lang="en" sz="1500">
                <a:solidFill>
                  <a:srgbClr val="53585F"/>
                </a:solidFill>
                <a:latin typeface="Questrial"/>
                <a:ea typeface="Questrial"/>
                <a:cs typeface="Questrial"/>
                <a:sym typeface="Questrial"/>
              </a:rPr>
              <a:t>geom_smooth()</a:t>
            </a:r>
            <a:endParaRPr sz="1500">
              <a:latin typeface="Questrial"/>
              <a:ea typeface="Questrial"/>
              <a:cs typeface="Questrial"/>
              <a:sym typeface="Questrial"/>
            </a:endParaRPr>
          </a:p>
        </p:txBody>
      </p:sp>
    </p:spTree>
  </p:cSld>
  <p:clrMapOvr>
    <a:masterClrMapping/>
  </p:clrMapOvr>
</p:sld>
</file>

<file path=ppt/slides/slide4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4223" name="Shape 4223"/>
        <p:cNvGrpSpPr/>
        <p:nvPr/>
      </p:nvGrpSpPr>
      <p:grpSpPr>
        <a:xfrm>
          <a:off x="0" y="0"/>
          <a:ext cx="0" cy="0"/>
          <a:chOff x="0" y="0"/>
          <a:chExt cx="0" cy="0"/>
        </a:xfrm>
      </p:grpSpPr>
      <p:sp>
        <p:nvSpPr>
          <p:cNvPr id="4224" name="Google Shape;4224;p462"/>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Saving graphs</a:t>
            </a:r>
            <a:endParaRPr/>
          </a:p>
        </p:txBody>
      </p:sp>
    </p:spTree>
  </p:cSld>
  <p:clrMapOvr>
    <a:masterClrMapping/>
  </p:clrMapOvr>
</p:sld>
</file>

<file path=ppt/slides/slide4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28" name="Shape 4228"/>
        <p:cNvGrpSpPr/>
        <p:nvPr/>
      </p:nvGrpSpPr>
      <p:grpSpPr>
        <a:xfrm>
          <a:off x="0" y="0"/>
          <a:ext cx="0" cy="0"/>
          <a:chOff x="0" y="0"/>
          <a:chExt cx="0" cy="0"/>
        </a:xfrm>
      </p:grpSpPr>
      <p:sp>
        <p:nvSpPr>
          <p:cNvPr id="4229" name="Google Shape;4229;p463"/>
          <p:cNvSpPr/>
          <p:nvPr/>
        </p:nvSpPr>
        <p:spPr>
          <a:xfrm>
            <a:off x="3285903" y="1257490"/>
            <a:ext cx="5934900" cy="3885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30" name="Google Shape;4230;p463"/>
          <p:cNvSpPr/>
          <p:nvPr/>
        </p:nvSpPr>
        <p:spPr>
          <a:xfrm>
            <a:off x="3476903" y="1597969"/>
            <a:ext cx="2916300" cy="3239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31" name="Google Shape;4231;p463"/>
          <p:cNvSpPr txBox="1"/>
          <p:nvPr>
            <p:ph type="title"/>
          </p:nvPr>
        </p:nvSpPr>
        <p:spPr>
          <a:xfrm>
            <a:off x="476255" y="1375749"/>
            <a:ext cx="2639100" cy="2490600"/>
          </a:xfrm>
          <a:prstGeom prst="rect">
            <a:avLst/>
          </a:prstGeom>
          <a:noFill/>
          <a:ln>
            <a:noFill/>
          </a:ln>
        </p:spPr>
        <p:txBody>
          <a:bodyPr anchorCtr="0" anchor="t" bIns="0" lIns="0" spcFirstLastPara="1" rIns="0" wrap="square" tIns="5775">
            <a:noAutofit/>
          </a:bodyPr>
          <a:lstStyle/>
          <a:p>
            <a:pPr indent="12700" lvl="0" marL="0" marR="0" rtl="0" algn="l">
              <a:lnSpc>
                <a:spcPct val="117857"/>
              </a:lnSpc>
              <a:spcBef>
                <a:spcPts val="100"/>
              </a:spcBef>
              <a:spcAft>
                <a:spcPts val="0"/>
              </a:spcAft>
              <a:buNone/>
            </a:pPr>
            <a:r>
              <a:rPr lang="en" sz="1600">
                <a:solidFill>
                  <a:srgbClr val="000000"/>
                </a:solidFill>
                <a:latin typeface="Questrial"/>
                <a:ea typeface="Questrial"/>
                <a:cs typeface="Questrial"/>
                <a:sym typeface="Questrial"/>
              </a:rPr>
              <a:t>The easiest way to save all your work (including graphs) is to include it in an R  Notebook. </a:t>
            </a:r>
            <a:endParaRPr sz="16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None/>
            </a:pPr>
            <a:r>
              <a:t/>
            </a:r>
            <a:endParaRPr sz="16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None/>
            </a:pPr>
            <a:r>
              <a:rPr lang="en" sz="1600">
                <a:solidFill>
                  <a:srgbClr val="000000"/>
                </a:solidFill>
                <a:latin typeface="Questrial"/>
                <a:ea typeface="Questrial"/>
                <a:cs typeface="Questrial"/>
                <a:sym typeface="Questrial"/>
              </a:rPr>
              <a:t>While you're working, you can view your notebook by clicking "Preview"</a:t>
            </a:r>
            <a:endParaRPr sz="1600">
              <a:latin typeface="Questrial"/>
              <a:ea typeface="Questrial"/>
              <a:cs typeface="Questrial"/>
              <a:sym typeface="Questrial"/>
            </a:endParaRPr>
          </a:p>
        </p:txBody>
      </p:sp>
      <p:sp>
        <p:nvSpPr>
          <p:cNvPr id="4232" name="Google Shape;4232;p463"/>
          <p:cNvSpPr/>
          <p:nvPr/>
        </p:nvSpPr>
        <p:spPr>
          <a:xfrm>
            <a:off x="4280272" y="1600658"/>
            <a:ext cx="515400" cy="407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33" name="Google Shape;4233;p463"/>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Notebook Preview</a:t>
            </a:r>
            <a:endParaRPr b="1" sz="3000">
              <a:solidFill>
                <a:srgbClr val="000000"/>
              </a:solidFill>
              <a:latin typeface="Questrial"/>
              <a:ea typeface="Questrial"/>
              <a:cs typeface="Questrial"/>
              <a:sym typeface="Questrial"/>
            </a:endParaRPr>
          </a:p>
        </p:txBody>
      </p:sp>
    </p:spTree>
  </p:cSld>
  <p:clrMapOvr>
    <a:masterClrMapping/>
  </p:clrMapOvr>
</p:sld>
</file>

<file path=ppt/slides/slide4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37" name="Shape 4237"/>
        <p:cNvGrpSpPr/>
        <p:nvPr/>
      </p:nvGrpSpPr>
      <p:grpSpPr>
        <a:xfrm>
          <a:off x="0" y="0"/>
          <a:ext cx="0" cy="0"/>
          <a:chOff x="0" y="0"/>
          <a:chExt cx="0" cy="0"/>
        </a:xfrm>
      </p:grpSpPr>
      <p:sp>
        <p:nvSpPr>
          <p:cNvPr id="4238" name="Google Shape;4238;p464"/>
          <p:cNvSpPr/>
          <p:nvPr/>
        </p:nvSpPr>
        <p:spPr>
          <a:xfrm>
            <a:off x="3440058" y="1270281"/>
            <a:ext cx="5703900" cy="3873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39" name="Google Shape;4239;p464"/>
          <p:cNvSpPr/>
          <p:nvPr/>
        </p:nvSpPr>
        <p:spPr>
          <a:xfrm>
            <a:off x="6422430" y="1768695"/>
            <a:ext cx="2533500" cy="3220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40" name="Google Shape;4240;p464"/>
          <p:cNvSpPr txBox="1"/>
          <p:nvPr>
            <p:ph type="title"/>
          </p:nvPr>
        </p:nvSpPr>
        <p:spPr>
          <a:xfrm>
            <a:off x="476255" y="1464993"/>
            <a:ext cx="2639100" cy="2490600"/>
          </a:xfrm>
          <a:prstGeom prst="rect">
            <a:avLst/>
          </a:prstGeom>
          <a:noFill/>
          <a:ln>
            <a:noFill/>
          </a:ln>
        </p:spPr>
        <p:txBody>
          <a:bodyPr anchorCtr="0" anchor="t" bIns="0" lIns="0" spcFirstLastPara="1" rIns="0" wrap="square" tIns="5775">
            <a:noAutofit/>
          </a:bodyPr>
          <a:lstStyle/>
          <a:p>
            <a:pPr indent="12700" lvl="0" marL="0" marR="0" rtl="0" algn="l">
              <a:lnSpc>
                <a:spcPct val="117857"/>
              </a:lnSpc>
              <a:spcBef>
                <a:spcPts val="100"/>
              </a:spcBef>
              <a:spcAft>
                <a:spcPts val="0"/>
              </a:spcAft>
              <a:buClr>
                <a:schemeClr val="dk1"/>
              </a:buClr>
              <a:buSzPts val="500"/>
              <a:buFont typeface="Arial"/>
              <a:buNone/>
            </a:pPr>
            <a:r>
              <a:rPr lang="en" sz="1600">
                <a:solidFill>
                  <a:srgbClr val="000000"/>
                </a:solidFill>
                <a:latin typeface="Questrial"/>
                <a:ea typeface="Questrial"/>
                <a:cs typeface="Questrial"/>
                <a:sym typeface="Questrial"/>
              </a:rPr>
              <a:t>Now, you'll see a beautifully typeset version of what you've done!</a:t>
            </a:r>
            <a:endParaRPr sz="16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Clr>
                <a:schemeClr val="dk1"/>
              </a:buClr>
              <a:buSzPts val="500"/>
              <a:buFont typeface="Arial"/>
              <a:buNone/>
            </a:pPr>
            <a:r>
              <a:t/>
            </a:r>
            <a:endParaRPr sz="16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None/>
            </a:pPr>
            <a:r>
              <a:t/>
            </a:r>
            <a:endParaRPr sz="1600">
              <a:solidFill>
                <a:srgbClr val="000000"/>
              </a:solidFill>
              <a:latin typeface="Questrial"/>
              <a:ea typeface="Questrial"/>
              <a:cs typeface="Questrial"/>
              <a:sym typeface="Questrial"/>
            </a:endParaRPr>
          </a:p>
        </p:txBody>
      </p:sp>
      <p:sp>
        <p:nvSpPr>
          <p:cNvPr id="4241" name="Google Shape;4241;p464"/>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Notebook Preview</a:t>
            </a:r>
            <a:endParaRPr b="1" sz="3000">
              <a:solidFill>
                <a:srgbClr val="000000"/>
              </a:solidFill>
              <a:latin typeface="Questrial"/>
              <a:ea typeface="Questrial"/>
              <a:cs typeface="Questrial"/>
              <a:sym typeface="Questrial"/>
            </a:endParaRPr>
          </a:p>
        </p:txBody>
      </p:sp>
    </p:spTree>
  </p:cSld>
  <p:clrMapOvr>
    <a:masterClrMapping/>
  </p:clrMapOvr>
</p:sld>
</file>

<file path=ppt/slides/slide4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45" name="Shape 4245"/>
        <p:cNvGrpSpPr/>
        <p:nvPr/>
      </p:nvGrpSpPr>
      <p:grpSpPr>
        <a:xfrm>
          <a:off x="0" y="0"/>
          <a:ext cx="0" cy="0"/>
          <a:chOff x="0" y="0"/>
          <a:chExt cx="0" cy="0"/>
        </a:xfrm>
      </p:grpSpPr>
      <p:sp>
        <p:nvSpPr>
          <p:cNvPr id="4246" name="Google Shape;4246;p465"/>
          <p:cNvSpPr txBox="1"/>
          <p:nvPr>
            <p:ph type="title"/>
          </p:nvPr>
        </p:nvSpPr>
        <p:spPr>
          <a:xfrm>
            <a:off x="476255" y="1464993"/>
            <a:ext cx="7994100" cy="2490600"/>
          </a:xfrm>
          <a:prstGeom prst="rect">
            <a:avLst/>
          </a:prstGeom>
          <a:noFill/>
          <a:ln>
            <a:noFill/>
          </a:ln>
        </p:spPr>
        <p:txBody>
          <a:bodyPr anchorCtr="0" anchor="t" bIns="0" lIns="0" spcFirstLastPara="1" rIns="0" wrap="square" tIns="5775">
            <a:noAutofit/>
          </a:bodyPr>
          <a:lstStyle/>
          <a:p>
            <a:pPr indent="12700" lvl="0" marL="0" marR="0" rtl="0" algn="l">
              <a:lnSpc>
                <a:spcPct val="117857"/>
              </a:lnSpc>
              <a:spcBef>
                <a:spcPts val="100"/>
              </a:spcBef>
              <a:spcAft>
                <a:spcPts val="0"/>
              </a:spcAft>
              <a:buSzPts val="500"/>
              <a:buNone/>
            </a:pPr>
            <a:r>
              <a:rPr lang="en" sz="1600">
                <a:solidFill>
                  <a:srgbClr val="000000"/>
                </a:solidFill>
                <a:latin typeface="Questrial"/>
                <a:ea typeface="Questrial"/>
                <a:cs typeface="Questrial"/>
                <a:sym typeface="Questrial"/>
              </a:rPr>
              <a:t>The Preview is something only available to you, but RStudio automatically creates a  file you can share with others when you save an R Notebook.</a:t>
            </a:r>
            <a:endParaRPr sz="16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SzPts val="500"/>
              <a:buNone/>
            </a:pPr>
            <a:r>
              <a:t/>
            </a:r>
            <a:endParaRPr sz="16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Clr>
                <a:schemeClr val="dk1"/>
              </a:buClr>
              <a:buSzPts val="500"/>
              <a:buFont typeface="Arial"/>
              <a:buNone/>
            </a:pPr>
            <a:r>
              <a:rPr lang="en" sz="1600">
                <a:solidFill>
                  <a:srgbClr val="000000"/>
                </a:solidFill>
                <a:latin typeface="Questrial"/>
                <a:ea typeface="Questrial"/>
                <a:cs typeface="Questrial"/>
                <a:sym typeface="Questrial"/>
              </a:rPr>
              <a:t>The file it creates is  an HTML file, and it has a name that corresponds to your Rmd</a:t>
            </a:r>
            <a:endParaRPr sz="16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Clr>
                <a:schemeClr val="dk1"/>
              </a:buClr>
              <a:buSzPts val="500"/>
              <a:buFont typeface="Arial"/>
              <a:buNone/>
            </a:pPr>
            <a:r>
              <a:t/>
            </a:r>
            <a:endParaRPr sz="16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None/>
            </a:pPr>
            <a:r>
              <a:t/>
            </a:r>
            <a:endParaRPr sz="1600">
              <a:solidFill>
                <a:srgbClr val="000000"/>
              </a:solidFill>
              <a:latin typeface="Questrial"/>
              <a:ea typeface="Questrial"/>
              <a:cs typeface="Questrial"/>
              <a:sym typeface="Questrial"/>
            </a:endParaRPr>
          </a:p>
        </p:txBody>
      </p:sp>
      <p:sp>
        <p:nvSpPr>
          <p:cNvPr id="4247" name="Google Shape;4247;p465"/>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Sharing	your	work</a:t>
            </a:r>
            <a:endParaRPr b="1" sz="3000">
              <a:solidFill>
                <a:srgbClr val="000000"/>
              </a:solidFill>
              <a:latin typeface="Questrial"/>
              <a:ea typeface="Questrial"/>
              <a:cs typeface="Questrial"/>
              <a:sym typeface="Questrial"/>
            </a:endParaRPr>
          </a:p>
        </p:txBody>
      </p:sp>
    </p:spTree>
  </p:cSld>
  <p:clrMapOvr>
    <a:masterClrMapping/>
  </p:clrMapOvr>
</p:sld>
</file>

<file path=ppt/slides/slide4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51" name="Shape 4251"/>
        <p:cNvGrpSpPr/>
        <p:nvPr/>
      </p:nvGrpSpPr>
      <p:grpSpPr>
        <a:xfrm>
          <a:off x="0" y="0"/>
          <a:ext cx="0" cy="0"/>
          <a:chOff x="0" y="0"/>
          <a:chExt cx="0" cy="0"/>
        </a:xfrm>
      </p:grpSpPr>
      <p:sp>
        <p:nvSpPr>
          <p:cNvPr id="4252" name="Google Shape;4252;p466"/>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53" name="Google Shape;4253;p466"/>
          <p:cNvSpPr txBox="1"/>
          <p:nvPr/>
        </p:nvSpPr>
        <p:spPr>
          <a:xfrm>
            <a:off x="476255" y="1168087"/>
            <a:ext cx="7028100" cy="1038600"/>
          </a:xfrm>
          <a:prstGeom prst="rect">
            <a:avLst/>
          </a:prstGeom>
          <a:noFill/>
          <a:ln>
            <a:noFill/>
          </a:ln>
        </p:spPr>
        <p:txBody>
          <a:bodyPr anchorCtr="0" anchor="t" bIns="0" lIns="0" spcFirstLastPara="1" rIns="0" wrap="square" tIns="3750">
            <a:noAutofit/>
          </a:bodyPr>
          <a:lstStyle/>
          <a:p>
            <a:pPr indent="0" lvl="0" marL="0" marR="0" rtl="0" algn="l">
              <a:lnSpc>
                <a:spcPct val="126736"/>
              </a:lnSpc>
              <a:spcBef>
                <a:spcPts val="0"/>
              </a:spcBef>
              <a:spcAft>
                <a:spcPts val="0"/>
              </a:spcAft>
              <a:buNone/>
            </a:pPr>
            <a:r>
              <a:rPr lang="en" sz="2200">
                <a:latin typeface="Questrial"/>
                <a:ea typeface="Questrial"/>
                <a:cs typeface="Questrial"/>
                <a:sym typeface="Questrial"/>
              </a:rPr>
              <a:t>Locate the </a:t>
            </a:r>
            <a:r>
              <a:rPr lang="en" sz="2200">
                <a:solidFill>
                  <a:srgbClr val="51A7F9"/>
                </a:solidFill>
                <a:latin typeface="Questrial"/>
                <a:ea typeface="Questrial"/>
                <a:cs typeface="Questrial"/>
                <a:sym typeface="Questrial"/>
              </a:rPr>
              <a:t>02-Visualization.nb.html</a:t>
            </a:r>
            <a:r>
              <a:rPr lang="en" sz="2200">
                <a:latin typeface="Questrial"/>
                <a:ea typeface="Questrial"/>
                <a:cs typeface="Questrial"/>
                <a:sym typeface="Questrial"/>
              </a:rPr>
              <a:t> file in  your Files pane. </a:t>
            </a:r>
            <a:endParaRPr sz="2200">
              <a:latin typeface="Questrial"/>
              <a:ea typeface="Questrial"/>
              <a:cs typeface="Questrial"/>
              <a:sym typeface="Questrial"/>
            </a:endParaRPr>
          </a:p>
          <a:p>
            <a:pPr indent="0" lvl="0" marL="0" marR="0" rtl="0" algn="l">
              <a:lnSpc>
                <a:spcPct val="126736"/>
              </a:lnSpc>
              <a:spcBef>
                <a:spcPts val="0"/>
              </a:spcBef>
              <a:spcAft>
                <a:spcPts val="0"/>
              </a:spcAft>
              <a:buNone/>
            </a:pPr>
            <a:r>
              <a:t/>
            </a:r>
            <a:endParaRPr sz="2200">
              <a:latin typeface="Questrial"/>
              <a:ea typeface="Questrial"/>
              <a:cs typeface="Questrial"/>
              <a:sym typeface="Questrial"/>
            </a:endParaRPr>
          </a:p>
          <a:p>
            <a:pPr indent="0" lvl="0" marL="0" marR="0" rtl="0" algn="l">
              <a:lnSpc>
                <a:spcPct val="126736"/>
              </a:lnSpc>
              <a:spcBef>
                <a:spcPts val="0"/>
              </a:spcBef>
              <a:spcAft>
                <a:spcPts val="0"/>
              </a:spcAft>
              <a:buNone/>
            </a:pPr>
            <a:r>
              <a:rPr lang="en" sz="2200">
                <a:latin typeface="Questrial"/>
                <a:ea typeface="Questrial"/>
                <a:cs typeface="Questrial"/>
                <a:sym typeface="Questrial"/>
              </a:rPr>
              <a:t>It will be located in your  </a:t>
            </a:r>
            <a:r>
              <a:rPr b="1" lang="en" sz="2200">
                <a:latin typeface="Questrial"/>
                <a:ea typeface="Questrial"/>
                <a:cs typeface="Questrial"/>
                <a:sym typeface="Questrial"/>
              </a:rPr>
              <a:t>working directory.</a:t>
            </a:r>
            <a:endParaRPr sz="2200">
              <a:latin typeface="Questrial"/>
              <a:ea typeface="Questrial"/>
              <a:cs typeface="Questrial"/>
              <a:sym typeface="Questrial"/>
            </a:endParaRPr>
          </a:p>
        </p:txBody>
      </p:sp>
      <p:sp>
        <p:nvSpPr>
          <p:cNvPr id="4254" name="Google Shape;4254;p466"/>
          <p:cNvSpPr txBox="1"/>
          <p:nvPr>
            <p:ph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45" name="Shape 545"/>
        <p:cNvGrpSpPr/>
        <p:nvPr/>
      </p:nvGrpSpPr>
      <p:grpSpPr>
        <a:xfrm>
          <a:off x="0" y="0"/>
          <a:ext cx="0" cy="0"/>
          <a:chOff x="0" y="0"/>
          <a:chExt cx="0" cy="0"/>
        </a:xfrm>
      </p:grpSpPr>
      <p:sp>
        <p:nvSpPr>
          <p:cNvPr id="546" name="Google Shape;546;p98"/>
          <p:cNvSpPr txBox="1"/>
          <p:nvPr/>
        </p:nvSpPr>
        <p:spPr>
          <a:xfrm>
            <a:off x="3536801" y="1716483"/>
            <a:ext cx="3791400" cy="464100"/>
          </a:xfrm>
          <a:prstGeom prst="rect">
            <a:avLst/>
          </a:prstGeom>
          <a:noFill/>
          <a:ln>
            <a:noFill/>
          </a:ln>
        </p:spPr>
        <p:txBody>
          <a:bodyPr anchorCtr="0" anchor="t" bIns="0" lIns="0" spcFirstLastPara="1" rIns="0" wrap="square" tIns="7800">
            <a:noAutofit/>
          </a:bodyPr>
          <a:lstStyle/>
          <a:p>
            <a:pPr indent="0" lvl="0" marL="0" marR="0" rtl="0" algn="l">
              <a:lnSpc>
                <a:spcPct val="100000"/>
              </a:lnSpc>
              <a:spcBef>
                <a:spcPts val="0"/>
              </a:spcBef>
              <a:spcAft>
                <a:spcPts val="0"/>
              </a:spcAft>
              <a:buNone/>
            </a:pPr>
            <a:r>
              <a:rPr b="1" lang="en" sz="1800">
                <a:latin typeface="Questrial"/>
                <a:ea typeface="Questrial"/>
                <a:cs typeface="Questrial"/>
                <a:sym typeface="Questrial"/>
              </a:rPr>
              <a:t>factorial(</a:t>
            </a:r>
            <a:r>
              <a:rPr b="1" lang="en" sz="1800">
                <a:solidFill>
                  <a:srgbClr val="51A7F9"/>
                </a:solidFill>
                <a:latin typeface="Questrial"/>
                <a:ea typeface="Questrial"/>
                <a:cs typeface="Questrial"/>
                <a:sym typeface="Questrial"/>
              </a:rPr>
              <a:t>round(2.0015)</a:t>
            </a:r>
            <a:r>
              <a:rPr b="1" lang="en" sz="1800">
                <a:latin typeface="Questrial"/>
                <a:ea typeface="Questrial"/>
                <a:cs typeface="Questrial"/>
                <a:sym typeface="Questrial"/>
              </a:rPr>
              <a:t> + 1)</a:t>
            </a:r>
            <a:endParaRPr b="1" sz="1800">
              <a:latin typeface="Questrial"/>
              <a:ea typeface="Questrial"/>
              <a:cs typeface="Questrial"/>
              <a:sym typeface="Questrial"/>
            </a:endParaRPr>
          </a:p>
          <a:p>
            <a:pPr indent="0" lvl="0" marL="0" marR="0" rtl="0" algn="ctr">
              <a:lnSpc>
                <a:spcPct val="100000"/>
              </a:lnSpc>
              <a:spcBef>
                <a:spcPts val="0"/>
              </a:spcBef>
              <a:spcAft>
                <a:spcPts val="0"/>
              </a:spcAft>
              <a:buNone/>
            </a:pPr>
            <a:r>
              <a:t/>
            </a:r>
            <a:endParaRPr sz="1800">
              <a:latin typeface="Questrial"/>
              <a:ea typeface="Questrial"/>
              <a:cs typeface="Questrial"/>
              <a:sym typeface="Questrial"/>
            </a:endParaRPr>
          </a:p>
        </p:txBody>
      </p:sp>
      <p:sp>
        <p:nvSpPr>
          <p:cNvPr id="547" name="Google Shape;547;p98"/>
          <p:cNvSpPr/>
          <p:nvPr/>
        </p:nvSpPr>
        <p:spPr>
          <a:xfrm>
            <a:off x="4478236" y="2129320"/>
            <a:ext cx="293903" cy="383514"/>
          </a:xfrm>
          <a:custGeom>
            <a:rect b="b" l="l" r="r" t="t"/>
            <a:pathLst>
              <a:path extrusionOk="0" h="913129" w="1031240">
                <a:moveTo>
                  <a:pt x="1030727" y="445625"/>
                </a:moveTo>
                <a:lnTo>
                  <a:pt x="0" y="445625"/>
                </a:lnTo>
                <a:lnTo>
                  <a:pt x="515363" y="912931"/>
                </a:lnTo>
                <a:lnTo>
                  <a:pt x="1030727" y="445625"/>
                </a:lnTo>
                <a:close/>
              </a:path>
              <a:path extrusionOk="0" h="913129" w="1031240">
                <a:moveTo>
                  <a:pt x="733197" y="0"/>
                </a:moveTo>
                <a:lnTo>
                  <a:pt x="297527" y="0"/>
                </a:lnTo>
                <a:lnTo>
                  <a:pt x="297527" y="445625"/>
                </a:lnTo>
                <a:lnTo>
                  <a:pt x="733197" y="445625"/>
                </a:lnTo>
                <a:lnTo>
                  <a:pt x="733197" y="0"/>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48" name="Google Shape;548;p98"/>
          <p:cNvSpPr/>
          <p:nvPr/>
        </p:nvSpPr>
        <p:spPr>
          <a:xfrm>
            <a:off x="4478236" y="3106096"/>
            <a:ext cx="293903" cy="383514"/>
          </a:xfrm>
          <a:custGeom>
            <a:rect b="b" l="l" r="r" t="t"/>
            <a:pathLst>
              <a:path extrusionOk="0" h="913129" w="1031240">
                <a:moveTo>
                  <a:pt x="1030727" y="445624"/>
                </a:moveTo>
                <a:lnTo>
                  <a:pt x="0" y="445624"/>
                </a:lnTo>
                <a:lnTo>
                  <a:pt x="515363" y="912929"/>
                </a:lnTo>
                <a:lnTo>
                  <a:pt x="1030727" y="445624"/>
                </a:lnTo>
                <a:close/>
              </a:path>
              <a:path extrusionOk="0" h="913129" w="1031240">
                <a:moveTo>
                  <a:pt x="733197" y="0"/>
                </a:moveTo>
                <a:lnTo>
                  <a:pt x="297527" y="0"/>
                </a:lnTo>
                <a:lnTo>
                  <a:pt x="297527" y="445624"/>
                </a:lnTo>
                <a:lnTo>
                  <a:pt x="733197" y="445624"/>
                </a:lnTo>
                <a:lnTo>
                  <a:pt x="733197" y="0"/>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49" name="Google Shape;549;p98"/>
          <p:cNvSpPr/>
          <p:nvPr/>
        </p:nvSpPr>
        <p:spPr>
          <a:xfrm>
            <a:off x="4478236" y="3978568"/>
            <a:ext cx="293903" cy="383514"/>
          </a:xfrm>
          <a:custGeom>
            <a:rect b="b" l="l" r="r" t="t"/>
            <a:pathLst>
              <a:path extrusionOk="0" h="913129" w="1031240">
                <a:moveTo>
                  <a:pt x="1030727" y="445625"/>
                </a:moveTo>
                <a:lnTo>
                  <a:pt x="0" y="445625"/>
                </a:lnTo>
                <a:lnTo>
                  <a:pt x="515363" y="912931"/>
                </a:lnTo>
                <a:lnTo>
                  <a:pt x="1030727" y="445625"/>
                </a:lnTo>
                <a:close/>
              </a:path>
              <a:path extrusionOk="0" h="913129" w="1031240">
                <a:moveTo>
                  <a:pt x="733197" y="0"/>
                </a:moveTo>
                <a:lnTo>
                  <a:pt x="297527" y="0"/>
                </a:lnTo>
                <a:lnTo>
                  <a:pt x="297527" y="445625"/>
                </a:lnTo>
                <a:lnTo>
                  <a:pt x="733197" y="445625"/>
                </a:lnTo>
                <a:lnTo>
                  <a:pt x="733197" y="0"/>
                </a:lnTo>
                <a:close/>
              </a:path>
            </a:pathLst>
          </a:custGeom>
          <a:solidFill>
            <a:srgbClr val="D6D6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50" name="Google Shape;550;p98"/>
          <p:cNvSpPr txBox="1"/>
          <p:nvPr>
            <p:ph idx="4294967295" type="ctrTitle"/>
          </p:nvPr>
        </p:nvSpPr>
        <p:spPr>
          <a:xfrm>
            <a:off x="476258" y="380998"/>
            <a:ext cx="82419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2700">
                <a:solidFill>
                  <a:srgbClr val="000000"/>
                </a:solidFill>
                <a:latin typeface="Questrial"/>
                <a:ea typeface="Questrial"/>
                <a:cs typeface="Questrial"/>
                <a:sym typeface="Questrial"/>
              </a:rPr>
              <a:t>R works from the innermost parentheses to  the outermost </a:t>
            </a:r>
            <a:r>
              <a:rPr lang="en" sz="2700">
                <a:solidFill>
                  <a:srgbClr val="000000"/>
                </a:solidFill>
                <a:latin typeface="Questrial"/>
                <a:ea typeface="Questrial"/>
                <a:cs typeface="Questrial"/>
                <a:sym typeface="Questrial"/>
              </a:rPr>
              <a:t>(just like a calculator)</a:t>
            </a:r>
            <a:endParaRPr sz="2700">
              <a:solidFill>
                <a:srgbClr val="000000"/>
              </a:solidFill>
              <a:latin typeface="Questrial"/>
              <a:ea typeface="Questrial"/>
              <a:cs typeface="Questrial"/>
              <a:sym typeface="Questrial"/>
            </a:endParaRPr>
          </a:p>
        </p:txBody>
      </p:sp>
      <p:sp>
        <p:nvSpPr>
          <p:cNvPr id="551" name="Google Shape;551;p98"/>
          <p:cNvSpPr txBox="1"/>
          <p:nvPr/>
        </p:nvSpPr>
        <p:spPr>
          <a:xfrm>
            <a:off x="4091651" y="3541385"/>
            <a:ext cx="1284300" cy="384300"/>
          </a:xfrm>
          <a:prstGeom prst="rect">
            <a:avLst/>
          </a:prstGeom>
          <a:noFill/>
          <a:ln>
            <a:noFill/>
          </a:ln>
        </p:spPr>
        <p:txBody>
          <a:bodyPr anchorCtr="0" anchor="t" bIns="0" lIns="0" spcFirstLastPara="1" rIns="0" wrap="square" tIns="7800">
            <a:noAutofit/>
          </a:bodyPr>
          <a:lstStyle/>
          <a:p>
            <a:pPr indent="0" lvl="0" marL="0" marR="0" rtl="0" algn="l">
              <a:lnSpc>
                <a:spcPct val="100000"/>
              </a:lnSpc>
              <a:spcBef>
                <a:spcPts val="0"/>
              </a:spcBef>
              <a:spcAft>
                <a:spcPts val="0"/>
              </a:spcAft>
              <a:buNone/>
            </a:pPr>
            <a:r>
              <a:rPr b="1" lang="en" sz="1800">
                <a:latin typeface="Questrial"/>
                <a:ea typeface="Questrial"/>
                <a:cs typeface="Questrial"/>
                <a:sym typeface="Questrial"/>
              </a:rPr>
              <a:t>factorial(</a:t>
            </a:r>
            <a:r>
              <a:rPr b="1" lang="en" sz="1800">
                <a:solidFill>
                  <a:srgbClr val="51A7F9"/>
                </a:solidFill>
                <a:latin typeface="Questrial"/>
                <a:ea typeface="Questrial"/>
                <a:cs typeface="Questrial"/>
                <a:sym typeface="Questrial"/>
              </a:rPr>
              <a:t>3</a:t>
            </a:r>
            <a:r>
              <a:rPr b="1" lang="en" sz="1800">
                <a:latin typeface="Questrial"/>
                <a:ea typeface="Questrial"/>
                <a:cs typeface="Questrial"/>
                <a:sym typeface="Questrial"/>
              </a:rPr>
              <a:t>)</a:t>
            </a:r>
            <a:endParaRPr b="1" sz="1800">
              <a:latin typeface="Questrial"/>
              <a:ea typeface="Questrial"/>
              <a:cs typeface="Questrial"/>
              <a:sym typeface="Questrial"/>
            </a:endParaRPr>
          </a:p>
        </p:txBody>
      </p:sp>
      <p:sp>
        <p:nvSpPr>
          <p:cNvPr id="552" name="Google Shape;552;p98"/>
          <p:cNvSpPr txBox="1"/>
          <p:nvPr/>
        </p:nvSpPr>
        <p:spPr>
          <a:xfrm>
            <a:off x="3985243" y="2538299"/>
            <a:ext cx="2894400" cy="464100"/>
          </a:xfrm>
          <a:prstGeom prst="rect">
            <a:avLst/>
          </a:prstGeom>
          <a:noFill/>
          <a:ln>
            <a:noFill/>
          </a:ln>
        </p:spPr>
        <p:txBody>
          <a:bodyPr anchorCtr="0" anchor="t" bIns="0" lIns="0" spcFirstLastPara="1" rIns="0" wrap="square" tIns="7800">
            <a:noAutofit/>
          </a:bodyPr>
          <a:lstStyle/>
          <a:p>
            <a:pPr indent="0" lvl="0" marL="0" marR="889000" rtl="0" algn="l">
              <a:lnSpc>
                <a:spcPct val="292878"/>
              </a:lnSpc>
              <a:spcBef>
                <a:spcPts val="900"/>
              </a:spcBef>
              <a:spcAft>
                <a:spcPts val="0"/>
              </a:spcAft>
              <a:buNone/>
            </a:pPr>
            <a:r>
              <a:rPr b="1" lang="en" sz="1800">
                <a:latin typeface="Questrial"/>
                <a:ea typeface="Questrial"/>
                <a:cs typeface="Questrial"/>
                <a:sym typeface="Questrial"/>
              </a:rPr>
              <a:t>factorial(</a:t>
            </a:r>
            <a:r>
              <a:rPr b="1" lang="en" sz="1800">
                <a:solidFill>
                  <a:srgbClr val="51A7F9"/>
                </a:solidFill>
                <a:latin typeface="Questrial"/>
                <a:ea typeface="Questrial"/>
                <a:cs typeface="Questrial"/>
                <a:sym typeface="Questrial"/>
              </a:rPr>
              <a:t>2 + 1</a:t>
            </a:r>
            <a:r>
              <a:rPr b="1" lang="en" sz="1800">
                <a:latin typeface="Questrial"/>
                <a:ea typeface="Questrial"/>
                <a:cs typeface="Questrial"/>
                <a:sym typeface="Questrial"/>
              </a:rPr>
              <a:t>)</a:t>
            </a:r>
            <a:endParaRPr b="1" sz="1800">
              <a:latin typeface="Questrial"/>
              <a:ea typeface="Questrial"/>
              <a:cs typeface="Questrial"/>
              <a:sym typeface="Questrial"/>
            </a:endParaRPr>
          </a:p>
        </p:txBody>
      </p:sp>
      <p:sp>
        <p:nvSpPr>
          <p:cNvPr id="553" name="Google Shape;553;p98"/>
          <p:cNvSpPr txBox="1"/>
          <p:nvPr/>
        </p:nvSpPr>
        <p:spPr>
          <a:xfrm>
            <a:off x="4559617" y="4415682"/>
            <a:ext cx="211800" cy="464100"/>
          </a:xfrm>
          <a:prstGeom prst="rect">
            <a:avLst/>
          </a:prstGeom>
          <a:noFill/>
          <a:ln>
            <a:noFill/>
          </a:ln>
        </p:spPr>
        <p:txBody>
          <a:bodyPr anchorCtr="0" anchor="t" bIns="0" lIns="0" spcFirstLastPara="1" rIns="0" wrap="square" tIns="7800">
            <a:noAutofit/>
          </a:bodyPr>
          <a:lstStyle/>
          <a:p>
            <a:pPr indent="0" lvl="0" marL="0" marR="889000" rtl="0" algn="l">
              <a:lnSpc>
                <a:spcPct val="292878"/>
              </a:lnSpc>
              <a:spcBef>
                <a:spcPts val="900"/>
              </a:spcBef>
              <a:spcAft>
                <a:spcPts val="0"/>
              </a:spcAft>
              <a:buNone/>
            </a:pPr>
            <a:r>
              <a:rPr b="1" lang="en" sz="1800">
                <a:latin typeface="Questrial"/>
                <a:ea typeface="Questrial"/>
                <a:cs typeface="Questrial"/>
                <a:sym typeface="Questrial"/>
              </a:rPr>
              <a:t>6</a:t>
            </a:r>
            <a:endParaRPr b="1" sz="1800">
              <a:latin typeface="Questrial"/>
              <a:ea typeface="Questrial"/>
              <a:cs typeface="Questrial"/>
              <a:sym typeface="Questrial"/>
            </a:endParaRPr>
          </a:p>
        </p:txBody>
      </p:sp>
    </p:spTree>
  </p:cSld>
  <p:clrMapOvr>
    <a:masterClrMapping/>
  </p:clrMapOvr>
</p:sld>
</file>

<file path=ppt/slides/slide4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58" name="Shape 4258"/>
        <p:cNvGrpSpPr/>
        <p:nvPr/>
      </p:nvGrpSpPr>
      <p:grpSpPr>
        <a:xfrm>
          <a:off x="0" y="0"/>
          <a:ext cx="0" cy="0"/>
          <a:chOff x="0" y="0"/>
          <a:chExt cx="0" cy="0"/>
        </a:xfrm>
      </p:grpSpPr>
      <p:sp>
        <p:nvSpPr>
          <p:cNvPr id="4259" name="Google Shape;4259;p467"/>
          <p:cNvSpPr txBox="1"/>
          <p:nvPr/>
        </p:nvSpPr>
        <p:spPr>
          <a:xfrm>
            <a:off x="476256" y="1158230"/>
            <a:ext cx="8085900" cy="2826900"/>
          </a:xfrm>
          <a:prstGeom prst="rect">
            <a:avLst/>
          </a:prstGeom>
          <a:noFill/>
          <a:ln>
            <a:noFill/>
          </a:ln>
        </p:spPr>
        <p:txBody>
          <a:bodyPr anchorCtr="0" anchor="t" bIns="0" lIns="0" spcFirstLastPara="1" rIns="0" wrap="square" tIns="5475">
            <a:noAutofit/>
          </a:bodyPr>
          <a:lstStyle/>
          <a:p>
            <a:pPr indent="0" lvl="0" marL="0" marR="901700" rtl="0" algn="l">
              <a:lnSpc>
                <a:spcPct val="105600"/>
              </a:lnSpc>
              <a:spcBef>
                <a:spcPts val="0"/>
              </a:spcBef>
              <a:spcAft>
                <a:spcPts val="0"/>
              </a:spcAft>
              <a:buNone/>
            </a:pPr>
            <a:r>
              <a:rPr lang="en" sz="1900">
                <a:latin typeface="Questrial"/>
                <a:ea typeface="Questrial"/>
                <a:cs typeface="Questrial"/>
                <a:sym typeface="Questrial"/>
              </a:rPr>
              <a:t>R associates itself with a folder (i.e. directory) on your  computer.</a:t>
            </a:r>
            <a:endParaRPr sz="1900">
              <a:latin typeface="Questrial"/>
              <a:ea typeface="Questrial"/>
              <a:cs typeface="Questrial"/>
              <a:sym typeface="Questrial"/>
            </a:endParaRPr>
          </a:p>
          <a:p>
            <a:pPr indent="-158750" lvl="0" marL="558800" marR="0" rtl="0" algn="l">
              <a:lnSpc>
                <a:spcPct val="100000"/>
              </a:lnSpc>
              <a:spcBef>
                <a:spcPts val="1300"/>
              </a:spcBef>
              <a:spcAft>
                <a:spcPts val="0"/>
              </a:spcAft>
              <a:buSzPts val="1900"/>
              <a:buFont typeface="Questrial"/>
              <a:buChar char="•"/>
            </a:pPr>
            <a:r>
              <a:rPr lang="en" sz="1900">
                <a:latin typeface="Questrial"/>
                <a:ea typeface="Questrial"/>
                <a:cs typeface="Questrial"/>
                <a:sym typeface="Questrial"/>
              </a:rPr>
              <a:t>This folder is known as your "</a:t>
            </a:r>
            <a:r>
              <a:rPr lang="en" sz="1900">
                <a:solidFill>
                  <a:srgbClr val="0365C0"/>
                </a:solidFill>
                <a:latin typeface="Questrial"/>
                <a:ea typeface="Questrial"/>
                <a:cs typeface="Questrial"/>
                <a:sym typeface="Questrial"/>
              </a:rPr>
              <a:t>working directory</a:t>
            </a:r>
            <a:r>
              <a:rPr lang="en" sz="1900">
                <a:latin typeface="Questrial"/>
                <a:ea typeface="Questrial"/>
                <a:cs typeface="Questrial"/>
                <a:sym typeface="Questrial"/>
              </a:rPr>
              <a:t>"</a:t>
            </a:r>
            <a:endParaRPr sz="1900">
              <a:latin typeface="Questrial"/>
              <a:ea typeface="Questrial"/>
              <a:cs typeface="Questrial"/>
              <a:sym typeface="Questrial"/>
            </a:endParaRPr>
          </a:p>
          <a:p>
            <a:pPr indent="-158750" lvl="0" marL="558800" marR="0" rtl="0" algn="l">
              <a:lnSpc>
                <a:spcPct val="100000"/>
              </a:lnSpc>
              <a:spcBef>
                <a:spcPts val="1300"/>
              </a:spcBef>
              <a:spcAft>
                <a:spcPts val="0"/>
              </a:spcAft>
              <a:buSzPts val="1900"/>
              <a:buFont typeface="Questrial"/>
              <a:buChar char="•"/>
            </a:pPr>
            <a:r>
              <a:rPr lang="en" sz="1900">
                <a:latin typeface="Questrial"/>
                <a:ea typeface="Questrial"/>
                <a:cs typeface="Questrial"/>
                <a:sym typeface="Questrial"/>
              </a:rPr>
              <a:t>When you save files, R will save them here</a:t>
            </a:r>
            <a:endParaRPr sz="1900">
              <a:latin typeface="Questrial"/>
              <a:ea typeface="Questrial"/>
              <a:cs typeface="Questrial"/>
              <a:sym typeface="Questrial"/>
            </a:endParaRPr>
          </a:p>
          <a:p>
            <a:pPr indent="-158750" lvl="0" marL="558800" marR="0" rtl="0" algn="l">
              <a:lnSpc>
                <a:spcPct val="100000"/>
              </a:lnSpc>
              <a:spcBef>
                <a:spcPts val="1300"/>
              </a:spcBef>
              <a:spcAft>
                <a:spcPts val="0"/>
              </a:spcAft>
              <a:buSzPts val="1900"/>
              <a:buFont typeface="Questrial"/>
              <a:buChar char="•"/>
            </a:pPr>
            <a:r>
              <a:rPr lang="en" sz="1900">
                <a:latin typeface="Questrial"/>
                <a:ea typeface="Questrial"/>
                <a:cs typeface="Questrial"/>
                <a:sym typeface="Questrial"/>
              </a:rPr>
              <a:t>When you load files, R will look for them here</a:t>
            </a:r>
            <a:endParaRPr sz="1900">
              <a:latin typeface="Questrial"/>
              <a:ea typeface="Questrial"/>
              <a:cs typeface="Questrial"/>
              <a:sym typeface="Questrial"/>
            </a:endParaRPr>
          </a:p>
          <a:p>
            <a:pPr indent="0" lvl="0" marL="203200" marR="0" rtl="0" algn="l">
              <a:lnSpc>
                <a:spcPct val="100000"/>
              </a:lnSpc>
              <a:spcBef>
                <a:spcPts val="1300"/>
              </a:spcBef>
              <a:spcAft>
                <a:spcPts val="0"/>
              </a:spcAft>
              <a:buNone/>
            </a:pPr>
            <a:r>
              <a:t/>
            </a:r>
            <a:endParaRPr sz="1900">
              <a:latin typeface="Questrial"/>
              <a:ea typeface="Questrial"/>
              <a:cs typeface="Questrial"/>
              <a:sym typeface="Questrial"/>
            </a:endParaRPr>
          </a:p>
          <a:p>
            <a:pPr indent="0" lvl="0" marL="0" marR="0" rtl="0" algn="l">
              <a:lnSpc>
                <a:spcPct val="100000"/>
              </a:lnSpc>
              <a:spcBef>
                <a:spcPts val="1500"/>
              </a:spcBef>
              <a:spcAft>
                <a:spcPts val="0"/>
              </a:spcAft>
              <a:buNone/>
            </a:pPr>
            <a:r>
              <a:rPr b="1" lang="en" sz="2100">
                <a:latin typeface="Questrial"/>
                <a:ea typeface="Questrial"/>
                <a:cs typeface="Questrial"/>
                <a:sym typeface="Questrial"/>
              </a:rPr>
              <a:t>You can check your working directory by running </a:t>
            </a:r>
            <a:r>
              <a:rPr b="1" lang="en" sz="2100">
                <a:solidFill>
                  <a:srgbClr val="0096FF"/>
                </a:solidFill>
                <a:latin typeface="Questrial"/>
                <a:ea typeface="Questrial"/>
                <a:cs typeface="Questrial"/>
                <a:sym typeface="Questrial"/>
              </a:rPr>
              <a:t>getwd()</a:t>
            </a:r>
            <a:endParaRPr b="1" sz="2100">
              <a:solidFill>
                <a:srgbClr val="0096FF"/>
              </a:solidFill>
              <a:latin typeface="Questrial"/>
              <a:ea typeface="Questrial"/>
              <a:cs typeface="Questrial"/>
              <a:sym typeface="Questrial"/>
            </a:endParaRPr>
          </a:p>
        </p:txBody>
      </p:sp>
      <p:sp>
        <p:nvSpPr>
          <p:cNvPr id="4260" name="Google Shape;4260;p467"/>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Working directory</a:t>
            </a:r>
            <a:endParaRPr b="1" sz="3000">
              <a:solidFill>
                <a:srgbClr val="000000"/>
              </a:solidFill>
              <a:latin typeface="Questrial"/>
              <a:ea typeface="Questrial"/>
              <a:cs typeface="Questrial"/>
              <a:sym typeface="Questrial"/>
            </a:endParaRPr>
          </a:p>
        </p:txBody>
      </p:sp>
    </p:spTree>
  </p:cSld>
  <p:clrMapOvr>
    <a:masterClrMapping/>
  </p:clrMapOvr>
</p:sld>
</file>

<file path=ppt/slides/slide4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64" name="Shape 4264"/>
        <p:cNvGrpSpPr/>
        <p:nvPr/>
      </p:nvGrpSpPr>
      <p:grpSpPr>
        <a:xfrm>
          <a:off x="0" y="0"/>
          <a:ext cx="0" cy="0"/>
          <a:chOff x="0" y="0"/>
          <a:chExt cx="0" cy="0"/>
        </a:xfrm>
      </p:grpSpPr>
      <p:sp>
        <p:nvSpPr>
          <p:cNvPr id="4265" name="Google Shape;4265;p468"/>
          <p:cNvSpPr txBox="1"/>
          <p:nvPr/>
        </p:nvSpPr>
        <p:spPr>
          <a:xfrm>
            <a:off x="476258" y="1152253"/>
            <a:ext cx="5237700" cy="649800"/>
          </a:xfrm>
          <a:prstGeom prst="rect">
            <a:avLst/>
          </a:prstGeom>
          <a:noFill/>
          <a:ln>
            <a:noFill/>
          </a:ln>
        </p:spPr>
        <p:txBody>
          <a:bodyPr anchorCtr="0" anchor="t" bIns="0" lIns="0" spcFirstLastPara="1" rIns="0" wrap="square" tIns="5475">
            <a:noAutofit/>
          </a:bodyPr>
          <a:lstStyle/>
          <a:p>
            <a:pPr indent="0" lvl="0" marL="0" marR="0" rtl="0" algn="l">
              <a:lnSpc>
                <a:spcPct val="105800"/>
              </a:lnSpc>
              <a:spcBef>
                <a:spcPts val="0"/>
              </a:spcBef>
              <a:spcAft>
                <a:spcPts val="0"/>
              </a:spcAft>
              <a:buNone/>
            </a:pPr>
            <a:r>
              <a:rPr lang="en" sz="2000">
                <a:latin typeface="Questrial"/>
                <a:ea typeface="Questrial"/>
                <a:cs typeface="Questrial"/>
                <a:sym typeface="Questrial"/>
              </a:rPr>
              <a:t>Navigate in the files pane to a new directory. Click  </a:t>
            </a:r>
            <a:r>
              <a:rPr lang="en" sz="2000">
                <a:solidFill>
                  <a:srgbClr val="0365C0"/>
                </a:solidFill>
                <a:latin typeface="Questrial"/>
                <a:ea typeface="Questrial"/>
                <a:cs typeface="Questrial"/>
                <a:sym typeface="Questrial"/>
              </a:rPr>
              <a:t>More &gt; Set As Working Directory</a:t>
            </a:r>
            <a:endParaRPr sz="2000">
              <a:latin typeface="Questrial"/>
              <a:ea typeface="Questrial"/>
              <a:cs typeface="Questrial"/>
              <a:sym typeface="Questrial"/>
            </a:endParaRPr>
          </a:p>
        </p:txBody>
      </p:sp>
      <p:sp>
        <p:nvSpPr>
          <p:cNvPr id="4266" name="Google Shape;4266;p468"/>
          <p:cNvSpPr/>
          <p:nvPr/>
        </p:nvSpPr>
        <p:spPr>
          <a:xfrm>
            <a:off x="1401466" y="2602018"/>
            <a:ext cx="2921400" cy="1908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67" name="Google Shape;4267;p468"/>
          <p:cNvSpPr/>
          <p:nvPr/>
        </p:nvSpPr>
        <p:spPr>
          <a:xfrm>
            <a:off x="2835823" y="2302805"/>
            <a:ext cx="2180517" cy="2512203"/>
          </a:xfrm>
          <a:custGeom>
            <a:rect b="b" l="l" r="r" t="t"/>
            <a:pathLst>
              <a:path extrusionOk="0" h="5521325" w="4792345">
                <a:moveTo>
                  <a:pt x="4406175" y="0"/>
                </a:moveTo>
                <a:lnTo>
                  <a:pt x="0" y="2347938"/>
                </a:lnTo>
                <a:lnTo>
                  <a:pt x="175" y="4477200"/>
                </a:lnTo>
                <a:lnTo>
                  <a:pt x="4429044" y="5520958"/>
                </a:lnTo>
                <a:lnTo>
                  <a:pt x="4792184" y="3759933"/>
                </a:lnTo>
                <a:lnTo>
                  <a:pt x="4406175" y="0"/>
                </a:lnTo>
                <a:close/>
              </a:path>
            </a:pathLst>
          </a:custGeom>
          <a:solidFill>
            <a:srgbClr val="000000">
              <a:alpha val="2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68" name="Google Shape;4268;p468"/>
          <p:cNvSpPr/>
          <p:nvPr/>
        </p:nvSpPr>
        <p:spPr>
          <a:xfrm>
            <a:off x="2832627" y="3361591"/>
            <a:ext cx="1374416" cy="980034"/>
          </a:xfrm>
          <a:custGeom>
            <a:rect b="b" l="l" r="r" t="t"/>
            <a:pathLst>
              <a:path extrusionOk="0" h="2153920" w="3020695">
                <a:moveTo>
                  <a:pt x="3020070" y="0"/>
                </a:moveTo>
                <a:lnTo>
                  <a:pt x="0" y="0"/>
                </a:lnTo>
                <a:lnTo>
                  <a:pt x="0" y="2153843"/>
                </a:lnTo>
                <a:lnTo>
                  <a:pt x="3020070" y="2153843"/>
                </a:lnTo>
                <a:lnTo>
                  <a:pt x="3020070" y="0"/>
                </a:lnTo>
                <a:close/>
              </a:path>
            </a:pathLst>
          </a:custGeom>
          <a:solidFill>
            <a:srgbClr val="000000">
              <a:alpha val="2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69" name="Google Shape;4269;p468"/>
          <p:cNvSpPr/>
          <p:nvPr/>
        </p:nvSpPr>
        <p:spPr>
          <a:xfrm>
            <a:off x="4835738" y="2306905"/>
            <a:ext cx="3508200" cy="2510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70" name="Google Shape;4270;p468"/>
          <p:cNvSpPr txBox="1"/>
          <p:nvPr>
            <p:ph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Changing the working directory</a:t>
            </a:r>
            <a:endParaRPr b="1" sz="3000">
              <a:solidFill>
                <a:srgbClr val="000000"/>
              </a:solidFill>
              <a:latin typeface="Questrial"/>
              <a:ea typeface="Questrial"/>
              <a:cs typeface="Questrial"/>
              <a:sym typeface="Questrial"/>
            </a:endParaRPr>
          </a:p>
        </p:txBody>
      </p:sp>
    </p:spTree>
  </p:cSld>
  <p:clrMapOvr>
    <a:masterClrMapping/>
  </p:clrMapOvr>
</p:sld>
</file>

<file path=ppt/slides/slide4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74" name="Shape 4274"/>
        <p:cNvGrpSpPr/>
        <p:nvPr/>
      </p:nvGrpSpPr>
      <p:grpSpPr>
        <a:xfrm>
          <a:off x="0" y="0"/>
          <a:ext cx="0" cy="0"/>
          <a:chOff x="0" y="0"/>
          <a:chExt cx="0" cy="0"/>
        </a:xfrm>
      </p:grpSpPr>
      <p:sp>
        <p:nvSpPr>
          <p:cNvPr id="4275" name="Google Shape;4275;p469"/>
          <p:cNvSpPr txBox="1"/>
          <p:nvPr/>
        </p:nvSpPr>
        <p:spPr>
          <a:xfrm>
            <a:off x="725699" y="1270622"/>
            <a:ext cx="3929700" cy="489900"/>
          </a:xfrm>
          <a:prstGeom prst="rect">
            <a:avLst/>
          </a:prstGeom>
          <a:noFill/>
          <a:ln>
            <a:noFill/>
          </a:ln>
        </p:spPr>
        <p:txBody>
          <a:bodyPr anchorCtr="0" anchor="t" bIns="0" lIns="0" spcFirstLastPara="1" rIns="0" wrap="square" tIns="6350">
            <a:noAutofit/>
          </a:bodyPr>
          <a:lstStyle/>
          <a:p>
            <a:pPr indent="0" lvl="0" marL="0" marR="0" rtl="0" algn="l">
              <a:lnSpc>
                <a:spcPct val="119710"/>
              </a:lnSpc>
              <a:spcBef>
                <a:spcPts val="0"/>
              </a:spcBef>
              <a:spcAft>
                <a:spcPts val="0"/>
              </a:spcAft>
              <a:buNone/>
            </a:pPr>
            <a:r>
              <a:rPr lang="en" sz="1600">
                <a:latin typeface="Questrial"/>
                <a:ea typeface="Questrial"/>
                <a:cs typeface="Questrial"/>
                <a:sym typeface="Questrial"/>
              </a:rPr>
              <a:t>While RStudio automatically generates an HTML file of your work, you might want a diﬀerent format.</a:t>
            </a:r>
            <a:endParaRPr sz="1600">
              <a:latin typeface="Questrial"/>
              <a:ea typeface="Questrial"/>
              <a:cs typeface="Questrial"/>
              <a:sym typeface="Questrial"/>
            </a:endParaRPr>
          </a:p>
          <a:p>
            <a:pPr indent="0" lvl="0" marL="0" marR="0" rtl="0" algn="l">
              <a:lnSpc>
                <a:spcPct val="119710"/>
              </a:lnSpc>
              <a:spcBef>
                <a:spcPts val="0"/>
              </a:spcBef>
              <a:spcAft>
                <a:spcPts val="0"/>
              </a:spcAft>
              <a:buNone/>
            </a:pPr>
            <a:r>
              <a:t/>
            </a:r>
            <a:endParaRPr sz="1600">
              <a:latin typeface="Questrial"/>
              <a:ea typeface="Questrial"/>
              <a:cs typeface="Questrial"/>
              <a:sym typeface="Questrial"/>
            </a:endParaRPr>
          </a:p>
          <a:p>
            <a:pPr indent="0" lvl="0" marL="0" marR="0" rtl="0" algn="l">
              <a:lnSpc>
                <a:spcPct val="119710"/>
              </a:lnSpc>
              <a:spcBef>
                <a:spcPts val="0"/>
              </a:spcBef>
              <a:spcAft>
                <a:spcPts val="0"/>
              </a:spcAft>
              <a:buNone/>
            </a:pPr>
            <a:r>
              <a:rPr lang="en" sz="1600">
                <a:latin typeface="Questrial"/>
                <a:ea typeface="Questrial"/>
                <a:cs typeface="Questrial"/>
                <a:sym typeface="Questrial"/>
              </a:rPr>
              <a:t>Clicking the down arrow next to Preview lets you see other options.</a:t>
            </a:r>
            <a:endParaRPr sz="1600">
              <a:latin typeface="Questrial"/>
              <a:ea typeface="Questrial"/>
              <a:cs typeface="Questrial"/>
              <a:sym typeface="Questrial"/>
            </a:endParaRPr>
          </a:p>
        </p:txBody>
      </p:sp>
      <p:sp>
        <p:nvSpPr>
          <p:cNvPr id="4276" name="Google Shape;4276;p469"/>
          <p:cNvSpPr/>
          <p:nvPr/>
        </p:nvSpPr>
        <p:spPr>
          <a:xfrm>
            <a:off x="5119448" y="1270622"/>
            <a:ext cx="4024500" cy="3868800"/>
          </a:xfrm>
          <a:prstGeom prst="rect">
            <a:avLst/>
          </a:prstGeom>
          <a:blipFill rotWithShape="1">
            <a:blip r:embed="rId3">
              <a:alphaModFix/>
            </a:blip>
            <a:stretch>
              <a:fillRect b="0" l="0" r="0" t="0"/>
            </a:stretch>
          </a:blip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77" name="Google Shape;4277;p469"/>
          <p:cNvSpPr/>
          <p:nvPr/>
        </p:nvSpPr>
        <p:spPr>
          <a:xfrm>
            <a:off x="5293868" y="2231502"/>
            <a:ext cx="580200" cy="408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78" name="Google Shape;4278;p469"/>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“knitting” a document</a:t>
            </a:r>
            <a:endParaRPr b="1" sz="3000">
              <a:solidFill>
                <a:srgbClr val="000000"/>
              </a:solidFill>
              <a:latin typeface="Questrial"/>
              <a:ea typeface="Questrial"/>
              <a:cs typeface="Questrial"/>
              <a:sym typeface="Questrial"/>
            </a:endParaRPr>
          </a:p>
        </p:txBody>
      </p:sp>
    </p:spTree>
  </p:cSld>
  <p:clrMapOvr>
    <a:masterClrMapping/>
  </p:clrMapOvr>
</p:sld>
</file>

<file path=ppt/slides/slide4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82" name="Shape 4282"/>
        <p:cNvGrpSpPr/>
        <p:nvPr/>
      </p:nvGrpSpPr>
      <p:grpSpPr>
        <a:xfrm>
          <a:off x="0" y="0"/>
          <a:ext cx="0" cy="0"/>
          <a:chOff x="0" y="0"/>
          <a:chExt cx="0" cy="0"/>
        </a:xfrm>
      </p:grpSpPr>
      <p:sp>
        <p:nvSpPr>
          <p:cNvPr id="4283" name="Google Shape;4283;p470"/>
          <p:cNvSpPr/>
          <p:nvPr/>
        </p:nvSpPr>
        <p:spPr>
          <a:xfrm>
            <a:off x="1589868" y="1941659"/>
            <a:ext cx="5393400" cy="318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84" name="Google Shape;4284;p470"/>
          <p:cNvSpPr txBox="1"/>
          <p:nvPr>
            <p:ph type="title"/>
          </p:nvPr>
        </p:nvSpPr>
        <p:spPr>
          <a:xfrm>
            <a:off x="476255" y="850341"/>
            <a:ext cx="8240700" cy="916200"/>
          </a:xfrm>
          <a:prstGeom prst="rect">
            <a:avLst/>
          </a:prstGeom>
          <a:noFill/>
          <a:ln>
            <a:noFill/>
          </a:ln>
        </p:spPr>
        <p:txBody>
          <a:bodyPr anchorCtr="0" anchor="t" bIns="0" lIns="0" spcFirstLastPara="1" rIns="0" wrap="square" tIns="150475">
            <a:noAutofit/>
          </a:bodyPr>
          <a:lstStyle/>
          <a:p>
            <a:pPr indent="0" lvl="0" marL="0" marR="0" rtl="0" algn="l">
              <a:lnSpc>
                <a:spcPct val="103499"/>
              </a:lnSpc>
              <a:spcBef>
                <a:spcPts val="500"/>
              </a:spcBef>
              <a:spcAft>
                <a:spcPts val="0"/>
              </a:spcAft>
              <a:buNone/>
            </a:pPr>
            <a:r>
              <a:rPr lang="en" sz="1800">
                <a:solidFill>
                  <a:srgbClr val="000000"/>
                </a:solidFill>
                <a:latin typeface="Questrial"/>
                <a:ea typeface="Questrial"/>
                <a:cs typeface="Questrial"/>
                <a:sym typeface="Questrial"/>
              </a:rPr>
              <a:t>If you just want to save a plot, you can do so for any plot in your Plot pane using the export menu</a:t>
            </a:r>
            <a:endParaRPr sz="1800">
              <a:latin typeface="Questrial"/>
              <a:ea typeface="Questrial"/>
              <a:cs typeface="Questrial"/>
              <a:sym typeface="Questrial"/>
            </a:endParaRPr>
          </a:p>
        </p:txBody>
      </p:sp>
      <p:sp>
        <p:nvSpPr>
          <p:cNvPr id="4285" name="Google Shape;4285;p470"/>
          <p:cNvSpPr/>
          <p:nvPr/>
        </p:nvSpPr>
        <p:spPr>
          <a:xfrm>
            <a:off x="5184557" y="1656804"/>
            <a:ext cx="2180161" cy="1581198"/>
          </a:xfrm>
          <a:custGeom>
            <a:rect b="b" l="l" r="r" t="t"/>
            <a:pathLst>
              <a:path extrusionOk="0" h="3400425" w="3791584">
                <a:moveTo>
                  <a:pt x="3032483" y="0"/>
                </a:moveTo>
                <a:lnTo>
                  <a:pt x="3083763" y="3788"/>
                </a:lnTo>
                <a:lnTo>
                  <a:pt x="3134332" y="10963"/>
                </a:lnTo>
                <a:lnTo>
                  <a:pt x="3184044" y="21440"/>
                </a:lnTo>
                <a:lnTo>
                  <a:pt x="3232751" y="35138"/>
                </a:lnTo>
                <a:lnTo>
                  <a:pt x="3280306" y="51972"/>
                </a:lnTo>
                <a:lnTo>
                  <a:pt x="3326563" y="71861"/>
                </a:lnTo>
                <a:lnTo>
                  <a:pt x="3371374" y="94721"/>
                </a:lnTo>
                <a:lnTo>
                  <a:pt x="3414594" y="120471"/>
                </a:lnTo>
                <a:lnTo>
                  <a:pt x="3456074" y="149026"/>
                </a:lnTo>
                <a:lnTo>
                  <a:pt x="3495668" y="180304"/>
                </a:lnTo>
                <a:lnTo>
                  <a:pt x="3533229" y="214223"/>
                </a:lnTo>
                <a:lnTo>
                  <a:pt x="3568610" y="250700"/>
                </a:lnTo>
                <a:lnTo>
                  <a:pt x="3601664" y="289651"/>
                </a:lnTo>
                <a:lnTo>
                  <a:pt x="3632244" y="330995"/>
                </a:lnTo>
                <a:lnTo>
                  <a:pt x="3658547" y="371336"/>
                </a:lnTo>
                <a:lnTo>
                  <a:pt x="3682356" y="412328"/>
                </a:lnTo>
                <a:lnTo>
                  <a:pt x="3703707" y="453915"/>
                </a:lnTo>
                <a:lnTo>
                  <a:pt x="3722636" y="496041"/>
                </a:lnTo>
                <a:lnTo>
                  <a:pt x="3739180" y="538654"/>
                </a:lnTo>
                <a:lnTo>
                  <a:pt x="3753375" y="581696"/>
                </a:lnTo>
                <a:lnTo>
                  <a:pt x="3765258" y="625114"/>
                </a:lnTo>
                <a:lnTo>
                  <a:pt x="3774864" y="668853"/>
                </a:lnTo>
                <a:lnTo>
                  <a:pt x="3782231" y="712858"/>
                </a:lnTo>
                <a:lnTo>
                  <a:pt x="3787394" y="757074"/>
                </a:lnTo>
                <a:lnTo>
                  <a:pt x="3790390" y="801446"/>
                </a:lnTo>
                <a:lnTo>
                  <a:pt x="3791256" y="845920"/>
                </a:lnTo>
                <a:lnTo>
                  <a:pt x="3790027" y="890440"/>
                </a:lnTo>
                <a:lnTo>
                  <a:pt x="3786741" y="934952"/>
                </a:lnTo>
                <a:lnTo>
                  <a:pt x="3781433" y="979400"/>
                </a:lnTo>
                <a:lnTo>
                  <a:pt x="3774140" y="1023731"/>
                </a:lnTo>
                <a:lnTo>
                  <a:pt x="3764898" y="1067888"/>
                </a:lnTo>
                <a:lnTo>
                  <a:pt x="3753745" y="1111818"/>
                </a:lnTo>
                <a:lnTo>
                  <a:pt x="3740715" y="1155465"/>
                </a:lnTo>
                <a:lnTo>
                  <a:pt x="3725845" y="1198775"/>
                </a:lnTo>
                <a:lnTo>
                  <a:pt x="3709172" y="1241693"/>
                </a:lnTo>
                <a:lnTo>
                  <a:pt x="3690733" y="1284163"/>
                </a:lnTo>
                <a:lnTo>
                  <a:pt x="3670563" y="1326131"/>
                </a:lnTo>
                <a:lnTo>
                  <a:pt x="3648699" y="1367543"/>
                </a:lnTo>
                <a:lnTo>
                  <a:pt x="3625177" y="1408343"/>
                </a:lnTo>
                <a:lnTo>
                  <a:pt x="3600034" y="1448476"/>
                </a:lnTo>
                <a:lnTo>
                  <a:pt x="3573306" y="1487888"/>
                </a:lnTo>
                <a:lnTo>
                  <a:pt x="3545030" y="1526524"/>
                </a:lnTo>
                <a:lnTo>
                  <a:pt x="3515241" y="1564329"/>
                </a:lnTo>
                <a:lnTo>
                  <a:pt x="3483977" y="1601247"/>
                </a:lnTo>
                <a:lnTo>
                  <a:pt x="3451273" y="1637225"/>
                </a:lnTo>
                <a:lnTo>
                  <a:pt x="3417166" y="1672207"/>
                </a:lnTo>
                <a:lnTo>
                  <a:pt x="3381693" y="1706139"/>
                </a:lnTo>
                <a:lnTo>
                  <a:pt x="3344889" y="1738966"/>
                </a:lnTo>
                <a:lnTo>
                  <a:pt x="3306792" y="1770632"/>
                </a:lnTo>
                <a:lnTo>
                  <a:pt x="3267437" y="1801083"/>
                </a:lnTo>
                <a:lnTo>
                  <a:pt x="3227444" y="1829942"/>
                </a:lnTo>
                <a:lnTo>
                  <a:pt x="3186830" y="1857349"/>
                </a:lnTo>
                <a:lnTo>
                  <a:pt x="3145620" y="1883362"/>
                </a:lnTo>
                <a:lnTo>
                  <a:pt x="3103835" y="1908038"/>
                </a:lnTo>
                <a:lnTo>
                  <a:pt x="3061501" y="1931434"/>
                </a:lnTo>
                <a:lnTo>
                  <a:pt x="3018640" y="1953609"/>
                </a:lnTo>
                <a:lnTo>
                  <a:pt x="2975276" y="1974618"/>
                </a:lnTo>
                <a:lnTo>
                  <a:pt x="2931432" y="1994519"/>
                </a:lnTo>
                <a:lnTo>
                  <a:pt x="2887133" y="2013369"/>
                </a:lnTo>
                <a:lnTo>
                  <a:pt x="2842401" y="2031226"/>
                </a:lnTo>
                <a:lnTo>
                  <a:pt x="2797261" y="2048148"/>
                </a:lnTo>
                <a:lnTo>
                  <a:pt x="2751736" y="2064190"/>
                </a:lnTo>
                <a:lnTo>
                  <a:pt x="2705849" y="2079411"/>
                </a:lnTo>
                <a:lnTo>
                  <a:pt x="2659624" y="2093868"/>
                </a:lnTo>
                <a:lnTo>
                  <a:pt x="2613085" y="2107617"/>
                </a:lnTo>
                <a:lnTo>
                  <a:pt x="2566255" y="2120717"/>
                </a:lnTo>
                <a:lnTo>
                  <a:pt x="2519158" y="2133225"/>
                </a:lnTo>
                <a:lnTo>
                  <a:pt x="2471817" y="2145198"/>
                </a:lnTo>
                <a:lnTo>
                  <a:pt x="2424256" y="2156692"/>
                </a:lnTo>
                <a:lnTo>
                  <a:pt x="2376499" y="2167766"/>
                </a:lnTo>
                <a:lnTo>
                  <a:pt x="2328568" y="2178477"/>
                </a:lnTo>
                <a:lnTo>
                  <a:pt x="2280488" y="2188881"/>
                </a:lnTo>
                <a:lnTo>
                  <a:pt x="2232283" y="2199037"/>
                </a:lnTo>
                <a:lnTo>
                  <a:pt x="2183975" y="2209001"/>
                </a:lnTo>
                <a:lnTo>
                  <a:pt x="2135589" y="2218831"/>
                </a:lnTo>
                <a:lnTo>
                  <a:pt x="2087147" y="2228584"/>
                </a:lnTo>
                <a:lnTo>
                  <a:pt x="2038674" y="2238317"/>
                </a:lnTo>
                <a:lnTo>
                  <a:pt x="1990193" y="2248088"/>
                </a:lnTo>
                <a:lnTo>
                  <a:pt x="1941728" y="2257953"/>
                </a:lnTo>
                <a:lnTo>
                  <a:pt x="1893302" y="2267971"/>
                </a:lnTo>
                <a:lnTo>
                  <a:pt x="1844939" y="2278198"/>
                </a:lnTo>
                <a:lnTo>
                  <a:pt x="1796662" y="2288691"/>
                </a:lnTo>
                <a:lnTo>
                  <a:pt x="1748495" y="2299509"/>
                </a:lnTo>
                <a:lnTo>
                  <a:pt x="1700462" y="2310707"/>
                </a:lnTo>
                <a:lnTo>
                  <a:pt x="1652586" y="2322344"/>
                </a:lnTo>
                <a:lnTo>
                  <a:pt x="1604890" y="2334477"/>
                </a:lnTo>
                <a:lnTo>
                  <a:pt x="1557399" y="2347163"/>
                </a:lnTo>
                <a:lnTo>
                  <a:pt x="1510135" y="2360459"/>
                </a:lnTo>
                <a:lnTo>
                  <a:pt x="1463123" y="2374422"/>
                </a:lnTo>
                <a:lnTo>
                  <a:pt x="1416386" y="2389110"/>
                </a:lnTo>
                <a:lnTo>
                  <a:pt x="1368588" y="2405032"/>
                </a:lnTo>
                <a:lnTo>
                  <a:pt x="1321143" y="2421763"/>
                </a:lnTo>
                <a:lnTo>
                  <a:pt x="1274059" y="2439296"/>
                </a:lnTo>
                <a:lnTo>
                  <a:pt x="1227347" y="2457624"/>
                </a:lnTo>
                <a:lnTo>
                  <a:pt x="1181014" y="2476740"/>
                </a:lnTo>
                <a:lnTo>
                  <a:pt x="1135070" y="2496637"/>
                </a:lnTo>
                <a:lnTo>
                  <a:pt x="1089524" y="2517309"/>
                </a:lnTo>
                <a:lnTo>
                  <a:pt x="1044384" y="2538749"/>
                </a:lnTo>
                <a:lnTo>
                  <a:pt x="999660" y="2560951"/>
                </a:lnTo>
                <a:lnTo>
                  <a:pt x="955361" y="2583906"/>
                </a:lnTo>
                <a:lnTo>
                  <a:pt x="911496" y="2607609"/>
                </a:lnTo>
                <a:lnTo>
                  <a:pt x="868073" y="2632053"/>
                </a:lnTo>
                <a:lnTo>
                  <a:pt x="825102" y="2657230"/>
                </a:lnTo>
                <a:lnTo>
                  <a:pt x="782592" y="2683135"/>
                </a:lnTo>
                <a:lnTo>
                  <a:pt x="740551" y="2709761"/>
                </a:lnTo>
                <a:lnTo>
                  <a:pt x="698989" y="2737099"/>
                </a:lnTo>
                <a:lnTo>
                  <a:pt x="657915" y="2765145"/>
                </a:lnTo>
                <a:lnTo>
                  <a:pt x="617337" y="2793891"/>
                </a:lnTo>
                <a:lnTo>
                  <a:pt x="577265" y="2823330"/>
                </a:lnTo>
                <a:lnTo>
                  <a:pt x="537707" y="2853455"/>
                </a:lnTo>
                <a:lnTo>
                  <a:pt x="498673" y="2884260"/>
                </a:lnTo>
                <a:lnTo>
                  <a:pt x="460171" y="2915738"/>
                </a:lnTo>
                <a:lnTo>
                  <a:pt x="422211" y="2947882"/>
                </a:lnTo>
                <a:lnTo>
                  <a:pt x="384802" y="2980686"/>
                </a:lnTo>
                <a:lnTo>
                  <a:pt x="347952" y="3014142"/>
                </a:lnTo>
                <a:lnTo>
                  <a:pt x="311670" y="3048244"/>
                </a:lnTo>
                <a:lnTo>
                  <a:pt x="275966" y="3082984"/>
                </a:lnTo>
                <a:lnTo>
                  <a:pt x="240849" y="3118357"/>
                </a:lnTo>
                <a:lnTo>
                  <a:pt x="206327" y="3154355"/>
                </a:lnTo>
                <a:lnTo>
                  <a:pt x="172409" y="3190972"/>
                </a:lnTo>
                <a:lnTo>
                  <a:pt x="139105" y="3228201"/>
                </a:lnTo>
                <a:lnTo>
                  <a:pt x="106423" y="3266035"/>
                </a:lnTo>
                <a:lnTo>
                  <a:pt x="74373" y="3304467"/>
                </a:lnTo>
                <a:lnTo>
                  <a:pt x="42962" y="3343490"/>
                </a:lnTo>
                <a:lnTo>
                  <a:pt x="12202" y="3383099"/>
                </a:lnTo>
                <a:lnTo>
                  <a:pt x="0" y="3400151"/>
                </a:lnTo>
              </a:path>
            </a:pathLst>
          </a:custGeom>
          <a:noFill/>
          <a:ln cap="flat" cmpd="sng" w="418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86" name="Google Shape;4286;p470"/>
          <p:cNvSpPr/>
          <p:nvPr/>
        </p:nvSpPr>
        <p:spPr>
          <a:xfrm>
            <a:off x="5184561" y="3168803"/>
            <a:ext cx="79165" cy="88411"/>
          </a:xfrm>
          <a:custGeom>
            <a:rect b="b" l="l" r="r" t="t"/>
            <a:pathLst>
              <a:path extrusionOk="0" h="194310" w="173990">
                <a:moveTo>
                  <a:pt x="30836" y="0"/>
                </a:moveTo>
                <a:lnTo>
                  <a:pt x="0" y="194242"/>
                </a:lnTo>
                <a:lnTo>
                  <a:pt x="173889" y="102367"/>
                </a:lnTo>
                <a:lnTo>
                  <a:pt x="30836"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287" name="Google Shape;4287;p470"/>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Manually saving plots</a:t>
            </a:r>
            <a:endParaRPr b="1" sz="3000">
              <a:solidFill>
                <a:srgbClr val="000000"/>
              </a:solidFill>
              <a:latin typeface="Questrial"/>
              <a:ea typeface="Questrial"/>
              <a:cs typeface="Questrial"/>
              <a:sym typeface="Questrial"/>
            </a:endParaRPr>
          </a:p>
        </p:txBody>
      </p:sp>
    </p:spTree>
  </p:cSld>
  <p:clrMapOvr>
    <a:masterClrMapping/>
  </p:clrMapOvr>
</p:sld>
</file>

<file path=ppt/slides/slide4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291" name="Shape 4291"/>
        <p:cNvGrpSpPr/>
        <p:nvPr/>
      </p:nvGrpSpPr>
      <p:grpSpPr>
        <a:xfrm>
          <a:off x="0" y="0"/>
          <a:ext cx="0" cy="0"/>
          <a:chOff x="0" y="0"/>
          <a:chExt cx="0" cy="0"/>
        </a:xfrm>
      </p:grpSpPr>
      <p:sp>
        <p:nvSpPr>
          <p:cNvPr id="4292" name="Google Shape;4292;p471"/>
          <p:cNvSpPr txBox="1"/>
          <p:nvPr/>
        </p:nvSpPr>
        <p:spPr>
          <a:xfrm>
            <a:off x="476254" y="1038016"/>
            <a:ext cx="6134700" cy="649800"/>
          </a:xfrm>
          <a:prstGeom prst="rect">
            <a:avLst/>
          </a:prstGeom>
          <a:noFill/>
          <a:ln>
            <a:noFill/>
          </a:ln>
        </p:spPr>
        <p:txBody>
          <a:bodyPr anchorCtr="0" anchor="t" bIns="0" lIns="0" spcFirstLastPara="1" rIns="0" wrap="square" tIns="5475">
            <a:noAutofit/>
          </a:bodyPr>
          <a:lstStyle/>
          <a:p>
            <a:pPr indent="0" lvl="0" marL="0" marR="0" rtl="0" algn="l">
              <a:lnSpc>
                <a:spcPct val="105800"/>
              </a:lnSpc>
              <a:spcBef>
                <a:spcPts val="0"/>
              </a:spcBef>
              <a:spcAft>
                <a:spcPts val="0"/>
              </a:spcAft>
              <a:buNone/>
            </a:pPr>
            <a:r>
              <a:rPr b="1" lang="en" sz="2000">
                <a:solidFill>
                  <a:srgbClr val="78AAD6"/>
                </a:solidFill>
                <a:latin typeface="Questrial"/>
                <a:ea typeface="Questrial"/>
                <a:cs typeface="Questrial"/>
                <a:sym typeface="Questrial"/>
              </a:rPr>
              <a:t>ggsave() </a:t>
            </a:r>
            <a:r>
              <a:rPr lang="en" sz="2000">
                <a:latin typeface="Questrial"/>
                <a:ea typeface="Questrial"/>
                <a:cs typeface="Questrial"/>
                <a:sym typeface="Questrial"/>
              </a:rPr>
              <a:t>saves the last plot and uses size on screen:</a:t>
            </a:r>
            <a:endParaRPr sz="2000">
              <a:latin typeface="Questrial"/>
              <a:ea typeface="Questrial"/>
              <a:cs typeface="Questrial"/>
              <a:sym typeface="Questrial"/>
            </a:endParaRPr>
          </a:p>
        </p:txBody>
      </p:sp>
      <p:sp>
        <p:nvSpPr>
          <p:cNvPr id="4293" name="Google Shape;4293;p471"/>
          <p:cNvSpPr txBox="1"/>
          <p:nvPr/>
        </p:nvSpPr>
        <p:spPr>
          <a:xfrm>
            <a:off x="1290343" y="3615965"/>
            <a:ext cx="6494100" cy="5568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05975">
            <a:noAutofit/>
          </a:bodyPr>
          <a:lstStyle/>
          <a:p>
            <a:pPr indent="0" lvl="0" marL="101600" marR="0" rtl="0" algn="l">
              <a:lnSpc>
                <a:spcPct val="100000"/>
              </a:lnSpc>
              <a:spcBef>
                <a:spcPts val="0"/>
              </a:spcBef>
              <a:spcAft>
                <a:spcPts val="0"/>
              </a:spcAft>
              <a:buNone/>
            </a:pPr>
            <a:r>
              <a:rPr lang="en" sz="1700">
                <a:latin typeface="Courier New"/>
                <a:ea typeface="Courier New"/>
                <a:cs typeface="Courier New"/>
                <a:sym typeface="Courier New"/>
              </a:rPr>
              <a:t>ggsave("my-plot.pdf", width = 6, height = 6)</a:t>
            </a:r>
            <a:endParaRPr sz="1700">
              <a:latin typeface="Courier New"/>
              <a:ea typeface="Courier New"/>
              <a:cs typeface="Courier New"/>
              <a:sym typeface="Courier New"/>
            </a:endParaRPr>
          </a:p>
        </p:txBody>
      </p:sp>
      <p:sp>
        <p:nvSpPr>
          <p:cNvPr id="4294" name="Google Shape;4294;p471"/>
          <p:cNvSpPr txBox="1"/>
          <p:nvPr/>
        </p:nvSpPr>
        <p:spPr>
          <a:xfrm>
            <a:off x="1290350" y="1651525"/>
            <a:ext cx="6494100" cy="7905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4450">
            <a:noAutofit/>
          </a:bodyPr>
          <a:lstStyle/>
          <a:p>
            <a:pPr indent="0" lvl="0" marL="76200" marR="2197100" rtl="0" algn="l">
              <a:lnSpc>
                <a:spcPct val="164931"/>
              </a:lnSpc>
              <a:spcBef>
                <a:spcPts val="0"/>
              </a:spcBef>
              <a:spcAft>
                <a:spcPts val="0"/>
              </a:spcAft>
              <a:buNone/>
            </a:pPr>
            <a:r>
              <a:rPr lang="en" sz="1700">
                <a:latin typeface="Courier New"/>
                <a:ea typeface="Courier New"/>
                <a:cs typeface="Courier New"/>
                <a:sym typeface="Courier New"/>
              </a:rPr>
              <a:t>ggsave("my-plot.pdf")  ggsave("my-plot.png")</a:t>
            </a:r>
            <a:endParaRPr sz="1700">
              <a:latin typeface="Courier New"/>
              <a:ea typeface="Courier New"/>
              <a:cs typeface="Courier New"/>
              <a:sym typeface="Courier New"/>
            </a:endParaRPr>
          </a:p>
        </p:txBody>
      </p:sp>
      <p:sp>
        <p:nvSpPr>
          <p:cNvPr id="4295" name="Google Shape;4295;p471"/>
          <p:cNvSpPr txBox="1"/>
          <p:nvPr/>
        </p:nvSpPr>
        <p:spPr>
          <a:xfrm>
            <a:off x="476246" y="2909258"/>
            <a:ext cx="5004600" cy="3774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2000">
                <a:latin typeface="Questrial"/>
                <a:ea typeface="Questrial"/>
                <a:cs typeface="Questrial"/>
                <a:sym typeface="Questrial"/>
              </a:rPr>
              <a:t>You can specify the size of the plot in inches</a:t>
            </a:r>
            <a:endParaRPr sz="2000">
              <a:latin typeface="Questrial"/>
              <a:ea typeface="Questrial"/>
              <a:cs typeface="Questrial"/>
              <a:sym typeface="Questrial"/>
            </a:endParaRPr>
          </a:p>
        </p:txBody>
      </p:sp>
      <p:sp>
        <p:nvSpPr>
          <p:cNvPr id="4296" name="Google Shape;4296;p471"/>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Saving plots</a:t>
            </a:r>
            <a:endParaRPr b="1" sz="3000">
              <a:solidFill>
                <a:srgbClr val="000000"/>
              </a:solidFill>
              <a:latin typeface="Questrial"/>
              <a:ea typeface="Questrial"/>
              <a:cs typeface="Questrial"/>
              <a:sym typeface="Questrial"/>
            </a:endParaRPr>
          </a:p>
        </p:txBody>
      </p:sp>
    </p:spTree>
  </p:cSld>
  <p:clrMapOvr>
    <a:masterClrMapping/>
  </p:clrMapOvr>
</p:sld>
</file>

<file path=ppt/slides/slide4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00" name="Shape 4300"/>
        <p:cNvGrpSpPr/>
        <p:nvPr/>
      </p:nvGrpSpPr>
      <p:grpSpPr>
        <a:xfrm>
          <a:off x="0" y="0"/>
          <a:ext cx="0" cy="0"/>
          <a:chOff x="0" y="0"/>
          <a:chExt cx="0" cy="0"/>
        </a:xfrm>
      </p:grpSpPr>
      <p:sp>
        <p:nvSpPr>
          <p:cNvPr id="4301" name="Google Shape;4301;p472"/>
          <p:cNvSpPr/>
          <p:nvPr/>
        </p:nvSpPr>
        <p:spPr>
          <a:xfrm>
            <a:off x="0" y="0"/>
            <a:ext cx="9144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02" name="Google Shape;4302;p472"/>
          <p:cNvSpPr txBox="1"/>
          <p:nvPr/>
        </p:nvSpPr>
        <p:spPr>
          <a:xfrm>
            <a:off x="476255" y="1730891"/>
            <a:ext cx="3813000" cy="1578000"/>
          </a:xfrm>
          <a:prstGeom prst="rect">
            <a:avLst/>
          </a:prstGeom>
          <a:noFill/>
          <a:ln>
            <a:noFill/>
          </a:ln>
        </p:spPr>
        <p:txBody>
          <a:bodyPr anchorCtr="0" anchor="t" bIns="0" lIns="0" spcFirstLastPara="1" rIns="0" wrap="square" tIns="4325">
            <a:noAutofit/>
          </a:bodyPr>
          <a:lstStyle/>
          <a:p>
            <a:pPr indent="0" lvl="0" marL="0" marR="0" rtl="0" algn="l">
              <a:lnSpc>
                <a:spcPct val="126172"/>
              </a:lnSpc>
              <a:spcBef>
                <a:spcPts val="0"/>
              </a:spcBef>
              <a:spcAft>
                <a:spcPts val="0"/>
              </a:spcAft>
              <a:buNone/>
            </a:pPr>
            <a:r>
              <a:rPr lang="en" sz="1800">
                <a:latin typeface="Questrial"/>
                <a:ea typeface="Questrial"/>
                <a:cs typeface="Questrial"/>
                <a:sym typeface="Questrial"/>
              </a:rPr>
              <a:t>Save your last plot and then locate it in your files  pane. </a:t>
            </a:r>
            <a:endParaRPr sz="1800">
              <a:latin typeface="Questrial"/>
              <a:ea typeface="Questrial"/>
              <a:cs typeface="Questrial"/>
              <a:sym typeface="Questrial"/>
            </a:endParaRPr>
          </a:p>
          <a:p>
            <a:pPr indent="0" lvl="0" marL="0" marR="0" rtl="0" algn="l">
              <a:lnSpc>
                <a:spcPct val="126172"/>
              </a:lnSpc>
              <a:spcBef>
                <a:spcPts val="0"/>
              </a:spcBef>
              <a:spcAft>
                <a:spcPts val="0"/>
              </a:spcAft>
              <a:buNone/>
            </a:pPr>
            <a:r>
              <a:t/>
            </a:r>
            <a:endParaRPr sz="1800">
              <a:latin typeface="Questrial"/>
              <a:ea typeface="Questrial"/>
              <a:cs typeface="Questrial"/>
              <a:sym typeface="Questrial"/>
            </a:endParaRPr>
          </a:p>
          <a:p>
            <a:pPr indent="0" lvl="0" marL="0" marR="0" rtl="0" algn="l">
              <a:lnSpc>
                <a:spcPct val="126172"/>
              </a:lnSpc>
              <a:spcBef>
                <a:spcPts val="0"/>
              </a:spcBef>
              <a:spcAft>
                <a:spcPts val="0"/>
              </a:spcAft>
              <a:buNone/>
            </a:pPr>
            <a:r>
              <a:rPr lang="en" sz="1800">
                <a:latin typeface="Questrial"/>
                <a:ea typeface="Questrial"/>
                <a:cs typeface="Questrial"/>
                <a:sym typeface="Questrial"/>
              </a:rPr>
              <a:t>(You may have to refresh the files list).</a:t>
            </a:r>
            <a:endParaRPr sz="1800">
              <a:latin typeface="Questrial"/>
              <a:ea typeface="Questrial"/>
              <a:cs typeface="Questrial"/>
              <a:sym typeface="Questrial"/>
            </a:endParaRPr>
          </a:p>
        </p:txBody>
      </p:sp>
      <p:sp>
        <p:nvSpPr>
          <p:cNvPr id="4303" name="Google Shape;4303;p472"/>
          <p:cNvSpPr/>
          <p:nvPr/>
        </p:nvSpPr>
        <p:spPr>
          <a:xfrm>
            <a:off x="4704368" y="1730891"/>
            <a:ext cx="4138500" cy="2733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04" name="Google Shape;4304;p472"/>
          <p:cNvSpPr txBox="1"/>
          <p:nvPr>
            <p:ph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4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8" name="Shape 4308"/>
        <p:cNvGrpSpPr/>
        <p:nvPr/>
      </p:nvGrpSpPr>
      <p:grpSpPr>
        <a:xfrm>
          <a:off x="0" y="0"/>
          <a:ext cx="0" cy="0"/>
          <a:chOff x="0" y="0"/>
          <a:chExt cx="0" cy="0"/>
        </a:xfrm>
      </p:grpSpPr>
      <p:sp>
        <p:nvSpPr>
          <p:cNvPr id="4309" name="Google Shape;4309;p473"/>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What else?</a:t>
            </a:r>
            <a:endParaRPr/>
          </a:p>
        </p:txBody>
      </p:sp>
    </p:spTree>
  </p:cSld>
  <p:clrMapOvr>
    <a:masterClrMapping/>
  </p:clrMapOvr>
</p:sld>
</file>

<file path=ppt/slides/slide4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13" name="Shape 4313"/>
        <p:cNvGrpSpPr/>
        <p:nvPr/>
      </p:nvGrpSpPr>
      <p:grpSpPr>
        <a:xfrm>
          <a:off x="0" y="0"/>
          <a:ext cx="0" cy="0"/>
          <a:chOff x="0" y="0"/>
          <a:chExt cx="0" cy="0"/>
        </a:xfrm>
      </p:grpSpPr>
      <p:sp>
        <p:nvSpPr>
          <p:cNvPr id="4314" name="Google Shape;4314;p474"/>
          <p:cNvSpPr/>
          <p:nvPr/>
        </p:nvSpPr>
        <p:spPr>
          <a:xfrm>
            <a:off x="2150543" y="1605386"/>
            <a:ext cx="4801800" cy="2768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4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18" name="Shape 4318"/>
        <p:cNvGrpSpPr/>
        <p:nvPr/>
      </p:nvGrpSpPr>
      <p:grpSpPr>
        <a:xfrm>
          <a:off x="0" y="0"/>
          <a:ext cx="0" cy="0"/>
          <a:chOff x="0" y="0"/>
          <a:chExt cx="0" cy="0"/>
        </a:xfrm>
      </p:grpSpPr>
      <p:sp>
        <p:nvSpPr>
          <p:cNvPr id="4319" name="Google Shape;4319;p475"/>
          <p:cNvSpPr/>
          <p:nvPr/>
        </p:nvSpPr>
        <p:spPr>
          <a:xfrm>
            <a:off x="2150543" y="1605386"/>
            <a:ext cx="4801800" cy="2768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20" name="Google Shape;4320;p475"/>
          <p:cNvSpPr txBox="1"/>
          <p:nvPr/>
        </p:nvSpPr>
        <p:spPr>
          <a:xfrm>
            <a:off x="476256" y="957435"/>
            <a:ext cx="59982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2200">
                <a:latin typeface="Questrial"/>
                <a:ea typeface="Questrial"/>
                <a:cs typeface="Questrial"/>
                <a:sym typeface="Questrial"/>
              </a:rPr>
              <a:t>How overlapping objects are arranged</a:t>
            </a:r>
            <a:endParaRPr sz="2200">
              <a:latin typeface="Questrial"/>
              <a:ea typeface="Questrial"/>
              <a:cs typeface="Questrial"/>
              <a:sym typeface="Questrial"/>
            </a:endParaRPr>
          </a:p>
        </p:txBody>
      </p:sp>
      <p:sp>
        <p:nvSpPr>
          <p:cNvPr id="4321" name="Google Shape;4321;p475"/>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Position adjustment</a:t>
            </a:r>
            <a:endParaRPr b="1" sz="3000">
              <a:solidFill>
                <a:srgbClr val="000000"/>
              </a:solidFill>
              <a:latin typeface="Questrial"/>
              <a:ea typeface="Questrial"/>
              <a:cs typeface="Questrial"/>
              <a:sym typeface="Questrial"/>
            </a:endParaRPr>
          </a:p>
        </p:txBody>
      </p:sp>
    </p:spTree>
  </p:cSld>
  <p:clrMapOvr>
    <a:masterClrMapping/>
  </p:clrMapOvr>
</p:sld>
</file>

<file path=ppt/slides/slide4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25" name="Shape 4325"/>
        <p:cNvGrpSpPr/>
        <p:nvPr/>
      </p:nvGrpSpPr>
      <p:grpSpPr>
        <a:xfrm>
          <a:off x="0" y="0"/>
          <a:ext cx="0" cy="0"/>
          <a:chOff x="0" y="0"/>
          <a:chExt cx="0" cy="0"/>
        </a:xfrm>
      </p:grpSpPr>
      <p:sp>
        <p:nvSpPr>
          <p:cNvPr id="4326" name="Google Shape;4326;p476"/>
          <p:cNvSpPr/>
          <p:nvPr/>
        </p:nvSpPr>
        <p:spPr>
          <a:xfrm>
            <a:off x="2360979" y="1724604"/>
            <a:ext cx="4591500" cy="264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27" name="Google Shape;4327;p476"/>
          <p:cNvSpPr txBox="1"/>
          <p:nvPr/>
        </p:nvSpPr>
        <p:spPr>
          <a:xfrm>
            <a:off x="476256" y="957435"/>
            <a:ext cx="59982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SzPts val="500"/>
              <a:buNone/>
            </a:pPr>
            <a:r>
              <a:rPr lang="en" sz="2200">
                <a:latin typeface="Questrial"/>
                <a:ea typeface="Questrial"/>
                <a:cs typeface="Questrial"/>
                <a:sym typeface="Questrial"/>
              </a:rPr>
              <a:t>Visual appearance of non-data elements</a:t>
            </a:r>
            <a:endParaRPr sz="2200">
              <a:latin typeface="Questrial"/>
              <a:ea typeface="Questrial"/>
              <a:cs typeface="Questrial"/>
              <a:sym typeface="Questrial"/>
            </a:endParaRPr>
          </a:p>
        </p:txBody>
      </p:sp>
      <p:sp>
        <p:nvSpPr>
          <p:cNvPr id="4328" name="Google Shape;4328;p476"/>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Themes</a:t>
            </a:r>
            <a:endParaRPr b="1" sz="3000">
              <a:solidFill>
                <a:srgbClr val="000000"/>
              </a:solidFill>
              <a:latin typeface="Questrial"/>
              <a:ea typeface="Questrial"/>
              <a:cs typeface="Questrial"/>
              <a:sym typeface="Quest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57" name="Shape 557"/>
        <p:cNvGrpSpPr/>
        <p:nvPr/>
      </p:nvGrpSpPr>
      <p:grpSpPr>
        <a:xfrm>
          <a:off x="0" y="0"/>
          <a:ext cx="0" cy="0"/>
          <a:chOff x="0" y="0"/>
          <a:chExt cx="0" cy="0"/>
        </a:xfrm>
      </p:grpSpPr>
      <p:sp>
        <p:nvSpPr>
          <p:cNvPr id="558" name="Google Shape;558;p99"/>
          <p:cNvSpPr/>
          <p:nvPr/>
        </p:nvSpPr>
        <p:spPr>
          <a:xfrm>
            <a:off x="4663478" y="931432"/>
            <a:ext cx="4480500" cy="4211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59" name="Google Shape;559;p99"/>
          <p:cNvSpPr/>
          <p:nvPr/>
        </p:nvSpPr>
        <p:spPr>
          <a:xfrm>
            <a:off x="5008196" y="4299120"/>
            <a:ext cx="223500" cy="257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60" name="Google Shape;560;p99"/>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292100" lvl="0" marL="203200" marR="0" rtl="0" algn="l">
              <a:lnSpc>
                <a:spcPct val="100000"/>
              </a:lnSpc>
              <a:spcBef>
                <a:spcPts val="0"/>
              </a:spcBef>
              <a:spcAft>
                <a:spcPts val="0"/>
              </a:spcAft>
              <a:buClr>
                <a:srgbClr val="000000"/>
              </a:buClr>
              <a:buSzPts val="3000"/>
              <a:buFont typeface="Questrial"/>
              <a:buChar char="+"/>
            </a:pPr>
            <a:r>
              <a:rPr b="1" lang="en" sz="3000">
                <a:solidFill>
                  <a:srgbClr val="000000"/>
                </a:solidFill>
                <a:latin typeface="Questrial"/>
                <a:ea typeface="Questrial"/>
                <a:cs typeface="Questrial"/>
                <a:sym typeface="Questrial"/>
              </a:rPr>
              <a:t>prompt</a:t>
            </a:r>
            <a:endParaRPr b="1" sz="3000">
              <a:solidFill>
                <a:srgbClr val="000000"/>
              </a:solidFill>
              <a:latin typeface="Questrial"/>
              <a:ea typeface="Questrial"/>
              <a:cs typeface="Questrial"/>
              <a:sym typeface="Questrial"/>
            </a:endParaRPr>
          </a:p>
        </p:txBody>
      </p:sp>
      <p:sp>
        <p:nvSpPr>
          <p:cNvPr id="561" name="Google Shape;561;p99"/>
          <p:cNvSpPr txBox="1"/>
          <p:nvPr/>
        </p:nvSpPr>
        <p:spPr>
          <a:xfrm>
            <a:off x="550006" y="1136194"/>
            <a:ext cx="3509400" cy="10011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600">
                <a:latin typeface="Questrial"/>
                <a:ea typeface="Questrial"/>
                <a:cs typeface="Questrial"/>
                <a:sym typeface="Questrial"/>
              </a:rPr>
              <a:t>If your prompt turns into a "+", R thinks  you haven't finished  your previous  command.</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rPr lang="en" sz="1600">
                <a:latin typeface="Questrial"/>
                <a:ea typeface="Questrial"/>
                <a:cs typeface="Questrial"/>
                <a:sym typeface="Questrial"/>
              </a:rPr>
              <a:t>Either finish the  command, or press  escape.</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6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600">
              <a:latin typeface="Questrial"/>
              <a:ea typeface="Questrial"/>
              <a:cs typeface="Questrial"/>
              <a:sym typeface="Questrial"/>
            </a:endParaRPr>
          </a:p>
        </p:txBody>
      </p:sp>
    </p:spTree>
  </p:cSld>
  <p:clrMapOvr>
    <a:masterClrMapping/>
  </p:clrMapOvr>
</p:sld>
</file>

<file path=ppt/slides/slide4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32" name="Shape 4332"/>
        <p:cNvGrpSpPr/>
        <p:nvPr/>
      </p:nvGrpSpPr>
      <p:grpSpPr>
        <a:xfrm>
          <a:off x="0" y="0"/>
          <a:ext cx="0" cy="0"/>
          <a:chOff x="0" y="0"/>
          <a:chExt cx="0" cy="0"/>
        </a:xfrm>
      </p:grpSpPr>
      <p:sp>
        <p:nvSpPr>
          <p:cNvPr id="4333" name="Google Shape;4333;p477"/>
          <p:cNvSpPr/>
          <p:nvPr/>
        </p:nvSpPr>
        <p:spPr>
          <a:xfrm>
            <a:off x="2150543" y="1605386"/>
            <a:ext cx="4801800" cy="2768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34" name="Google Shape;4334;p477"/>
          <p:cNvSpPr txBox="1"/>
          <p:nvPr/>
        </p:nvSpPr>
        <p:spPr>
          <a:xfrm>
            <a:off x="476256" y="957435"/>
            <a:ext cx="59982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SzPts val="500"/>
              <a:buNone/>
            </a:pPr>
            <a:r>
              <a:rPr lang="en" sz="2200">
                <a:latin typeface="Questrial"/>
                <a:ea typeface="Questrial"/>
                <a:cs typeface="Questrial"/>
                <a:sym typeface="Questrial"/>
              </a:rPr>
              <a:t>Customize color scales, other mappings</a:t>
            </a:r>
            <a:endParaRPr sz="2200">
              <a:latin typeface="Questrial"/>
              <a:ea typeface="Questrial"/>
              <a:cs typeface="Questrial"/>
              <a:sym typeface="Questrial"/>
            </a:endParaRPr>
          </a:p>
        </p:txBody>
      </p:sp>
      <p:sp>
        <p:nvSpPr>
          <p:cNvPr id="4335" name="Google Shape;4335;p477"/>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Scales</a:t>
            </a:r>
            <a:endParaRPr b="1" sz="3000">
              <a:solidFill>
                <a:srgbClr val="000000"/>
              </a:solidFill>
              <a:latin typeface="Questrial"/>
              <a:ea typeface="Questrial"/>
              <a:cs typeface="Questrial"/>
              <a:sym typeface="Questrial"/>
            </a:endParaRPr>
          </a:p>
        </p:txBody>
      </p:sp>
    </p:spTree>
  </p:cSld>
  <p:clrMapOvr>
    <a:masterClrMapping/>
  </p:clrMapOvr>
</p:sld>
</file>

<file path=ppt/slides/slide4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39" name="Shape 4339"/>
        <p:cNvGrpSpPr/>
        <p:nvPr/>
      </p:nvGrpSpPr>
      <p:grpSpPr>
        <a:xfrm>
          <a:off x="0" y="0"/>
          <a:ext cx="0" cy="0"/>
          <a:chOff x="0" y="0"/>
          <a:chExt cx="0" cy="0"/>
        </a:xfrm>
      </p:grpSpPr>
      <p:sp>
        <p:nvSpPr>
          <p:cNvPr id="4340" name="Google Shape;4340;p478"/>
          <p:cNvSpPr txBox="1"/>
          <p:nvPr/>
        </p:nvSpPr>
        <p:spPr>
          <a:xfrm>
            <a:off x="476256" y="957435"/>
            <a:ext cx="59982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SzPts val="500"/>
              <a:buNone/>
            </a:pPr>
            <a:r>
              <a:rPr lang="en" sz="2200">
                <a:latin typeface="Questrial"/>
                <a:ea typeface="Questrial"/>
                <a:cs typeface="Questrial"/>
                <a:sym typeface="Questrial"/>
              </a:rPr>
              <a:t>Subplots that display subsets of the data.</a:t>
            </a:r>
            <a:endParaRPr sz="2200">
              <a:latin typeface="Questrial"/>
              <a:ea typeface="Questrial"/>
              <a:cs typeface="Questrial"/>
              <a:sym typeface="Questrial"/>
            </a:endParaRPr>
          </a:p>
        </p:txBody>
      </p:sp>
      <p:sp>
        <p:nvSpPr>
          <p:cNvPr id="4341" name="Google Shape;4341;p478"/>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Facets</a:t>
            </a:r>
            <a:endParaRPr b="1" sz="3000">
              <a:solidFill>
                <a:srgbClr val="000000"/>
              </a:solidFill>
              <a:latin typeface="Questrial"/>
              <a:ea typeface="Questrial"/>
              <a:cs typeface="Questrial"/>
              <a:sym typeface="Questrial"/>
            </a:endParaRPr>
          </a:p>
        </p:txBody>
      </p:sp>
      <p:sp>
        <p:nvSpPr>
          <p:cNvPr id="4342" name="Google Shape;4342;p478"/>
          <p:cNvSpPr/>
          <p:nvPr/>
        </p:nvSpPr>
        <p:spPr>
          <a:xfrm>
            <a:off x="2133600" y="1561990"/>
            <a:ext cx="4938600" cy="2857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4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46" name="Shape 4346"/>
        <p:cNvGrpSpPr/>
        <p:nvPr/>
      </p:nvGrpSpPr>
      <p:grpSpPr>
        <a:xfrm>
          <a:off x="0" y="0"/>
          <a:ext cx="0" cy="0"/>
          <a:chOff x="0" y="0"/>
          <a:chExt cx="0" cy="0"/>
        </a:xfrm>
      </p:grpSpPr>
      <p:sp>
        <p:nvSpPr>
          <p:cNvPr id="4347" name="Google Shape;4347;p479"/>
          <p:cNvSpPr/>
          <p:nvPr/>
        </p:nvSpPr>
        <p:spPr>
          <a:xfrm>
            <a:off x="2084449" y="1379799"/>
            <a:ext cx="4928700" cy="3169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48" name="Google Shape;4348;p479"/>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Coordinate systems</a:t>
            </a:r>
            <a:endParaRPr b="1" sz="3000">
              <a:solidFill>
                <a:srgbClr val="000000"/>
              </a:solidFill>
              <a:latin typeface="Questrial"/>
              <a:ea typeface="Questrial"/>
              <a:cs typeface="Questrial"/>
              <a:sym typeface="Questrial"/>
            </a:endParaRPr>
          </a:p>
        </p:txBody>
      </p:sp>
    </p:spTree>
  </p:cSld>
  <p:clrMapOvr>
    <a:masterClrMapping/>
  </p:clrMapOvr>
</p:sld>
</file>

<file path=ppt/slides/slide4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52" name="Shape 4352"/>
        <p:cNvGrpSpPr/>
        <p:nvPr/>
      </p:nvGrpSpPr>
      <p:grpSpPr>
        <a:xfrm>
          <a:off x="0" y="0"/>
          <a:ext cx="0" cy="0"/>
          <a:chOff x="0" y="0"/>
          <a:chExt cx="0" cy="0"/>
        </a:xfrm>
      </p:grpSpPr>
      <p:sp>
        <p:nvSpPr>
          <p:cNvPr id="4353" name="Google Shape;4353;p480"/>
          <p:cNvSpPr/>
          <p:nvPr/>
        </p:nvSpPr>
        <p:spPr>
          <a:xfrm>
            <a:off x="2207704" y="1401015"/>
            <a:ext cx="4677900" cy="3468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54" name="Google Shape;4354;p480"/>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Titles and captions</a:t>
            </a:r>
            <a:endParaRPr b="1" sz="3000">
              <a:solidFill>
                <a:srgbClr val="000000"/>
              </a:solidFill>
              <a:latin typeface="Questrial"/>
              <a:ea typeface="Questrial"/>
              <a:cs typeface="Questrial"/>
              <a:sym typeface="Questrial"/>
            </a:endParaRPr>
          </a:p>
        </p:txBody>
      </p:sp>
    </p:spTree>
  </p:cSld>
  <p:clrMapOvr>
    <a:masterClrMapping/>
  </p:clrMapOvr>
</p:sld>
</file>

<file path=ppt/slides/slide4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58" name="Shape 4358"/>
        <p:cNvGrpSpPr/>
        <p:nvPr/>
      </p:nvGrpSpPr>
      <p:grpSpPr>
        <a:xfrm>
          <a:off x="0" y="0"/>
          <a:ext cx="0" cy="0"/>
          <a:chOff x="0" y="0"/>
          <a:chExt cx="0" cy="0"/>
        </a:xfrm>
      </p:grpSpPr>
      <p:sp>
        <p:nvSpPr>
          <p:cNvPr id="4359" name="Google Shape;4359;p481"/>
          <p:cNvSpPr/>
          <p:nvPr/>
        </p:nvSpPr>
        <p:spPr>
          <a:xfrm>
            <a:off x="5682615" y="2133450"/>
            <a:ext cx="2480100" cy="1915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60" name="Google Shape;4360;p481"/>
          <p:cNvSpPr txBox="1"/>
          <p:nvPr>
            <p:ph type="title"/>
          </p:nvPr>
        </p:nvSpPr>
        <p:spPr>
          <a:xfrm>
            <a:off x="476255" y="1075916"/>
            <a:ext cx="7117800" cy="757200"/>
          </a:xfrm>
          <a:prstGeom prst="rect">
            <a:avLst/>
          </a:prstGeom>
          <a:noFill/>
          <a:ln>
            <a:noFill/>
          </a:ln>
        </p:spPr>
        <p:txBody>
          <a:bodyPr anchorCtr="0" anchor="t" bIns="0" lIns="0" spcFirstLastPara="1" rIns="0" wrap="square" tIns="7500">
            <a:noAutofit/>
          </a:bodyPr>
          <a:lstStyle/>
          <a:p>
            <a:pPr indent="0" lvl="0" marL="0" rtl="0" algn="l">
              <a:lnSpc>
                <a:spcPct val="100000"/>
              </a:lnSpc>
              <a:spcBef>
                <a:spcPts val="100"/>
              </a:spcBef>
              <a:spcAft>
                <a:spcPts val="0"/>
              </a:spcAft>
              <a:buNone/>
            </a:pPr>
            <a:r>
              <a:rPr lang="en" sz="1900">
                <a:solidFill>
                  <a:srgbClr val="000000"/>
                </a:solidFill>
                <a:latin typeface="Questrial"/>
                <a:ea typeface="Questrial"/>
                <a:cs typeface="Questrial"/>
                <a:sym typeface="Questrial"/>
              </a:rPr>
              <a:t>Make any plot by filling in the parameters of this template</a:t>
            </a:r>
            <a:endParaRPr sz="1900">
              <a:latin typeface="Questrial"/>
              <a:ea typeface="Questrial"/>
              <a:cs typeface="Questrial"/>
              <a:sym typeface="Questrial"/>
            </a:endParaRPr>
          </a:p>
        </p:txBody>
      </p:sp>
      <p:sp>
        <p:nvSpPr>
          <p:cNvPr id="4361" name="Google Shape;4361;p481"/>
          <p:cNvSpPr/>
          <p:nvPr/>
        </p:nvSpPr>
        <p:spPr>
          <a:xfrm>
            <a:off x="5696645" y="3139598"/>
            <a:ext cx="606743" cy="301060"/>
          </a:xfrm>
          <a:custGeom>
            <a:rect b="b" l="l" r="r" t="t"/>
            <a:pathLst>
              <a:path extrusionOk="0" h="661670" w="1333500">
                <a:moveTo>
                  <a:pt x="0" y="0"/>
                </a:moveTo>
                <a:lnTo>
                  <a:pt x="1333320" y="0"/>
                </a:lnTo>
                <a:lnTo>
                  <a:pt x="1333320" y="661448"/>
                </a:lnTo>
                <a:lnTo>
                  <a:pt x="0" y="661448"/>
                </a:lnTo>
                <a:lnTo>
                  <a:pt x="0" y="0"/>
                </a:lnTo>
                <a:close/>
              </a:path>
            </a:pathLst>
          </a:custGeom>
          <a:solidFill>
            <a:srgbClr val="000000">
              <a:alpha val="2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62" name="Google Shape;4362;p481"/>
          <p:cNvSpPr/>
          <p:nvPr/>
        </p:nvSpPr>
        <p:spPr>
          <a:xfrm>
            <a:off x="4837833" y="1883970"/>
            <a:ext cx="1459649" cy="2437660"/>
          </a:xfrm>
          <a:custGeom>
            <a:rect b="b" l="l" r="r" t="t"/>
            <a:pathLst>
              <a:path extrusionOk="0" h="5357495" w="3208019">
                <a:moveTo>
                  <a:pt x="768437" y="0"/>
                </a:moveTo>
                <a:lnTo>
                  <a:pt x="0" y="2595407"/>
                </a:lnTo>
                <a:lnTo>
                  <a:pt x="774646" y="5357111"/>
                </a:lnTo>
                <a:lnTo>
                  <a:pt x="3198886" y="3413562"/>
                </a:lnTo>
                <a:lnTo>
                  <a:pt x="3207797" y="2782967"/>
                </a:lnTo>
                <a:lnTo>
                  <a:pt x="768437" y="0"/>
                </a:lnTo>
                <a:close/>
              </a:path>
            </a:pathLst>
          </a:custGeom>
          <a:solidFill>
            <a:srgbClr val="000000">
              <a:alpha val="2471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63" name="Google Shape;4363;p481"/>
          <p:cNvSpPr/>
          <p:nvPr/>
        </p:nvSpPr>
        <p:spPr>
          <a:xfrm>
            <a:off x="871537" y="1900104"/>
            <a:ext cx="4329000" cy="2404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64" name="Google Shape;4364;p481"/>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A ggplot2 template</a:t>
            </a:r>
            <a:endParaRPr b="1" sz="3000">
              <a:solidFill>
                <a:srgbClr val="000000"/>
              </a:solidFill>
              <a:latin typeface="Questrial"/>
              <a:ea typeface="Questrial"/>
              <a:cs typeface="Questrial"/>
              <a:sym typeface="Questrial"/>
            </a:endParaRPr>
          </a:p>
        </p:txBody>
      </p:sp>
    </p:spTree>
  </p:cSld>
  <p:clrMapOvr>
    <a:masterClrMapping/>
  </p:clrMapOvr>
</p:sld>
</file>

<file path=ppt/slides/slide4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68" name="Shape 4368"/>
        <p:cNvGrpSpPr/>
        <p:nvPr/>
      </p:nvGrpSpPr>
      <p:grpSpPr>
        <a:xfrm>
          <a:off x="0" y="0"/>
          <a:ext cx="0" cy="0"/>
          <a:chOff x="0" y="0"/>
          <a:chExt cx="0" cy="0"/>
        </a:xfrm>
      </p:grpSpPr>
      <p:sp>
        <p:nvSpPr>
          <p:cNvPr id="4369" name="Google Shape;4369;p482"/>
          <p:cNvSpPr txBox="1"/>
          <p:nvPr>
            <p:ph type="title"/>
          </p:nvPr>
        </p:nvSpPr>
        <p:spPr>
          <a:xfrm>
            <a:off x="408465" y="397973"/>
            <a:ext cx="6576900" cy="571800"/>
          </a:xfrm>
          <a:prstGeom prst="rect">
            <a:avLst/>
          </a:prstGeom>
          <a:noFill/>
          <a:ln>
            <a:noFill/>
          </a:ln>
        </p:spPr>
        <p:txBody>
          <a:bodyPr anchorCtr="0" anchor="t" bIns="0" lIns="0" spcFirstLastPara="1" rIns="0" wrap="square" tIns="75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ggplot2.tidyverse.org</a:t>
            </a:r>
            <a:endParaRPr b="1" sz="3000">
              <a:latin typeface="Questrial"/>
              <a:ea typeface="Questrial"/>
              <a:cs typeface="Questrial"/>
              <a:sym typeface="Questrial"/>
            </a:endParaRPr>
          </a:p>
        </p:txBody>
      </p:sp>
      <p:sp>
        <p:nvSpPr>
          <p:cNvPr id="4370" name="Google Shape;4370;p482"/>
          <p:cNvSpPr/>
          <p:nvPr/>
        </p:nvSpPr>
        <p:spPr>
          <a:xfrm>
            <a:off x="1671350" y="1257797"/>
            <a:ext cx="5917200" cy="3828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4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365C0"/>
        </a:solidFill>
      </p:bgPr>
    </p:bg>
    <p:spTree>
      <p:nvGrpSpPr>
        <p:cNvPr id="4374" name="Shape 4374"/>
        <p:cNvGrpSpPr/>
        <p:nvPr/>
      </p:nvGrpSpPr>
      <p:grpSpPr>
        <a:xfrm>
          <a:off x="0" y="0"/>
          <a:ext cx="0" cy="0"/>
          <a:chOff x="0" y="0"/>
          <a:chExt cx="0" cy="0"/>
        </a:xfrm>
      </p:grpSpPr>
      <p:sp>
        <p:nvSpPr>
          <p:cNvPr id="4375" name="Google Shape;4375;p483"/>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Importing data</a:t>
            </a:r>
            <a:endParaRPr/>
          </a:p>
        </p:txBody>
      </p:sp>
      <p:sp>
        <p:nvSpPr>
          <p:cNvPr id="4376" name="Google Shape;4376;p483"/>
          <p:cNvSpPr txBox="1"/>
          <p:nvPr/>
        </p:nvSpPr>
        <p:spPr>
          <a:xfrm>
            <a:off x="476255" y="1605878"/>
            <a:ext cx="6505800" cy="5637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300">
                <a:solidFill>
                  <a:srgbClr val="D9D9D9"/>
                </a:solidFill>
                <a:latin typeface="Questrial"/>
                <a:ea typeface="Questrial"/>
                <a:cs typeface="Questrial"/>
                <a:sym typeface="Questrial"/>
              </a:rPr>
              <a:t>06</a:t>
            </a:r>
            <a:endParaRPr b="1" sz="3300">
              <a:solidFill>
                <a:srgbClr val="D9D9D9"/>
              </a:solidFill>
              <a:latin typeface="Questrial"/>
              <a:ea typeface="Questrial"/>
              <a:cs typeface="Questrial"/>
              <a:sym typeface="Questrial"/>
            </a:endParaRPr>
          </a:p>
        </p:txBody>
      </p:sp>
      <p:sp>
        <p:nvSpPr>
          <p:cNvPr id="4377" name="Google Shape;4377;p483"/>
          <p:cNvSpPr txBox="1"/>
          <p:nvPr/>
        </p:nvSpPr>
        <p:spPr>
          <a:xfrm>
            <a:off x="7154585" y="4644675"/>
            <a:ext cx="1889100" cy="337800"/>
          </a:xfrm>
          <a:prstGeom prst="rect">
            <a:avLst/>
          </a:prstGeom>
          <a:noFill/>
          <a:ln>
            <a:noFill/>
          </a:ln>
        </p:spPr>
        <p:txBody>
          <a:bodyPr anchorCtr="0" anchor="t" bIns="41575" lIns="41575" spcFirstLastPara="1" rIns="41575" wrap="square" tIns="41575">
            <a:noAutofit/>
          </a:bodyPr>
          <a:lstStyle/>
          <a:p>
            <a:pPr indent="0" lvl="0" marL="0" rtl="0" algn="r">
              <a:spcBef>
                <a:spcPts val="0"/>
              </a:spcBef>
              <a:spcAft>
                <a:spcPts val="0"/>
              </a:spcAft>
              <a:buNone/>
            </a:pPr>
            <a:r>
              <a:rPr b="1" lang="en" sz="1400">
                <a:solidFill>
                  <a:srgbClr val="FFFFFF"/>
                </a:solidFill>
                <a:latin typeface="Questrial"/>
                <a:ea typeface="Questrial"/>
                <a:cs typeface="Questrial"/>
                <a:sym typeface="Questrial"/>
              </a:rPr>
              <a:t>Back to </a:t>
            </a:r>
            <a:r>
              <a:rPr b="1" lang="en" sz="1400" u="sng">
                <a:solidFill>
                  <a:srgbClr val="0096FF"/>
                </a:solidFill>
                <a:latin typeface="Questrial"/>
                <a:ea typeface="Questrial"/>
                <a:cs typeface="Questrial"/>
                <a:sym typeface="Questrial"/>
                <a:hlinkClick/>
              </a:rPr>
              <a:t>TOC</a:t>
            </a:r>
            <a:endParaRPr b="1" sz="1400">
              <a:solidFill>
                <a:srgbClr val="0096FF"/>
              </a:solidFill>
              <a:latin typeface="Questrial"/>
              <a:ea typeface="Questrial"/>
              <a:cs typeface="Questrial"/>
              <a:sym typeface="Questrial"/>
            </a:endParaRPr>
          </a:p>
        </p:txBody>
      </p:sp>
    </p:spTree>
  </p:cSld>
  <p:clrMapOvr>
    <a:masterClrMapping/>
  </p:clrMapOvr>
</p:sld>
</file>

<file path=ppt/slides/slide4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81" name="Shape 4381"/>
        <p:cNvGrpSpPr/>
        <p:nvPr/>
      </p:nvGrpSpPr>
      <p:grpSpPr>
        <a:xfrm>
          <a:off x="0" y="0"/>
          <a:ext cx="0" cy="0"/>
          <a:chOff x="0" y="0"/>
          <a:chExt cx="0" cy="0"/>
        </a:xfrm>
      </p:grpSpPr>
      <p:sp>
        <p:nvSpPr>
          <p:cNvPr id="4382" name="Google Shape;4382;p484"/>
          <p:cNvSpPr txBox="1"/>
          <p:nvPr>
            <p:ph idx="4294967295" type="title"/>
          </p:nvPr>
        </p:nvSpPr>
        <p:spPr>
          <a:xfrm>
            <a:off x="3447041" y="575209"/>
            <a:ext cx="31374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lang="en" sz="3800">
                <a:solidFill>
                  <a:srgbClr val="000000"/>
                </a:solidFill>
                <a:latin typeface="Questrial"/>
                <a:ea typeface="Questrial"/>
                <a:cs typeface="Questrial"/>
                <a:sym typeface="Questrial"/>
              </a:rPr>
              <a:t>nimbus.csv</a:t>
            </a:r>
            <a:endParaRPr sz="3800">
              <a:latin typeface="Questrial"/>
              <a:ea typeface="Questrial"/>
              <a:cs typeface="Questrial"/>
              <a:sym typeface="Questrial"/>
            </a:endParaRPr>
          </a:p>
        </p:txBody>
      </p:sp>
      <p:sp>
        <p:nvSpPr>
          <p:cNvPr id="4383" name="Google Shape;4383;p484"/>
          <p:cNvSpPr/>
          <p:nvPr/>
        </p:nvSpPr>
        <p:spPr>
          <a:xfrm>
            <a:off x="1756331" y="1374431"/>
            <a:ext cx="5551405" cy="3770471"/>
          </a:xfrm>
          <a:custGeom>
            <a:rect b="b" l="l" r="r" t="t"/>
            <a:pathLst>
              <a:path extrusionOk="0" h="8286750" w="12200890">
                <a:moveTo>
                  <a:pt x="0" y="0"/>
                </a:moveTo>
                <a:lnTo>
                  <a:pt x="12200534" y="0"/>
                </a:lnTo>
                <a:lnTo>
                  <a:pt x="12200534" y="8286504"/>
                </a:lnTo>
                <a:lnTo>
                  <a:pt x="0" y="8286504"/>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84" name="Google Shape;4384;p484"/>
          <p:cNvSpPr/>
          <p:nvPr/>
        </p:nvSpPr>
        <p:spPr>
          <a:xfrm>
            <a:off x="1756331" y="1374431"/>
            <a:ext cx="5551405" cy="3770471"/>
          </a:xfrm>
          <a:custGeom>
            <a:rect b="b" l="l" r="r" t="t"/>
            <a:pathLst>
              <a:path extrusionOk="0" h="8286750" w="12200890">
                <a:moveTo>
                  <a:pt x="0" y="0"/>
                </a:moveTo>
                <a:lnTo>
                  <a:pt x="12200529" y="0"/>
                </a:lnTo>
                <a:lnTo>
                  <a:pt x="12200529" y="8286504"/>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85" name="Google Shape;4385;p484"/>
          <p:cNvSpPr/>
          <p:nvPr/>
        </p:nvSpPr>
        <p:spPr>
          <a:xfrm>
            <a:off x="1756331" y="1374431"/>
            <a:ext cx="0" cy="3770471"/>
          </a:xfrm>
          <a:custGeom>
            <a:rect b="b" l="l" r="r" t="t"/>
            <a:pathLst>
              <a:path extrusionOk="0" h="8286750" w="120000">
                <a:moveTo>
                  <a:pt x="0" y="8286504"/>
                </a:moveTo>
                <a:lnTo>
                  <a:pt x="0" y="0"/>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86" name="Google Shape;4386;p484"/>
          <p:cNvSpPr txBox="1"/>
          <p:nvPr/>
        </p:nvSpPr>
        <p:spPr>
          <a:xfrm>
            <a:off x="1908748" y="1346203"/>
            <a:ext cx="5246100" cy="3864300"/>
          </a:xfrm>
          <a:prstGeom prst="rect">
            <a:avLst/>
          </a:prstGeom>
          <a:noFill/>
          <a:ln>
            <a:noFill/>
          </a:ln>
        </p:spPr>
        <p:txBody>
          <a:bodyPr anchorCtr="0" anchor="t" bIns="0" lIns="0" spcFirstLastPara="1" rIns="0" wrap="square" tIns="110325">
            <a:noAutofit/>
          </a:bodyPr>
          <a:lstStyle/>
          <a:p>
            <a:pPr indent="0" lvl="0" marL="0" marR="0" rtl="0" algn="l">
              <a:lnSpc>
                <a:spcPct val="100000"/>
              </a:lnSpc>
              <a:spcBef>
                <a:spcPts val="0"/>
              </a:spcBef>
              <a:spcAft>
                <a:spcPts val="0"/>
              </a:spcAft>
              <a:buNone/>
            </a:pPr>
            <a:r>
              <a:rPr lang="en" sz="1800">
                <a:latin typeface="Questrial"/>
                <a:ea typeface="Questrial"/>
                <a:cs typeface="Questrial"/>
                <a:sym typeface="Questrial"/>
              </a:rPr>
              <a:t>date,longitude,latitude,ozone</a:t>
            </a:r>
            <a:endParaRPr sz="1800">
              <a:latin typeface="Questrial"/>
              <a:ea typeface="Questrial"/>
              <a:cs typeface="Questrial"/>
              <a:sym typeface="Questrial"/>
            </a:endParaRPr>
          </a:p>
          <a:p>
            <a:pPr indent="0" lvl="0" marL="0" marR="0" rtl="0" algn="l">
              <a:lnSpc>
                <a:spcPct val="100000"/>
              </a:lnSpc>
              <a:spcBef>
                <a:spcPts val="800"/>
              </a:spcBef>
              <a:spcAft>
                <a:spcPts val="0"/>
              </a:spcAft>
              <a:buNone/>
            </a:pPr>
            <a:r>
              <a:rPr lang="en" sz="1800">
                <a:latin typeface="Questrial"/>
                <a:ea typeface="Questrial"/>
                <a:cs typeface="Questrial"/>
                <a:sym typeface="Questrial"/>
              </a:rPr>
              <a:t>1985-10-01T00:00:00Z,-179.375,-87.5,.</a:t>
            </a:r>
            <a:endParaRPr sz="1800">
              <a:latin typeface="Questrial"/>
              <a:ea typeface="Questrial"/>
              <a:cs typeface="Questrial"/>
              <a:sym typeface="Questrial"/>
            </a:endParaRPr>
          </a:p>
          <a:p>
            <a:pPr indent="0" lvl="0" marL="0" marR="0" rtl="0" algn="l">
              <a:lnSpc>
                <a:spcPct val="100000"/>
              </a:lnSpc>
              <a:spcBef>
                <a:spcPts val="800"/>
              </a:spcBef>
              <a:spcAft>
                <a:spcPts val="0"/>
              </a:spcAft>
              <a:buNone/>
            </a:pPr>
            <a:r>
              <a:rPr lang="en" sz="1800">
                <a:latin typeface="Questrial"/>
                <a:ea typeface="Questrial"/>
                <a:cs typeface="Questrial"/>
                <a:sym typeface="Questrial"/>
              </a:rPr>
              <a:t>1985-10-01T00:00:00Z,-178.125,-87.5,.</a:t>
            </a:r>
            <a:endParaRPr sz="1800">
              <a:latin typeface="Questrial"/>
              <a:ea typeface="Questrial"/>
              <a:cs typeface="Questrial"/>
              <a:sym typeface="Questrial"/>
            </a:endParaRPr>
          </a:p>
          <a:p>
            <a:pPr indent="0" lvl="0" marL="0" marR="0" rtl="0" algn="l">
              <a:lnSpc>
                <a:spcPct val="100000"/>
              </a:lnSpc>
              <a:spcBef>
                <a:spcPts val="800"/>
              </a:spcBef>
              <a:spcAft>
                <a:spcPts val="0"/>
              </a:spcAft>
              <a:buNone/>
            </a:pPr>
            <a:r>
              <a:rPr lang="en" sz="1800">
                <a:latin typeface="Questrial"/>
                <a:ea typeface="Questrial"/>
                <a:cs typeface="Questrial"/>
                <a:sym typeface="Questrial"/>
              </a:rPr>
              <a:t>1985-10-01T00:00:00Z,-176.875,-87.5,.</a:t>
            </a:r>
            <a:endParaRPr sz="1800">
              <a:latin typeface="Questrial"/>
              <a:ea typeface="Questrial"/>
              <a:cs typeface="Questrial"/>
              <a:sym typeface="Questrial"/>
            </a:endParaRPr>
          </a:p>
          <a:p>
            <a:pPr indent="0" lvl="0" marL="0" marR="0" rtl="0" algn="l">
              <a:lnSpc>
                <a:spcPct val="100000"/>
              </a:lnSpc>
              <a:spcBef>
                <a:spcPts val="800"/>
              </a:spcBef>
              <a:spcAft>
                <a:spcPts val="0"/>
              </a:spcAft>
              <a:buNone/>
            </a:pPr>
            <a:r>
              <a:rPr lang="en" sz="1800">
                <a:latin typeface="Questrial"/>
                <a:ea typeface="Questrial"/>
                <a:cs typeface="Questrial"/>
                <a:sym typeface="Questrial"/>
              </a:rPr>
              <a:t>1985-10-01T00:00:00Z,-175.625,-87.5,.</a:t>
            </a:r>
            <a:endParaRPr sz="1800">
              <a:latin typeface="Questrial"/>
              <a:ea typeface="Questrial"/>
              <a:cs typeface="Questrial"/>
              <a:sym typeface="Questrial"/>
            </a:endParaRPr>
          </a:p>
          <a:p>
            <a:pPr indent="0" lvl="0" marL="0" marR="0" rtl="0" algn="l">
              <a:lnSpc>
                <a:spcPct val="100000"/>
              </a:lnSpc>
              <a:spcBef>
                <a:spcPts val="800"/>
              </a:spcBef>
              <a:spcAft>
                <a:spcPts val="0"/>
              </a:spcAft>
              <a:buNone/>
            </a:pPr>
            <a:r>
              <a:rPr lang="en" sz="1800">
                <a:latin typeface="Questrial"/>
                <a:ea typeface="Questrial"/>
                <a:cs typeface="Questrial"/>
                <a:sym typeface="Questrial"/>
              </a:rPr>
              <a:t>1985-10-01T00:00:00Z,-174.375,-87.5,.</a:t>
            </a:r>
            <a:endParaRPr sz="1800">
              <a:latin typeface="Questrial"/>
              <a:ea typeface="Questrial"/>
              <a:cs typeface="Questrial"/>
              <a:sym typeface="Questrial"/>
            </a:endParaRPr>
          </a:p>
          <a:p>
            <a:pPr indent="0" lvl="0" marL="0" marR="0" rtl="0" algn="l">
              <a:lnSpc>
                <a:spcPct val="100000"/>
              </a:lnSpc>
              <a:spcBef>
                <a:spcPts val="800"/>
              </a:spcBef>
              <a:spcAft>
                <a:spcPts val="0"/>
              </a:spcAft>
              <a:buNone/>
            </a:pPr>
            <a:r>
              <a:rPr lang="en" sz="1800">
                <a:latin typeface="Questrial"/>
                <a:ea typeface="Questrial"/>
                <a:cs typeface="Questrial"/>
                <a:sym typeface="Questrial"/>
              </a:rPr>
              <a:t>1985-10-01T00:00:00Z,-173.125,-87.5,.</a:t>
            </a:r>
            <a:endParaRPr sz="1800">
              <a:latin typeface="Questrial"/>
              <a:ea typeface="Questrial"/>
              <a:cs typeface="Questrial"/>
              <a:sym typeface="Questrial"/>
            </a:endParaRPr>
          </a:p>
          <a:p>
            <a:pPr indent="0" lvl="0" marL="0" marR="0" rtl="0" algn="l">
              <a:lnSpc>
                <a:spcPct val="100000"/>
              </a:lnSpc>
              <a:spcBef>
                <a:spcPts val="800"/>
              </a:spcBef>
              <a:spcAft>
                <a:spcPts val="0"/>
              </a:spcAft>
              <a:buNone/>
            </a:pPr>
            <a:r>
              <a:rPr lang="en" sz="1800">
                <a:latin typeface="Questrial"/>
                <a:ea typeface="Questrial"/>
                <a:cs typeface="Questrial"/>
                <a:sym typeface="Questrial"/>
              </a:rPr>
              <a:t>1985-10-01T00:00:00Z,-171.875,-87.5,.</a:t>
            </a:r>
            <a:endParaRPr sz="1800">
              <a:latin typeface="Questrial"/>
              <a:ea typeface="Questrial"/>
              <a:cs typeface="Questrial"/>
              <a:sym typeface="Questrial"/>
            </a:endParaRPr>
          </a:p>
          <a:p>
            <a:pPr indent="0" lvl="0" marL="0" marR="0" rtl="0" algn="l">
              <a:lnSpc>
                <a:spcPct val="100000"/>
              </a:lnSpc>
              <a:spcBef>
                <a:spcPts val="800"/>
              </a:spcBef>
              <a:spcAft>
                <a:spcPts val="0"/>
              </a:spcAft>
              <a:buNone/>
            </a:pPr>
            <a:r>
              <a:rPr lang="en" sz="1800">
                <a:latin typeface="Questrial"/>
                <a:ea typeface="Questrial"/>
                <a:cs typeface="Questrial"/>
                <a:sym typeface="Questrial"/>
              </a:rPr>
              <a:t>1985-10-01T00:00:00Z,-170.625,-87.5,.</a:t>
            </a:r>
            <a:endParaRPr sz="1800">
              <a:latin typeface="Questrial"/>
              <a:ea typeface="Questrial"/>
              <a:cs typeface="Questrial"/>
              <a:sym typeface="Questrial"/>
            </a:endParaRPr>
          </a:p>
          <a:p>
            <a:pPr indent="0" lvl="0" marL="0" marR="0" rtl="0" algn="l">
              <a:lnSpc>
                <a:spcPct val="100000"/>
              </a:lnSpc>
              <a:spcBef>
                <a:spcPts val="800"/>
              </a:spcBef>
              <a:spcAft>
                <a:spcPts val="0"/>
              </a:spcAft>
              <a:buNone/>
            </a:pPr>
            <a:r>
              <a:rPr lang="en" sz="1800">
                <a:latin typeface="Questrial"/>
                <a:ea typeface="Questrial"/>
                <a:cs typeface="Questrial"/>
                <a:sym typeface="Questrial"/>
              </a:rPr>
              <a:t>1985-10-01T00:00:00Z,-169.375,-87.5,.</a:t>
            </a:r>
            <a:endParaRPr sz="1800">
              <a:latin typeface="Questrial"/>
              <a:ea typeface="Questrial"/>
              <a:cs typeface="Questrial"/>
              <a:sym typeface="Questrial"/>
            </a:endParaRPr>
          </a:p>
        </p:txBody>
      </p:sp>
    </p:spTree>
  </p:cSld>
  <p:clrMapOvr>
    <a:masterClrMapping/>
  </p:clrMapOvr>
</p:sld>
</file>

<file path=ppt/slides/slide4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390" name="Shape 4390"/>
        <p:cNvGrpSpPr/>
        <p:nvPr/>
      </p:nvGrpSpPr>
      <p:grpSpPr>
        <a:xfrm>
          <a:off x="0" y="0"/>
          <a:ext cx="0" cy="0"/>
          <a:chOff x="0" y="0"/>
          <a:chExt cx="0" cy="0"/>
        </a:xfrm>
      </p:grpSpPr>
      <p:sp>
        <p:nvSpPr>
          <p:cNvPr id="4391" name="Google Shape;4391;p485"/>
          <p:cNvSpPr/>
          <p:nvPr/>
        </p:nvSpPr>
        <p:spPr>
          <a:xfrm>
            <a:off x="1756331" y="1374431"/>
            <a:ext cx="5551405" cy="3770471"/>
          </a:xfrm>
          <a:custGeom>
            <a:rect b="b" l="l" r="r" t="t"/>
            <a:pathLst>
              <a:path extrusionOk="0" h="8286750" w="12200890">
                <a:moveTo>
                  <a:pt x="0" y="0"/>
                </a:moveTo>
                <a:lnTo>
                  <a:pt x="12200534" y="0"/>
                </a:lnTo>
                <a:lnTo>
                  <a:pt x="12200534" y="8286504"/>
                </a:lnTo>
                <a:lnTo>
                  <a:pt x="0" y="8286504"/>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92" name="Google Shape;4392;p485"/>
          <p:cNvSpPr/>
          <p:nvPr/>
        </p:nvSpPr>
        <p:spPr>
          <a:xfrm>
            <a:off x="1756331" y="1374431"/>
            <a:ext cx="5551405" cy="3770471"/>
          </a:xfrm>
          <a:custGeom>
            <a:rect b="b" l="l" r="r" t="t"/>
            <a:pathLst>
              <a:path extrusionOk="0" h="8286750" w="12200890">
                <a:moveTo>
                  <a:pt x="0" y="0"/>
                </a:moveTo>
                <a:lnTo>
                  <a:pt x="12200529" y="0"/>
                </a:lnTo>
                <a:lnTo>
                  <a:pt x="12200529" y="8286504"/>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93" name="Google Shape;4393;p485"/>
          <p:cNvSpPr/>
          <p:nvPr/>
        </p:nvSpPr>
        <p:spPr>
          <a:xfrm>
            <a:off x="1756331" y="1374431"/>
            <a:ext cx="0" cy="3770471"/>
          </a:xfrm>
          <a:custGeom>
            <a:rect b="b" l="l" r="r" t="t"/>
            <a:pathLst>
              <a:path extrusionOk="0" h="8286750" w="120000">
                <a:moveTo>
                  <a:pt x="0" y="8286504"/>
                </a:moveTo>
                <a:lnTo>
                  <a:pt x="0" y="0"/>
                </a:lnTo>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394" name="Google Shape;4394;p485"/>
          <p:cNvSpPr txBox="1"/>
          <p:nvPr/>
        </p:nvSpPr>
        <p:spPr>
          <a:xfrm>
            <a:off x="1908748" y="1346203"/>
            <a:ext cx="5246100" cy="3864300"/>
          </a:xfrm>
          <a:prstGeom prst="rect">
            <a:avLst/>
          </a:prstGeom>
          <a:noFill/>
          <a:ln>
            <a:noFill/>
          </a:ln>
        </p:spPr>
        <p:txBody>
          <a:bodyPr anchorCtr="0" anchor="t" bIns="0" lIns="0" spcFirstLastPara="1" rIns="0" wrap="square" tIns="110325">
            <a:noAutofit/>
          </a:bodyPr>
          <a:lstStyle/>
          <a:p>
            <a:pPr indent="0" lvl="0" marL="0" marR="0" rtl="0" algn="l">
              <a:lnSpc>
                <a:spcPct val="100000"/>
              </a:lnSpc>
              <a:spcBef>
                <a:spcPts val="0"/>
              </a:spcBef>
              <a:spcAft>
                <a:spcPts val="0"/>
              </a:spcAft>
              <a:buNone/>
            </a:pPr>
            <a:r>
              <a:rPr lang="en" sz="1800">
                <a:solidFill>
                  <a:srgbClr val="DCDEE0"/>
                </a:solidFill>
                <a:latin typeface="Arial"/>
                <a:ea typeface="Arial"/>
                <a:cs typeface="Arial"/>
                <a:sym typeface="Arial"/>
              </a:rPr>
              <a:t>date</a:t>
            </a:r>
            <a:r>
              <a:rPr lang="en" sz="1800">
                <a:latin typeface="Arial"/>
                <a:ea typeface="Arial"/>
                <a:cs typeface="Arial"/>
                <a:sym typeface="Arial"/>
              </a:rPr>
              <a:t>,</a:t>
            </a:r>
            <a:r>
              <a:rPr lang="en" sz="1800">
                <a:solidFill>
                  <a:srgbClr val="D6D6D6"/>
                </a:solidFill>
                <a:latin typeface="Arial"/>
                <a:ea typeface="Arial"/>
                <a:cs typeface="Arial"/>
                <a:sym typeface="Arial"/>
              </a:rPr>
              <a:t>longitude</a:t>
            </a:r>
            <a:r>
              <a:rPr lang="en" sz="1800">
                <a:latin typeface="Arial"/>
                <a:ea typeface="Arial"/>
                <a:cs typeface="Arial"/>
                <a:sym typeface="Arial"/>
              </a:rPr>
              <a:t>,</a:t>
            </a:r>
            <a:r>
              <a:rPr lang="en" sz="1800">
                <a:solidFill>
                  <a:srgbClr val="D6D6D6"/>
                </a:solidFill>
                <a:latin typeface="Arial"/>
                <a:ea typeface="Arial"/>
                <a:cs typeface="Arial"/>
                <a:sym typeface="Arial"/>
              </a:rPr>
              <a:t>latitude</a:t>
            </a:r>
            <a:r>
              <a:rPr lang="en" sz="1800">
                <a:latin typeface="Arial"/>
                <a:ea typeface="Arial"/>
                <a:cs typeface="Arial"/>
                <a:sym typeface="Arial"/>
              </a:rPr>
              <a:t>,</a:t>
            </a:r>
            <a:r>
              <a:rPr lang="en" sz="1800">
                <a:solidFill>
                  <a:srgbClr val="DCDEE0"/>
                </a:solidFill>
                <a:latin typeface="Arial"/>
                <a:ea typeface="Arial"/>
                <a:cs typeface="Arial"/>
                <a:sym typeface="Arial"/>
              </a:rPr>
              <a:t>ozone</a:t>
            </a:r>
            <a:endParaRPr sz="1800">
              <a:latin typeface="Arial"/>
              <a:ea typeface="Arial"/>
              <a:cs typeface="Arial"/>
              <a:sym typeface="Arial"/>
            </a:endParaRPr>
          </a:p>
          <a:p>
            <a:pPr indent="0" lvl="0" marL="0" marR="0" rtl="0" algn="l">
              <a:lnSpc>
                <a:spcPct val="100000"/>
              </a:lnSpc>
              <a:spcBef>
                <a:spcPts val="800"/>
              </a:spcBef>
              <a:spcAft>
                <a:spcPts val="0"/>
              </a:spcAft>
              <a:buNone/>
            </a:pPr>
            <a:r>
              <a:rPr lang="en" sz="1800">
                <a:solidFill>
                  <a:srgbClr val="D6D6D6"/>
                </a:solidFill>
                <a:latin typeface="Arial"/>
                <a:ea typeface="Arial"/>
                <a:cs typeface="Arial"/>
                <a:sym typeface="Arial"/>
              </a:rPr>
              <a:t>1985-10-01T00:00:00Z</a:t>
            </a:r>
            <a:r>
              <a:rPr lang="en" sz="1800">
                <a:latin typeface="Arial"/>
                <a:ea typeface="Arial"/>
                <a:cs typeface="Arial"/>
                <a:sym typeface="Arial"/>
              </a:rPr>
              <a:t>,</a:t>
            </a:r>
            <a:r>
              <a:rPr lang="en" sz="1800">
                <a:solidFill>
                  <a:srgbClr val="D6D6D6"/>
                </a:solidFill>
                <a:latin typeface="Arial"/>
                <a:ea typeface="Arial"/>
                <a:cs typeface="Arial"/>
                <a:sym typeface="Arial"/>
              </a:rPr>
              <a:t>-179.375</a:t>
            </a:r>
            <a:r>
              <a:rPr lang="en" sz="1800">
                <a:latin typeface="Arial"/>
                <a:ea typeface="Arial"/>
                <a:cs typeface="Arial"/>
                <a:sym typeface="Arial"/>
              </a:rPr>
              <a:t>,</a:t>
            </a:r>
            <a:r>
              <a:rPr lang="en" sz="1800">
                <a:solidFill>
                  <a:srgbClr val="D6D6D6"/>
                </a:solidFill>
                <a:latin typeface="Arial"/>
                <a:ea typeface="Arial"/>
                <a:cs typeface="Arial"/>
                <a:sym typeface="Arial"/>
              </a:rPr>
              <a:t>-87.5</a:t>
            </a:r>
            <a:r>
              <a:rPr lang="en" sz="1800">
                <a:latin typeface="Arial"/>
                <a:ea typeface="Arial"/>
                <a:cs typeface="Arial"/>
                <a:sym typeface="Arial"/>
              </a:rPr>
              <a:t>,</a:t>
            </a:r>
            <a:r>
              <a:rPr lang="en" sz="1800">
                <a:solidFill>
                  <a:srgbClr val="D6D6D6"/>
                </a:solidFill>
                <a:latin typeface="Arial"/>
                <a:ea typeface="Arial"/>
                <a:cs typeface="Arial"/>
                <a:sym typeface="Arial"/>
              </a:rPr>
              <a:t>.</a:t>
            </a:r>
            <a:endParaRPr sz="1800">
              <a:latin typeface="Arial"/>
              <a:ea typeface="Arial"/>
              <a:cs typeface="Arial"/>
              <a:sym typeface="Arial"/>
            </a:endParaRPr>
          </a:p>
          <a:p>
            <a:pPr indent="0" lvl="0" marL="0" marR="0" rtl="0" algn="l">
              <a:lnSpc>
                <a:spcPct val="100000"/>
              </a:lnSpc>
              <a:spcBef>
                <a:spcPts val="800"/>
              </a:spcBef>
              <a:spcAft>
                <a:spcPts val="0"/>
              </a:spcAft>
              <a:buNone/>
            </a:pPr>
            <a:r>
              <a:rPr lang="en" sz="1800">
                <a:solidFill>
                  <a:srgbClr val="D6D6D6"/>
                </a:solidFill>
                <a:latin typeface="Arial"/>
                <a:ea typeface="Arial"/>
                <a:cs typeface="Arial"/>
                <a:sym typeface="Arial"/>
              </a:rPr>
              <a:t>1985-10-01T00:00:00Z</a:t>
            </a:r>
            <a:r>
              <a:rPr lang="en" sz="1800">
                <a:latin typeface="Arial"/>
                <a:ea typeface="Arial"/>
                <a:cs typeface="Arial"/>
                <a:sym typeface="Arial"/>
              </a:rPr>
              <a:t>,</a:t>
            </a:r>
            <a:r>
              <a:rPr lang="en" sz="1800">
                <a:solidFill>
                  <a:srgbClr val="D6D6D6"/>
                </a:solidFill>
                <a:latin typeface="Arial"/>
                <a:ea typeface="Arial"/>
                <a:cs typeface="Arial"/>
                <a:sym typeface="Arial"/>
              </a:rPr>
              <a:t>-178.125</a:t>
            </a:r>
            <a:r>
              <a:rPr lang="en" sz="1800">
                <a:latin typeface="Arial"/>
                <a:ea typeface="Arial"/>
                <a:cs typeface="Arial"/>
                <a:sym typeface="Arial"/>
              </a:rPr>
              <a:t>,</a:t>
            </a:r>
            <a:r>
              <a:rPr lang="en" sz="1800">
                <a:solidFill>
                  <a:srgbClr val="D6D6D6"/>
                </a:solidFill>
                <a:latin typeface="Arial"/>
                <a:ea typeface="Arial"/>
                <a:cs typeface="Arial"/>
                <a:sym typeface="Arial"/>
              </a:rPr>
              <a:t>-87.5</a:t>
            </a:r>
            <a:r>
              <a:rPr lang="en" sz="1800">
                <a:latin typeface="Arial"/>
                <a:ea typeface="Arial"/>
                <a:cs typeface="Arial"/>
                <a:sym typeface="Arial"/>
              </a:rPr>
              <a:t>,</a:t>
            </a:r>
            <a:r>
              <a:rPr lang="en" sz="1800">
                <a:solidFill>
                  <a:srgbClr val="D6D6D6"/>
                </a:solidFill>
                <a:latin typeface="Arial"/>
                <a:ea typeface="Arial"/>
                <a:cs typeface="Arial"/>
                <a:sym typeface="Arial"/>
              </a:rPr>
              <a:t>.</a:t>
            </a:r>
            <a:endParaRPr sz="1800">
              <a:latin typeface="Arial"/>
              <a:ea typeface="Arial"/>
              <a:cs typeface="Arial"/>
              <a:sym typeface="Arial"/>
            </a:endParaRPr>
          </a:p>
          <a:p>
            <a:pPr indent="0" lvl="0" marL="0" marR="0" rtl="0" algn="l">
              <a:lnSpc>
                <a:spcPct val="100000"/>
              </a:lnSpc>
              <a:spcBef>
                <a:spcPts val="800"/>
              </a:spcBef>
              <a:spcAft>
                <a:spcPts val="0"/>
              </a:spcAft>
              <a:buNone/>
            </a:pPr>
            <a:r>
              <a:rPr lang="en" sz="1800">
                <a:solidFill>
                  <a:srgbClr val="D6D6D6"/>
                </a:solidFill>
                <a:latin typeface="Arial"/>
                <a:ea typeface="Arial"/>
                <a:cs typeface="Arial"/>
                <a:sym typeface="Arial"/>
              </a:rPr>
              <a:t>1985-10-01T00:00:00Z</a:t>
            </a:r>
            <a:r>
              <a:rPr lang="en" sz="1800">
                <a:latin typeface="Arial"/>
                <a:ea typeface="Arial"/>
                <a:cs typeface="Arial"/>
                <a:sym typeface="Arial"/>
              </a:rPr>
              <a:t>,</a:t>
            </a:r>
            <a:r>
              <a:rPr lang="en" sz="1800">
                <a:solidFill>
                  <a:srgbClr val="D6D6D6"/>
                </a:solidFill>
                <a:latin typeface="Arial"/>
                <a:ea typeface="Arial"/>
                <a:cs typeface="Arial"/>
                <a:sym typeface="Arial"/>
              </a:rPr>
              <a:t>-176.875</a:t>
            </a:r>
            <a:r>
              <a:rPr lang="en" sz="1800">
                <a:latin typeface="Arial"/>
                <a:ea typeface="Arial"/>
                <a:cs typeface="Arial"/>
                <a:sym typeface="Arial"/>
              </a:rPr>
              <a:t>,</a:t>
            </a:r>
            <a:r>
              <a:rPr lang="en" sz="1800">
                <a:solidFill>
                  <a:srgbClr val="D6D6D6"/>
                </a:solidFill>
                <a:latin typeface="Arial"/>
                <a:ea typeface="Arial"/>
                <a:cs typeface="Arial"/>
                <a:sym typeface="Arial"/>
              </a:rPr>
              <a:t>-87.5</a:t>
            </a:r>
            <a:r>
              <a:rPr lang="en" sz="1800">
                <a:latin typeface="Arial"/>
                <a:ea typeface="Arial"/>
                <a:cs typeface="Arial"/>
                <a:sym typeface="Arial"/>
              </a:rPr>
              <a:t>,</a:t>
            </a:r>
            <a:r>
              <a:rPr lang="en" sz="1800">
                <a:solidFill>
                  <a:srgbClr val="D6D6D6"/>
                </a:solidFill>
                <a:latin typeface="Arial"/>
                <a:ea typeface="Arial"/>
                <a:cs typeface="Arial"/>
                <a:sym typeface="Arial"/>
              </a:rPr>
              <a:t>.</a:t>
            </a:r>
            <a:endParaRPr sz="1800">
              <a:latin typeface="Arial"/>
              <a:ea typeface="Arial"/>
              <a:cs typeface="Arial"/>
              <a:sym typeface="Arial"/>
            </a:endParaRPr>
          </a:p>
          <a:p>
            <a:pPr indent="0" lvl="0" marL="0" marR="0" rtl="0" algn="l">
              <a:lnSpc>
                <a:spcPct val="100000"/>
              </a:lnSpc>
              <a:spcBef>
                <a:spcPts val="800"/>
              </a:spcBef>
              <a:spcAft>
                <a:spcPts val="0"/>
              </a:spcAft>
              <a:buNone/>
            </a:pPr>
            <a:r>
              <a:rPr lang="en" sz="1800">
                <a:solidFill>
                  <a:srgbClr val="D6D6D6"/>
                </a:solidFill>
                <a:latin typeface="Arial"/>
                <a:ea typeface="Arial"/>
                <a:cs typeface="Arial"/>
                <a:sym typeface="Arial"/>
              </a:rPr>
              <a:t>1985-10-01T00:00:00Z</a:t>
            </a:r>
            <a:r>
              <a:rPr lang="en" sz="1800">
                <a:latin typeface="Arial"/>
                <a:ea typeface="Arial"/>
                <a:cs typeface="Arial"/>
                <a:sym typeface="Arial"/>
              </a:rPr>
              <a:t>,</a:t>
            </a:r>
            <a:r>
              <a:rPr lang="en" sz="1800">
                <a:solidFill>
                  <a:srgbClr val="D6D6D6"/>
                </a:solidFill>
                <a:latin typeface="Arial"/>
                <a:ea typeface="Arial"/>
                <a:cs typeface="Arial"/>
                <a:sym typeface="Arial"/>
              </a:rPr>
              <a:t>-175.625</a:t>
            </a:r>
            <a:r>
              <a:rPr lang="en" sz="1800">
                <a:latin typeface="Arial"/>
                <a:ea typeface="Arial"/>
                <a:cs typeface="Arial"/>
                <a:sym typeface="Arial"/>
              </a:rPr>
              <a:t>,</a:t>
            </a:r>
            <a:r>
              <a:rPr lang="en" sz="1800">
                <a:solidFill>
                  <a:srgbClr val="D6D6D6"/>
                </a:solidFill>
                <a:latin typeface="Arial"/>
                <a:ea typeface="Arial"/>
                <a:cs typeface="Arial"/>
                <a:sym typeface="Arial"/>
              </a:rPr>
              <a:t>-87.5</a:t>
            </a:r>
            <a:r>
              <a:rPr lang="en" sz="1800">
                <a:latin typeface="Arial"/>
                <a:ea typeface="Arial"/>
                <a:cs typeface="Arial"/>
                <a:sym typeface="Arial"/>
              </a:rPr>
              <a:t>,</a:t>
            </a:r>
            <a:r>
              <a:rPr lang="en" sz="1800">
                <a:solidFill>
                  <a:srgbClr val="D6D6D6"/>
                </a:solidFill>
                <a:latin typeface="Arial"/>
                <a:ea typeface="Arial"/>
                <a:cs typeface="Arial"/>
                <a:sym typeface="Arial"/>
              </a:rPr>
              <a:t>.</a:t>
            </a:r>
            <a:endParaRPr sz="1800">
              <a:latin typeface="Arial"/>
              <a:ea typeface="Arial"/>
              <a:cs typeface="Arial"/>
              <a:sym typeface="Arial"/>
            </a:endParaRPr>
          </a:p>
          <a:p>
            <a:pPr indent="0" lvl="0" marL="0" marR="0" rtl="0" algn="l">
              <a:lnSpc>
                <a:spcPct val="100000"/>
              </a:lnSpc>
              <a:spcBef>
                <a:spcPts val="800"/>
              </a:spcBef>
              <a:spcAft>
                <a:spcPts val="0"/>
              </a:spcAft>
              <a:buNone/>
            </a:pPr>
            <a:r>
              <a:rPr lang="en" sz="1800">
                <a:solidFill>
                  <a:srgbClr val="D6D6D6"/>
                </a:solidFill>
                <a:latin typeface="Arial"/>
                <a:ea typeface="Arial"/>
                <a:cs typeface="Arial"/>
                <a:sym typeface="Arial"/>
              </a:rPr>
              <a:t>1985-10-01T00:00:00Z</a:t>
            </a:r>
            <a:r>
              <a:rPr lang="en" sz="1800">
                <a:latin typeface="Arial"/>
                <a:ea typeface="Arial"/>
                <a:cs typeface="Arial"/>
                <a:sym typeface="Arial"/>
              </a:rPr>
              <a:t>,</a:t>
            </a:r>
            <a:r>
              <a:rPr lang="en" sz="1800">
                <a:solidFill>
                  <a:srgbClr val="A6AAA9"/>
                </a:solidFill>
                <a:latin typeface="Arial"/>
                <a:ea typeface="Arial"/>
                <a:cs typeface="Arial"/>
                <a:sym typeface="Arial"/>
              </a:rPr>
              <a:t>-</a:t>
            </a:r>
            <a:r>
              <a:rPr lang="en" sz="1800">
                <a:solidFill>
                  <a:srgbClr val="D6D6D6"/>
                </a:solidFill>
                <a:latin typeface="Arial"/>
                <a:ea typeface="Arial"/>
                <a:cs typeface="Arial"/>
                <a:sym typeface="Arial"/>
              </a:rPr>
              <a:t>174.375</a:t>
            </a:r>
            <a:r>
              <a:rPr lang="en" sz="1800">
                <a:latin typeface="Arial"/>
                <a:ea typeface="Arial"/>
                <a:cs typeface="Arial"/>
                <a:sym typeface="Arial"/>
              </a:rPr>
              <a:t>,</a:t>
            </a:r>
            <a:r>
              <a:rPr lang="en" sz="1800">
                <a:solidFill>
                  <a:srgbClr val="D6D6D6"/>
                </a:solidFill>
                <a:latin typeface="Arial"/>
                <a:ea typeface="Arial"/>
                <a:cs typeface="Arial"/>
                <a:sym typeface="Arial"/>
              </a:rPr>
              <a:t>-87.5</a:t>
            </a:r>
            <a:r>
              <a:rPr lang="en" sz="1800">
                <a:latin typeface="Arial"/>
                <a:ea typeface="Arial"/>
                <a:cs typeface="Arial"/>
                <a:sym typeface="Arial"/>
              </a:rPr>
              <a:t>,</a:t>
            </a:r>
            <a:r>
              <a:rPr lang="en" sz="1800">
                <a:solidFill>
                  <a:srgbClr val="D6D6D6"/>
                </a:solidFill>
                <a:latin typeface="Arial"/>
                <a:ea typeface="Arial"/>
                <a:cs typeface="Arial"/>
                <a:sym typeface="Arial"/>
              </a:rPr>
              <a:t>.</a:t>
            </a:r>
            <a:endParaRPr sz="1800">
              <a:latin typeface="Arial"/>
              <a:ea typeface="Arial"/>
              <a:cs typeface="Arial"/>
              <a:sym typeface="Arial"/>
            </a:endParaRPr>
          </a:p>
          <a:p>
            <a:pPr indent="0" lvl="0" marL="0" marR="0" rtl="0" algn="l">
              <a:lnSpc>
                <a:spcPct val="100000"/>
              </a:lnSpc>
              <a:spcBef>
                <a:spcPts val="800"/>
              </a:spcBef>
              <a:spcAft>
                <a:spcPts val="0"/>
              </a:spcAft>
              <a:buNone/>
            </a:pPr>
            <a:r>
              <a:rPr lang="en" sz="1800">
                <a:solidFill>
                  <a:srgbClr val="D6D6D6"/>
                </a:solidFill>
                <a:latin typeface="Arial"/>
                <a:ea typeface="Arial"/>
                <a:cs typeface="Arial"/>
                <a:sym typeface="Arial"/>
              </a:rPr>
              <a:t>1985-10-01T00:00:00Z</a:t>
            </a:r>
            <a:r>
              <a:rPr lang="en" sz="1800">
                <a:latin typeface="Arial"/>
                <a:ea typeface="Arial"/>
                <a:cs typeface="Arial"/>
                <a:sym typeface="Arial"/>
              </a:rPr>
              <a:t>,</a:t>
            </a:r>
            <a:r>
              <a:rPr lang="en" sz="1800">
                <a:solidFill>
                  <a:srgbClr val="D6D6D6"/>
                </a:solidFill>
                <a:latin typeface="Arial"/>
                <a:ea typeface="Arial"/>
                <a:cs typeface="Arial"/>
                <a:sym typeface="Arial"/>
              </a:rPr>
              <a:t>-173.125</a:t>
            </a:r>
            <a:r>
              <a:rPr lang="en" sz="1800">
                <a:latin typeface="Arial"/>
                <a:ea typeface="Arial"/>
                <a:cs typeface="Arial"/>
                <a:sym typeface="Arial"/>
              </a:rPr>
              <a:t>,</a:t>
            </a:r>
            <a:r>
              <a:rPr lang="en" sz="1800">
                <a:solidFill>
                  <a:srgbClr val="D6D6D6"/>
                </a:solidFill>
                <a:latin typeface="Arial"/>
                <a:ea typeface="Arial"/>
                <a:cs typeface="Arial"/>
                <a:sym typeface="Arial"/>
              </a:rPr>
              <a:t>-87.5</a:t>
            </a:r>
            <a:r>
              <a:rPr lang="en" sz="1800">
                <a:latin typeface="Arial"/>
                <a:ea typeface="Arial"/>
                <a:cs typeface="Arial"/>
                <a:sym typeface="Arial"/>
              </a:rPr>
              <a:t>,</a:t>
            </a:r>
            <a:r>
              <a:rPr lang="en" sz="1800">
                <a:solidFill>
                  <a:srgbClr val="D6D6D6"/>
                </a:solidFill>
                <a:latin typeface="Arial"/>
                <a:ea typeface="Arial"/>
                <a:cs typeface="Arial"/>
                <a:sym typeface="Arial"/>
              </a:rPr>
              <a:t>.</a:t>
            </a:r>
            <a:endParaRPr sz="1800">
              <a:latin typeface="Arial"/>
              <a:ea typeface="Arial"/>
              <a:cs typeface="Arial"/>
              <a:sym typeface="Arial"/>
            </a:endParaRPr>
          </a:p>
          <a:p>
            <a:pPr indent="0" lvl="0" marL="0" marR="0" rtl="0" algn="l">
              <a:lnSpc>
                <a:spcPct val="100000"/>
              </a:lnSpc>
              <a:spcBef>
                <a:spcPts val="800"/>
              </a:spcBef>
              <a:spcAft>
                <a:spcPts val="0"/>
              </a:spcAft>
              <a:buNone/>
            </a:pPr>
            <a:r>
              <a:rPr lang="en" sz="1800">
                <a:solidFill>
                  <a:srgbClr val="D6D6D6"/>
                </a:solidFill>
                <a:latin typeface="Arial"/>
                <a:ea typeface="Arial"/>
                <a:cs typeface="Arial"/>
                <a:sym typeface="Arial"/>
              </a:rPr>
              <a:t>1985-10-01T00:00:00Z</a:t>
            </a:r>
            <a:r>
              <a:rPr lang="en" sz="1800">
                <a:latin typeface="Arial"/>
                <a:ea typeface="Arial"/>
                <a:cs typeface="Arial"/>
                <a:sym typeface="Arial"/>
              </a:rPr>
              <a:t>,</a:t>
            </a:r>
            <a:r>
              <a:rPr lang="en" sz="1800">
                <a:solidFill>
                  <a:srgbClr val="D6D6D6"/>
                </a:solidFill>
                <a:latin typeface="Arial"/>
                <a:ea typeface="Arial"/>
                <a:cs typeface="Arial"/>
                <a:sym typeface="Arial"/>
              </a:rPr>
              <a:t>-171.875</a:t>
            </a:r>
            <a:r>
              <a:rPr lang="en" sz="1800">
                <a:latin typeface="Arial"/>
                <a:ea typeface="Arial"/>
                <a:cs typeface="Arial"/>
                <a:sym typeface="Arial"/>
              </a:rPr>
              <a:t>,</a:t>
            </a:r>
            <a:r>
              <a:rPr lang="en" sz="1800">
                <a:solidFill>
                  <a:srgbClr val="D6D6D6"/>
                </a:solidFill>
                <a:latin typeface="Arial"/>
                <a:ea typeface="Arial"/>
                <a:cs typeface="Arial"/>
                <a:sym typeface="Arial"/>
              </a:rPr>
              <a:t>-87.5</a:t>
            </a:r>
            <a:r>
              <a:rPr lang="en" sz="1800">
                <a:latin typeface="Arial"/>
                <a:ea typeface="Arial"/>
                <a:cs typeface="Arial"/>
                <a:sym typeface="Arial"/>
              </a:rPr>
              <a:t>,</a:t>
            </a:r>
            <a:r>
              <a:rPr lang="en" sz="1800">
                <a:solidFill>
                  <a:srgbClr val="D6D6D6"/>
                </a:solidFill>
                <a:latin typeface="Arial"/>
                <a:ea typeface="Arial"/>
                <a:cs typeface="Arial"/>
                <a:sym typeface="Arial"/>
              </a:rPr>
              <a:t>.</a:t>
            </a:r>
            <a:endParaRPr sz="1800">
              <a:latin typeface="Arial"/>
              <a:ea typeface="Arial"/>
              <a:cs typeface="Arial"/>
              <a:sym typeface="Arial"/>
            </a:endParaRPr>
          </a:p>
          <a:p>
            <a:pPr indent="0" lvl="0" marL="0" marR="0" rtl="0" algn="l">
              <a:lnSpc>
                <a:spcPct val="100000"/>
              </a:lnSpc>
              <a:spcBef>
                <a:spcPts val="800"/>
              </a:spcBef>
              <a:spcAft>
                <a:spcPts val="0"/>
              </a:spcAft>
              <a:buNone/>
            </a:pPr>
            <a:r>
              <a:rPr lang="en" sz="1800">
                <a:solidFill>
                  <a:srgbClr val="D6D6D6"/>
                </a:solidFill>
                <a:latin typeface="Arial"/>
                <a:ea typeface="Arial"/>
                <a:cs typeface="Arial"/>
                <a:sym typeface="Arial"/>
              </a:rPr>
              <a:t>1985-10-01T00:00:00Z</a:t>
            </a:r>
            <a:r>
              <a:rPr lang="en" sz="1800">
                <a:latin typeface="Arial"/>
                <a:ea typeface="Arial"/>
                <a:cs typeface="Arial"/>
                <a:sym typeface="Arial"/>
              </a:rPr>
              <a:t>,</a:t>
            </a:r>
            <a:r>
              <a:rPr lang="en" sz="1800">
                <a:solidFill>
                  <a:srgbClr val="A6AAA9"/>
                </a:solidFill>
                <a:latin typeface="Arial"/>
                <a:ea typeface="Arial"/>
                <a:cs typeface="Arial"/>
                <a:sym typeface="Arial"/>
              </a:rPr>
              <a:t>-</a:t>
            </a:r>
            <a:r>
              <a:rPr lang="en" sz="1800">
                <a:solidFill>
                  <a:srgbClr val="D6D6D6"/>
                </a:solidFill>
                <a:latin typeface="Arial"/>
                <a:ea typeface="Arial"/>
                <a:cs typeface="Arial"/>
                <a:sym typeface="Arial"/>
              </a:rPr>
              <a:t>170.625</a:t>
            </a:r>
            <a:r>
              <a:rPr lang="en" sz="1800">
                <a:latin typeface="Arial"/>
                <a:ea typeface="Arial"/>
                <a:cs typeface="Arial"/>
                <a:sym typeface="Arial"/>
              </a:rPr>
              <a:t>,</a:t>
            </a:r>
            <a:r>
              <a:rPr lang="en" sz="1800">
                <a:solidFill>
                  <a:srgbClr val="D6D6D6"/>
                </a:solidFill>
                <a:latin typeface="Arial"/>
                <a:ea typeface="Arial"/>
                <a:cs typeface="Arial"/>
                <a:sym typeface="Arial"/>
              </a:rPr>
              <a:t>-87.5</a:t>
            </a:r>
            <a:r>
              <a:rPr lang="en" sz="1800">
                <a:latin typeface="Arial"/>
                <a:ea typeface="Arial"/>
                <a:cs typeface="Arial"/>
                <a:sym typeface="Arial"/>
              </a:rPr>
              <a:t>,</a:t>
            </a:r>
            <a:r>
              <a:rPr lang="en" sz="1800">
                <a:solidFill>
                  <a:srgbClr val="D6D6D6"/>
                </a:solidFill>
                <a:latin typeface="Arial"/>
                <a:ea typeface="Arial"/>
                <a:cs typeface="Arial"/>
                <a:sym typeface="Arial"/>
              </a:rPr>
              <a:t>.</a:t>
            </a:r>
            <a:endParaRPr sz="1800">
              <a:latin typeface="Arial"/>
              <a:ea typeface="Arial"/>
              <a:cs typeface="Arial"/>
              <a:sym typeface="Arial"/>
            </a:endParaRPr>
          </a:p>
          <a:p>
            <a:pPr indent="0" lvl="0" marL="0" marR="0" rtl="0" algn="l">
              <a:lnSpc>
                <a:spcPct val="100000"/>
              </a:lnSpc>
              <a:spcBef>
                <a:spcPts val="800"/>
              </a:spcBef>
              <a:spcAft>
                <a:spcPts val="0"/>
              </a:spcAft>
              <a:buNone/>
            </a:pPr>
            <a:r>
              <a:rPr lang="en" sz="1800">
                <a:solidFill>
                  <a:srgbClr val="D6D6D6"/>
                </a:solidFill>
                <a:latin typeface="Arial"/>
                <a:ea typeface="Arial"/>
                <a:cs typeface="Arial"/>
                <a:sym typeface="Arial"/>
              </a:rPr>
              <a:t>1985-10-01T00:00:00Z</a:t>
            </a:r>
            <a:r>
              <a:rPr lang="en" sz="1800">
                <a:latin typeface="Arial"/>
                <a:ea typeface="Arial"/>
                <a:cs typeface="Arial"/>
                <a:sym typeface="Arial"/>
              </a:rPr>
              <a:t>,</a:t>
            </a:r>
            <a:r>
              <a:rPr lang="en" sz="1800">
                <a:solidFill>
                  <a:srgbClr val="D6D6D6"/>
                </a:solidFill>
                <a:latin typeface="Arial"/>
                <a:ea typeface="Arial"/>
                <a:cs typeface="Arial"/>
                <a:sym typeface="Arial"/>
              </a:rPr>
              <a:t>-169.375</a:t>
            </a:r>
            <a:r>
              <a:rPr lang="en" sz="1800">
                <a:latin typeface="Arial"/>
                <a:ea typeface="Arial"/>
                <a:cs typeface="Arial"/>
                <a:sym typeface="Arial"/>
              </a:rPr>
              <a:t>,</a:t>
            </a:r>
            <a:r>
              <a:rPr lang="en" sz="1800">
                <a:solidFill>
                  <a:srgbClr val="D6D6D6"/>
                </a:solidFill>
                <a:latin typeface="Arial"/>
                <a:ea typeface="Arial"/>
                <a:cs typeface="Arial"/>
                <a:sym typeface="Arial"/>
              </a:rPr>
              <a:t>-87.5</a:t>
            </a:r>
            <a:r>
              <a:rPr lang="en" sz="1800">
                <a:latin typeface="Arial"/>
                <a:ea typeface="Arial"/>
                <a:cs typeface="Arial"/>
                <a:sym typeface="Arial"/>
              </a:rPr>
              <a:t>,</a:t>
            </a:r>
            <a:r>
              <a:rPr lang="en" sz="1800">
                <a:solidFill>
                  <a:srgbClr val="D6D6D6"/>
                </a:solidFill>
                <a:latin typeface="Arial"/>
                <a:ea typeface="Arial"/>
                <a:cs typeface="Arial"/>
                <a:sym typeface="Arial"/>
              </a:rPr>
              <a:t>.</a:t>
            </a:r>
            <a:endParaRPr sz="1800">
              <a:latin typeface="Arial"/>
              <a:ea typeface="Arial"/>
              <a:cs typeface="Arial"/>
              <a:sym typeface="Arial"/>
            </a:endParaRPr>
          </a:p>
        </p:txBody>
      </p:sp>
      <p:sp>
        <p:nvSpPr>
          <p:cNvPr id="4395" name="Google Shape;4395;p485"/>
          <p:cNvSpPr txBox="1"/>
          <p:nvPr>
            <p:ph idx="4294967295" type="title"/>
          </p:nvPr>
        </p:nvSpPr>
        <p:spPr>
          <a:xfrm>
            <a:off x="3447041" y="575209"/>
            <a:ext cx="26571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lang="en" sz="3800">
                <a:solidFill>
                  <a:srgbClr val="000000"/>
                </a:solidFill>
                <a:latin typeface="Questrial"/>
                <a:ea typeface="Questrial"/>
                <a:cs typeface="Questrial"/>
                <a:sym typeface="Questrial"/>
              </a:rPr>
              <a:t>nimbus.csv</a:t>
            </a:r>
            <a:endParaRPr sz="3800">
              <a:latin typeface="Questrial"/>
              <a:ea typeface="Questrial"/>
              <a:cs typeface="Questrial"/>
              <a:sym typeface="Questrial"/>
            </a:endParaRPr>
          </a:p>
        </p:txBody>
      </p:sp>
    </p:spTree>
  </p:cSld>
  <p:clrMapOvr>
    <a:masterClrMapping/>
  </p:clrMapOvr>
</p:sld>
</file>

<file path=ppt/slides/slide4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4399" name="Shape 4399"/>
        <p:cNvGrpSpPr/>
        <p:nvPr/>
      </p:nvGrpSpPr>
      <p:grpSpPr>
        <a:xfrm>
          <a:off x="0" y="0"/>
          <a:ext cx="0" cy="0"/>
          <a:chOff x="0" y="0"/>
          <a:chExt cx="0" cy="0"/>
        </a:xfrm>
      </p:grpSpPr>
      <p:sp>
        <p:nvSpPr>
          <p:cNvPr id="4400" name="Google Shape;4400;p486"/>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RStudio interface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65" name="Shape 565"/>
        <p:cNvGrpSpPr/>
        <p:nvPr/>
      </p:nvGrpSpPr>
      <p:grpSpPr>
        <a:xfrm>
          <a:off x="0" y="0"/>
          <a:ext cx="0" cy="0"/>
          <a:chOff x="0" y="0"/>
          <a:chExt cx="0" cy="0"/>
        </a:xfrm>
      </p:grpSpPr>
      <p:sp>
        <p:nvSpPr>
          <p:cNvPr id="566" name="Google Shape;566;p100"/>
          <p:cNvSpPr/>
          <p:nvPr/>
        </p:nvSpPr>
        <p:spPr>
          <a:xfrm>
            <a:off x="5008196" y="4299120"/>
            <a:ext cx="223500" cy="257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67" name="Google Shape;567;p100"/>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292100" lvl="0" marL="203200" marR="0" rtl="0" algn="l">
              <a:lnSpc>
                <a:spcPct val="100000"/>
              </a:lnSpc>
              <a:spcBef>
                <a:spcPts val="0"/>
              </a:spcBef>
              <a:spcAft>
                <a:spcPts val="0"/>
              </a:spcAft>
              <a:buClr>
                <a:srgbClr val="000000"/>
              </a:buClr>
              <a:buSzPts val="3000"/>
              <a:buFont typeface="Questrial"/>
              <a:buChar char="+"/>
            </a:pPr>
            <a:r>
              <a:rPr b="1" lang="en" sz="3000">
                <a:solidFill>
                  <a:srgbClr val="000000"/>
                </a:solidFill>
                <a:latin typeface="Questrial"/>
                <a:ea typeface="Questrial"/>
                <a:cs typeface="Questrial"/>
                <a:sym typeface="Questrial"/>
              </a:rPr>
              <a:t>prompt</a:t>
            </a:r>
            <a:endParaRPr b="1" sz="3000">
              <a:solidFill>
                <a:srgbClr val="000000"/>
              </a:solidFill>
              <a:latin typeface="Questrial"/>
              <a:ea typeface="Questrial"/>
              <a:cs typeface="Questrial"/>
              <a:sym typeface="Questrial"/>
            </a:endParaRPr>
          </a:p>
        </p:txBody>
      </p:sp>
      <p:sp>
        <p:nvSpPr>
          <p:cNvPr id="568" name="Google Shape;568;p100"/>
          <p:cNvSpPr txBox="1"/>
          <p:nvPr/>
        </p:nvSpPr>
        <p:spPr>
          <a:xfrm>
            <a:off x="550006" y="1136194"/>
            <a:ext cx="3509400" cy="21483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600">
                <a:latin typeface="Questrial"/>
                <a:ea typeface="Questrial"/>
                <a:cs typeface="Questrial"/>
                <a:sym typeface="Questrial"/>
              </a:rPr>
              <a:t>If your prompt turns  into a "+", R thinks  you haven't finished  your previous  command.</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rPr lang="en" sz="1600">
                <a:latin typeface="Questrial"/>
                <a:ea typeface="Questrial"/>
                <a:cs typeface="Questrial"/>
                <a:sym typeface="Questrial"/>
              </a:rPr>
              <a:t>Either finish the  command, or press  escape.</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6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600">
              <a:latin typeface="Questrial"/>
              <a:ea typeface="Questrial"/>
              <a:cs typeface="Questrial"/>
              <a:sym typeface="Questrial"/>
            </a:endParaRPr>
          </a:p>
        </p:txBody>
      </p:sp>
      <p:sp>
        <p:nvSpPr>
          <p:cNvPr id="569" name="Google Shape;569;p100"/>
          <p:cNvSpPr/>
          <p:nvPr/>
        </p:nvSpPr>
        <p:spPr>
          <a:xfrm>
            <a:off x="4490790" y="931864"/>
            <a:ext cx="4653300" cy="4211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4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4" name="Shape 4404"/>
        <p:cNvGrpSpPr/>
        <p:nvPr/>
      </p:nvGrpSpPr>
      <p:grpSpPr>
        <a:xfrm>
          <a:off x="0" y="0"/>
          <a:ext cx="0" cy="0"/>
          <a:chOff x="0" y="0"/>
          <a:chExt cx="0" cy="0"/>
        </a:xfrm>
      </p:grpSpPr>
      <p:sp>
        <p:nvSpPr>
          <p:cNvPr id="4405" name="Google Shape;4405;p487"/>
          <p:cNvSpPr txBox="1"/>
          <p:nvPr>
            <p:ph type="title"/>
          </p:nvPr>
        </p:nvSpPr>
        <p:spPr>
          <a:xfrm>
            <a:off x="476255" y="353403"/>
            <a:ext cx="6181500" cy="61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Import using the RStudio Interface</a:t>
            </a:r>
            <a:endParaRPr/>
          </a:p>
        </p:txBody>
      </p:sp>
      <p:sp>
        <p:nvSpPr>
          <p:cNvPr id="4406" name="Google Shape;4406;p487"/>
          <p:cNvSpPr/>
          <p:nvPr/>
        </p:nvSpPr>
        <p:spPr>
          <a:xfrm>
            <a:off x="3467223" y="1445209"/>
            <a:ext cx="5676600" cy="3698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07" name="Google Shape;4407;p487"/>
          <p:cNvSpPr/>
          <p:nvPr/>
        </p:nvSpPr>
        <p:spPr>
          <a:xfrm>
            <a:off x="6754498" y="2661472"/>
            <a:ext cx="850800" cy="201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08" name="Google Shape;4408;p487"/>
          <p:cNvSpPr txBox="1"/>
          <p:nvPr/>
        </p:nvSpPr>
        <p:spPr>
          <a:xfrm>
            <a:off x="476255" y="1520387"/>
            <a:ext cx="2868900" cy="1286100"/>
          </a:xfrm>
          <a:prstGeom prst="rect">
            <a:avLst/>
          </a:prstGeom>
          <a:noFill/>
          <a:ln>
            <a:noFill/>
          </a:ln>
        </p:spPr>
        <p:txBody>
          <a:bodyPr anchorCtr="0" anchor="t" bIns="0" lIns="0" spcFirstLastPara="1" rIns="0" wrap="square" tIns="30600">
            <a:noAutofit/>
          </a:bodyPr>
          <a:lstStyle/>
          <a:p>
            <a:pPr indent="0" lvl="0" marL="0" marR="0" rtl="0" algn="l">
              <a:lnSpc>
                <a:spcPct val="114526"/>
              </a:lnSpc>
              <a:spcBef>
                <a:spcPts val="0"/>
              </a:spcBef>
              <a:spcAft>
                <a:spcPts val="0"/>
              </a:spcAft>
              <a:buNone/>
            </a:pPr>
            <a:r>
              <a:rPr lang="en" sz="2000">
                <a:latin typeface="Questrial"/>
                <a:ea typeface="Questrial"/>
                <a:cs typeface="Questrial"/>
                <a:sym typeface="Questrial"/>
              </a:rPr>
              <a:t>Click </a:t>
            </a:r>
            <a:r>
              <a:rPr lang="en" sz="2000">
                <a:solidFill>
                  <a:srgbClr val="51A7F9"/>
                </a:solidFill>
                <a:latin typeface="Questrial"/>
                <a:ea typeface="Questrial"/>
                <a:cs typeface="Questrial"/>
                <a:sym typeface="Questrial"/>
              </a:rPr>
              <a:t>Import Dataset </a:t>
            </a:r>
            <a:r>
              <a:rPr lang="en" sz="2000">
                <a:latin typeface="Questrial"/>
                <a:ea typeface="Questrial"/>
                <a:cs typeface="Questrial"/>
                <a:sym typeface="Questrial"/>
              </a:rPr>
              <a:t>and  select </a:t>
            </a:r>
            <a:r>
              <a:rPr b="1" lang="en" sz="2000">
                <a:latin typeface="Questrial"/>
                <a:ea typeface="Questrial"/>
                <a:cs typeface="Questrial"/>
                <a:sym typeface="Questrial"/>
              </a:rPr>
              <a:t>"</a:t>
            </a:r>
            <a:r>
              <a:rPr b="1" lang="en" sz="2000">
                <a:solidFill>
                  <a:srgbClr val="51A7F9"/>
                </a:solidFill>
                <a:latin typeface="Questrial"/>
                <a:ea typeface="Questrial"/>
                <a:cs typeface="Questrial"/>
                <a:sym typeface="Questrial"/>
              </a:rPr>
              <a:t>From Text (readr)</a:t>
            </a:r>
            <a:r>
              <a:rPr b="1" lang="en" sz="2000">
                <a:latin typeface="Questrial"/>
                <a:ea typeface="Questrial"/>
                <a:cs typeface="Questrial"/>
                <a:sym typeface="Questrial"/>
              </a:rPr>
              <a:t>" </a:t>
            </a:r>
            <a:endParaRPr b="1" sz="2000">
              <a:latin typeface="Questrial"/>
              <a:ea typeface="Questrial"/>
              <a:cs typeface="Questrial"/>
              <a:sym typeface="Questrial"/>
            </a:endParaRPr>
          </a:p>
          <a:p>
            <a:pPr indent="0" lvl="0" marL="0" marR="0" rtl="0" algn="l">
              <a:lnSpc>
                <a:spcPct val="114526"/>
              </a:lnSpc>
              <a:spcBef>
                <a:spcPts val="0"/>
              </a:spcBef>
              <a:spcAft>
                <a:spcPts val="0"/>
              </a:spcAft>
              <a:buNone/>
            </a:pPr>
            <a:r>
              <a:t/>
            </a:r>
            <a:endParaRPr sz="2000">
              <a:latin typeface="Questrial"/>
              <a:ea typeface="Questrial"/>
              <a:cs typeface="Questrial"/>
              <a:sym typeface="Questrial"/>
            </a:endParaRPr>
          </a:p>
          <a:p>
            <a:pPr indent="0" lvl="0" marL="0" marR="0" rtl="0" algn="l">
              <a:lnSpc>
                <a:spcPct val="114526"/>
              </a:lnSpc>
              <a:spcBef>
                <a:spcPts val="0"/>
              </a:spcBef>
              <a:spcAft>
                <a:spcPts val="0"/>
              </a:spcAft>
              <a:buNone/>
            </a:pPr>
            <a:r>
              <a:rPr lang="en" sz="2000">
                <a:latin typeface="Questrial"/>
                <a:ea typeface="Questrial"/>
                <a:cs typeface="Questrial"/>
                <a:sym typeface="Questrial"/>
              </a:rPr>
              <a:t>—  we'll talk about other  options later</a:t>
            </a:r>
            <a:endParaRPr sz="2000">
              <a:latin typeface="Questrial"/>
              <a:ea typeface="Questrial"/>
              <a:cs typeface="Questrial"/>
              <a:sym typeface="Questrial"/>
            </a:endParaRPr>
          </a:p>
        </p:txBody>
      </p:sp>
    </p:spTree>
  </p:cSld>
  <p:clrMapOvr>
    <a:masterClrMapping/>
  </p:clrMapOvr>
</p:sld>
</file>

<file path=ppt/slides/slide4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412" name="Shape 4412"/>
        <p:cNvGrpSpPr/>
        <p:nvPr/>
      </p:nvGrpSpPr>
      <p:grpSpPr>
        <a:xfrm>
          <a:off x="0" y="0"/>
          <a:ext cx="0" cy="0"/>
          <a:chOff x="0" y="0"/>
          <a:chExt cx="0" cy="0"/>
        </a:xfrm>
      </p:grpSpPr>
      <p:sp>
        <p:nvSpPr>
          <p:cNvPr id="4413" name="Google Shape;4413;p488"/>
          <p:cNvSpPr/>
          <p:nvPr/>
        </p:nvSpPr>
        <p:spPr>
          <a:xfrm>
            <a:off x="2918922" y="1376533"/>
            <a:ext cx="6102900" cy="3765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14" name="Google Shape;4414;p488"/>
          <p:cNvSpPr/>
          <p:nvPr/>
        </p:nvSpPr>
        <p:spPr>
          <a:xfrm>
            <a:off x="7681623" y="2442762"/>
            <a:ext cx="789300" cy="290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15" name="Google Shape;4415;p488"/>
          <p:cNvSpPr txBox="1"/>
          <p:nvPr/>
        </p:nvSpPr>
        <p:spPr>
          <a:xfrm>
            <a:off x="507729" y="1529836"/>
            <a:ext cx="21039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2200">
                <a:latin typeface="Questrial"/>
                <a:ea typeface="Questrial"/>
                <a:cs typeface="Questrial"/>
                <a:sym typeface="Questrial"/>
              </a:rPr>
              <a:t>Browse files</a:t>
            </a:r>
            <a:endParaRPr sz="2200">
              <a:latin typeface="Questrial"/>
              <a:ea typeface="Questrial"/>
              <a:cs typeface="Questrial"/>
              <a:sym typeface="Questrial"/>
            </a:endParaRPr>
          </a:p>
        </p:txBody>
      </p:sp>
      <p:sp>
        <p:nvSpPr>
          <p:cNvPr id="4416" name="Google Shape;4416;p488"/>
          <p:cNvSpPr txBox="1"/>
          <p:nvPr/>
        </p:nvSpPr>
        <p:spPr>
          <a:xfrm>
            <a:off x="476255" y="353403"/>
            <a:ext cx="6181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Import using the RStudio Interface</a:t>
            </a:r>
            <a:endParaRPr b="1" sz="3000">
              <a:latin typeface="Questrial"/>
              <a:ea typeface="Questrial"/>
              <a:cs typeface="Questrial"/>
              <a:sym typeface="Questrial"/>
            </a:endParaRPr>
          </a:p>
        </p:txBody>
      </p:sp>
    </p:spTree>
  </p:cSld>
  <p:clrMapOvr>
    <a:masterClrMapping/>
  </p:clrMapOvr>
</p:sld>
</file>

<file path=ppt/slides/slide4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420" name="Shape 4420"/>
        <p:cNvGrpSpPr/>
        <p:nvPr/>
      </p:nvGrpSpPr>
      <p:grpSpPr>
        <a:xfrm>
          <a:off x="0" y="0"/>
          <a:ext cx="0" cy="0"/>
          <a:chOff x="0" y="0"/>
          <a:chExt cx="0" cy="0"/>
        </a:xfrm>
      </p:grpSpPr>
      <p:sp>
        <p:nvSpPr>
          <p:cNvPr id="4421" name="Google Shape;4421;p489"/>
          <p:cNvSpPr txBox="1"/>
          <p:nvPr/>
        </p:nvSpPr>
        <p:spPr>
          <a:xfrm>
            <a:off x="507729" y="1529836"/>
            <a:ext cx="21039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Clr>
                <a:schemeClr val="dk1"/>
              </a:buClr>
              <a:buSzPts val="500"/>
              <a:buFont typeface="Arial"/>
              <a:buNone/>
            </a:pPr>
            <a:r>
              <a:rPr lang="en" sz="2200">
                <a:latin typeface="Questrial"/>
                <a:ea typeface="Questrial"/>
                <a:cs typeface="Questrial"/>
                <a:sym typeface="Questrial"/>
              </a:rPr>
              <a:t>Navigate to file,  click Open</a:t>
            </a:r>
            <a:endParaRPr sz="2200">
              <a:latin typeface="Questrial"/>
              <a:ea typeface="Questrial"/>
              <a:cs typeface="Questrial"/>
              <a:sym typeface="Questrial"/>
            </a:endParaRPr>
          </a:p>
          <a:p>
            <a:pPr indent="0" lvl="0" marL="0" marR="0" rtl="0" algn="l">
              <a:lnSpc>
                <a:spcPct val="100000"/>
              </a:lnSpc>
              <a:spcBef>
                <a:spcPts val="0"/>
              </a:spcBef>
              <a:spcAft>
                <a:spcPts val="0"/>
              </a:spcAft>
              <a:buClr>
                <a:schemeClr val="dk1"/>
              </a:buClr>
              <a:buSzPts val="500"/>
              <a:buFont typeface="Arial"/>
              <a:buNone/>
            </a:pPr>
            <a:r>
              <a:t/>
            </a:r>
            <a:endParaRPr sz="22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200">
              <a:latin typeface="Questrial"/>
              <a:ea typeface="Questrial"/>
              <a:cs typeface="Questrial"/>
              <a:sym typeface="Questrial"/>
            </a:endParaRPr>
          </a:p>
        </p:txBody>
      </p:sp>
      <p:sp>
        <p:nvSpPr>
          <p:cNvPr id="4422" name="Google Shape;4422;p489"/>
          <p:cNvSpPr txBox="1"/>
          <p:nvPr/>
        </p:nvSpPr>
        <p:spPr>
          <a:xfrm>
            <a:off x="476255" y="353403"/>
            <a:ext cx="6181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Import using the RStudio Interface</a:t>
            </a:r>
            <a:endParaRPr b="1" sz="3000">
              <a:latin typeface="Questrial"/>
              <a:ea typeface="Questrial"/>
              <a:cs typeface="Questrial"/>
              <a:sym typeface="Questrial"/>
            </a:endParaRPr>
          </a:p>
        </p:txBody>
      </p:sp>
      <p:sp>
        <p:nvSpPr>
          <p:cNvPr id="4423" name="Google Shape;4423;p489"/>
          <p:cNvSpPr/>
          <p:nvPr/>
        </p:nvSpPr>
        <p:spPr>
          <a:xfrm>
            <a:off x="3346146" y="1339411"/>
            <a:ext cx="5797800" cy="3765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24" name="Google Shape;4424;p489"/>
          <p:cNvSpPr/>
          <p:nvPr/>
        </p:nvSpPr>
        <p:spPr>
          <a:xfrm>
            <a:off x="5082852" y="2482023"/>
            <a:ext cx="750600" cy="406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25" name="Google Shape;4425;p489"/>
          <p:cNvSpPr/>
          <p:nvPr/>
        </p:nvSpPr>
        <p:spPr>
          <a:xfrm>
            <a:off x="6528255" y="4156160"/>
            <a:ext cx="596100" cy="2694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26" name="Google Shape;4426;p489"/>
          <p:cNvSpPr txBox="1"/>
          <p:nvPr/>
        </p:nvSpPr>
        <p:spPr>
          <a:xfrm>
            <a:off x="5381440" y="3152066"/>
            <a:ext cx="1562100" cy="579600"/>
          </a:xfrm>
          <a:prstGeom prst="rect">
            <a:avLst/>
          </a:prstGeom>
          <a:noFill/>
          <a:ln>
            <a:noFill/>
          </a:ln>
        </p:spPr>
        <p:txBody>
          <a:bodyPr anchorCtr="0" anchor="t" bIns="0" lIns="0" spcFirstLastPara="1" rIns="0" wrap="square" tIns="30600">
            <a:noAutofit/>
          </a:bodyPr>
          <a:lstStyle/>
          <a:p>
            <a:pPr indent="-266700" lvl="0" marL="266700" marR="0" rtl="0" algn="l">
              <a:lnSpc>
                <a:spcPct val="114526"/>
              </a:lnSpc>
              <a:spcBef>
                <a:spcPts val="0"/>
              </a:spcBef>
              <a:spcAft>
                <a:spcPts val="0"/>
              </a:spcAft>
              <a:buNone/>
            </a:pPr>
            <a:r>
              <a:t/>
            </a:r>
            <a:endParaRPr sz="2200">
              <a:latin typeface="Gill Sans"/>
              <a:ea typeface="Gill Sans"/>
              <a:cs typeface="Gill Sans"/>
              <a:sym typeface="Gill Sans"/>
            </a:endParaRPr>
          </a:p>
        </p:txBody>
      </p:sp>
    </p:spTree>
  </p:cSld>
  <p:clrMapOvr>
    <a:masterClrMapping/>
  </p:clrMapOvr>
</p:sld>
</file>

<file path=ppt/slides/slide4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430" name="Shape 4430"/>
        <p:cNvGrpSpPr/>
        <p:nvPr/>
      </p:nvGrpSpPr>
      <p:grpSpPr>
        <a:xfrm>
          <a:off x="0" y="0"/>
          <a:ext cx="0" cy="0"/>
          <a:chOff x="0" y="0"/>
          <a:chExt cx="0" cy="0"/>
        </a:xfrm>
      </p:grpSpPr>
      <p:sp>
        <p:nvSpPr>
          <p:cNvPr id="4431" name="Google Shape;4431;p490"/>
          <p:cNvSpPr txBox="1"/>
          <p:nvPr/>
        </p:nvSpPr>
        <p:spPr>
          <a:xfrm>
            <a:off x="507730" y="1529836"/>
            <a:ext cx="25851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SzPts val="500"/>
              <a:buNone/>
            </a:pPr>
            <a:r>
              <a:rPr lang="en" sz="2200">
                <a:latin typeface="Questrial"/>
                <a:ea typeface="Questrial"/>
                <a:cs typeface="Questrial"/>
                <a:sym typeface="Questrial"/>
              </a:rPr>
              <a:t>Make sure your  data looks okay,  </a:t>
            </a:r>
            <a:endParaRPr sz="2200">
              <a:latin typeface="Questrial"/>
              <a:ea typeface="Questrial"/>
              <a:cs typeface="Questrial"/>
              <a:sym typeface="Questrial"/>
            </a:endParaRPr>
          </a:p>
          <a:p>
            <a:pPr indent="0" lvl="0" marL="0" marR="0" rtl="0" algn="l">
              <a:lnSpc>
                <a:spcPct val="100000"/>
              </a:lnSpc>
              <a:spcBef>
                <a:spcPts val="0"/>
              </a:spcBef>
              <a:spcAft>
                <a:spcPts val="0"/>
              </a:spcAft>
              <a:buSzPts val="500"/>
              <a:buNone/>
            </a:pPr>
            <a:r>
              <a:rPr lang="en" sz="2200">
                <a:latin typeface="Questrial"/>
                <a:ea typeface="Questrial"/>
                <a:cs typeface="Questrial"/>
                <a:sym typeface="Questrial"/>
              </a:rPr>
              <a:t>click Import</a:t>
            </a:r>
            <a:endParaRPr sz="2200">
              <a:latin typeface="Questrial"/>
              <a:ea typeface="Questrial"/>
              <a:cs typeface="Questrial"/>
              <a:sym typeface="Questrial"/>
            </a:endParaRPr>
          </a:p>
          <a:p>
            <a:pPr indent="0" lvl="0" marL="0" marR="0" rtl="0" algn="l">
              <a:lnSpc>
                <a:spcPct val="100000"/>
              </a:lnSpc>
              <a:spcBef>
                <a:spcPts val="0"/>
              </a:spcBef>
              <a:spcAft>
                <a:spcPts val="0"/>
              </a:spcAft>
              <a:buSzPts val="500"/>
              <a:buNone/>
            </a:pPr>
            <a:r>
              <a:t/>
            </a:r>
            <a:endParaRPr sz="2200">
              <a:latin typeface="Questrial"/>
              <a:ea typeface="Questrial"/>
              <a:cs typeface="Questrial"/>
              <a:sym typeface="Questrial"/>
            </a:endParaRPr>
          </a:p>
          <a:p>
            <a:pPr indent="0" lvl="0" marL="0" marR="0" rtl="0" algn="l">
              <a:lnSpc>
                <a:spcPct val="100000"/>
              </a:lnSpc>
              <a:spcBef>
                <a:spcPts val="0"/>
              </a:spcBef>
              <a:spcAft>
                <a:spcPts val="0"/>
              </a:spcAft>
              <a:buSzPts val="500"/>
              <a:buNone/>
            </a:pPr>
            <a:r>
              <a:t/>
            </a:r>
            <a:endParaRPr sz="2200">
              <a:latin typeface="Questrial"/>
              <a:ea typeface="Questrial"/>
              <a:cs typeface="Questrial"/>
              <a:sym typeface="Questrial"/>
            </a:endParaRPr>
          </a:p>
          <a:p>
            <a:pPr indent="0" lvl="0" marL="0" marR="0" rtl="0" algn="l">
              <a:lnSpc>
                <a:spcPct val="100000"/>
              </a:lnSpc>
              <a:spcBef>
                <a:spcPts val="0"/>
              </a:spcBef>
              <a:spcAft>
                <a:spcPts val="0"/>
              </a:spcAft>
              <a:buSzPts val="500"/>
              <a:buNone/>
            </a:pPr>
            <a:r>
              <a:t/>
            </a:r>
            <a:endParaRPr sz="22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2200">
              <a:latin typeface="Questrial"/>
              <a:ea typeface="Questrial"/>
              <a:cs typeface="Questrial"/>
              <a:sym typeface="Questrial"/>
            </a:endParaRPr>
          </a:p>
        </p:txBody>
      </p:sp>
      <p:sp>
        <p:nvSpPr>
          <p:cNvPr id="4432" name="Google Shape;4432;p490"/>
          <p:cNvSpPr txBox="1"/>
          <p:nvPr/>
        </p:nvSpPr>
        <p:spPr>
          <a:xfrm>
            <a:off x="476255" y="353403"/>
            <a:ext cx="6181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Import using the RStudio Interface</a:t>
            </a:r>
            <a:endParaRPr b="1" sz="3000">
              <a:latin typeface="Questrial"/>
              <a:ea typeface="Questrial"/>
              <a:cs typeface="Questrial"/>
              <a:sym typeface="Questrial"/>
            </a:endParaRPr>
          </a:p>
        </p:txBody>
      </p:sp>
      <p:sp>
        <p:nvSpPr>
          <p:cNvPr id="4433" name="Google Shape;4433;p490"/>
          <p:cNvSpPr/>
          <p:nvPr/>
        </p:nvSpPr>
        <p:spPr>
          <a:xfrm>
            <a:off x="3518836" y="1448643"/>
            <a:ext cx="5379000" cy="3493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34" name="Google Shape;4434;p490"/>
          <p:cNvSpPr/>
          <p:nvPr/>
        </p:nvSpPr>
        <p:spPr>
          <a:xfrm>
            <a:off x="7483808" y="4186559"/>
            <a:ext cx="552900" cy="2499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35" name="Google Shape;4435;p490"/>
          <p:cNvSpPr txBox="1"/>
          <p:nvPr/>
        </p:nvSpPr>
        <p:spPr>
          <a:xfrm>
            <a:off x="6591214" y="2690251"/>
            <a:ext cx="1462800" cy="795000"/>
          </a:xfrm>
          <a:prstGeom prst="rect">
            <a:avLst/>
          </a:prstGeom>
          <a:noFill/>
          <a:ln>
            <a:noFill/>
          </a:ln>
        </p:spPr>
        <p:txBody>
          <a:bodyPr anchorCtr="0" anchor="t" bIns="0" lIns="0" spcFirstLastPara="1" rIns="0" wrap="square" tIns="30600">
            <a:noAutofit/>
          </a:bodyPr>
          <a:lstStyle/>
          <a:p>
            <a:pPr indent="0" lvl="0" marL="0" marR="0" rtl="0" algn="ctr">
              <a:lnSpc>
                <a:spcPct val="114526"/>
              </a:lnSpc>
              <a:spcBef>
                <a:spcPts val="0"/>
              </a:spcBef>
              <a:spcAft>
                <a:spcPts val="0"/>
              </a:spcAft>
              <a:buNone/>
            </a:pPr>
            <a:r>
              <a:t/>
            </a:r>
            <a:endParaRPr sz="2200">
              <a:latin typeface="Gill Sans"/>
              <a:ea typeface="Gill Sans"/>
              <a:cs typeface="Gill Sans"/>
              <a:sym typeface="Gill Sans"/>
            </a:endParaRPr>
          </a:p>
        </p:txBody>
      </p:sp>
      <p:sp>
        <p:nvSpPr>
          <p:cNvPr id="4436" name="Google Shape;4436;p490"/>
          <p:cNvSpPr/>
          <p:nvPr/>
        </p:nvSpPr>
        <p:spPr>
          <a:xfrm>
            <a:off x="4063276" y="2401629"/>
            <a:ext cx="4277544" cy="1220534"/>
          </a:xfrm>
          <a:custGeom>
            <a:rect b="b" l="l" r="r" t="t"/>
            <a:pathLst>
              <a:path extrusionOk="0" h="3276600" w="11483340">
                <a:moveTo>
                  <a:pt x="5063449" y="3263900"/>
                </a:moveTo>
                <a:lnTo>
                  <a:pt x="3230047" y="3263900"/>
                </a:lnTo>
                <a:lnTo>
                  <a:pt x="3176050" y="3276600"/>
                </a:lnTo>
                <a:lnTo>
                  <a:pt x="5133133" y="3276600"/>
                </a:lnTo>
                <a:lnTo>
                  <a:pt x="5063449" y="3263900"/>
                </a:lnTo>
                <a:close/>
              </a:path>
              <a:path extrusionOk="0" h="3276600" w="11483340">
                <a:moveTo>
                  <a:pt x="11477411" y="3073400"/>
                </a:moveTo>
                <a:lnTo>
                  <a:pt x="11408722" y="3073400"/>
                </a:lnTo>
                <a:lnTo>
                  <a:pt x="11407581" y="3086100"/>
                </a:lnTo>
                <a:lnTo>
                  <a:pt x="11403623" y="3098800"/>
                </a:lnTo>
                <a:lnTo>
                  <a:pt x="11402722" y="3100055"/>
                </a:lnTo>
                <a:lnTo>
                  <a:pt x="11396722" y="3114153"/>
                </a:lnTo>
                <a:lnTo>
                  <a:pt x="11393767" y="3124070"/>
                </a:lnTo>
                <a:lnTo>
                  <a:pt x="11393666" y="3124263"/>
                </a:lnTo>
                <a:lnTo>
                  <a:pt x="11390667" y="3127337"/>
                </a:lnTo>
                <a:lnTo>
                  <a:pt x="11378042" y="3149600"/>
                </a:lnTo>
                <a:lnTo>
                  <a:pt x="11365283" y="3159060"/>
                </a:lnTo>
                <a:lnTo>
                  <a:pt x="11363083" y="3162300"/>
                </a:lnTo>
                <a:lnTo>
                  <a:pt x="11357626" y="3166077"/>
                </a:lnTo>
                <a:lnTo>
                  <a:pt x="11333268" y="3187700"/>
                </a:lnTo>
                <a:lnTo>
                  <a:pt x="11328476" y="3189226"/>
                </a:lnTo>
                <a:lnTo>
                  <a:pt x="11321810" y="3200400"/>
                </a:lnTo>
                <a:lnTo>
                  <a:pt x="11293406" y="3200400"/>
                </a:lnTo>
                <a:lnTo>
                  <a:pt x="11267977" y="3213100"/>
                </a:lnTo>
                <a:lnTo>
                  <a:pt x="5934358" y="3225800"/>
                </a:lnTo>
                <a:lnTo>
                  <a:pt x="2835383" y="3225800"/>
                </a:lnTo>
                <a:lnTo>
                  <a:pt x="2856786" y="3238500"/>
                </a:lnTo>
                <a:lnTo>
                  <a:pt x="1937342" y="3238500"/>
                </a:lnTo>
                <a:lnTo>
                  <a:pt x="1939117" y="3251200"/>
                </a:lnTo>
                <a:lnTo>
                  <a:pt x="1176624" y="3251200"/>
                </a:lnTo>
                <a:lnTo>
                  <a:pt x="1282874" y="3263900"/>
                </a:lnTo>
                <a:lnTo>
                  <a:pt x="5063449" y="3263900"/>
                </a:lnTo>
                <a:lnTo>
                  <a:pt x="5471231" y="3276600"/>
                </a:lnTo>
                <a:lnTo>
                  <a:pt x="11292422" y="3276600"/>
                </a:lnTo>
                <a:lnTo>
                  <a:pt x="11302306" y="3272950"/>
                </a:lnTo>
                <a:lnTo>
                  <a:pt x="11346522" y="3251200"/>
                </a:lnTo>
                <a:lnTo>
                  <a:pt x="11389225" y="3225800"/>
                </a:lnTo>
                <a:lnTo>
                  <a:pt x="11420041" y="3200400"/>
                </a:lnTo>
                <a:lnTo>
                  <a:pt x="11321810" y="3200400"/>
                </a:lnTo>
                <a:lnTo>
                  <a:pt x="11324275" y="3190565"/>
                </a:lnTo>
                <a:lnTo>
                  <a:pt x="11426858" y="3190565"/>
                </a:lnTo>
                <a:lnTo>
                  <a:pt x="11446449" y="3162300"/>
                </a:lnTo>
                <a:lnTo>
                  <a:pt x="11466258" y="3124263"/>
                </a:lnTo>
                <a:lnTo>
                  <a:pt x="11466320" y="3124070"/>
                </a:lnTo>
                <a:lnTo>
                  <a:pt x="11477411" y="3073400"/>
                </a:lnTo>
                <a:close/>
              </a:path>
              <a:path extrusionOk="0" h="3276600" w="11483340">
                <a:moveTo>
                  <a:pt x="11302306" y="3272950"/>
                </a:moveTo>
                <a:lnTo>
                  <a:pt x="11292422" y="3276600"/>
                </a:lnTo>
                <a:lnTo>
                  <a:pt x="11294506" y="3276600"/>
                </a:lnTo>
                <a:lnTo>
                  <a:pt x="11302306" y="3272950"/>
                </a:lnTo>
                <a:close/>
              </a:path>
              <a:path extrusionOk="0" h="3276600" w="11483340">
                <a:moveTo>
                  <a:pt x="11472762" y="3103810"/>
                </a:moveTo>
                <a:lnTo>
                  <a:pt x="11462240" y="3136900"/>
                </a:lnTo>
                <a:lnTo>
                  <a:pt x="11440145" y="3175000"/>
                </a:lnTo>
                <a:lnTo>
                  <a:pt x="11424547" y="3200400"/>
                </a:lnTo>
                <a:lnTo>
                  <a:pt x="11405687" y="3213100"/>
                </a:lnTo>
                <a:lnTo>
                  <a:pt x="11383365" y="3238500"/>
                </a:lnTo>
                <a:lnTo>
                  <a:pt x="11357383" y="3251200"/>
                </a:lnTo>
                <a:lnTo>
                  <a:pt x="11326819" y="3263900"/>
                </a:lnTo>
                <a:lnTo>
                  <a:pt x="11302306" y="3272950"/>
                </a:lnTo>
                <a:lnTo>
                  <a:pt x="11294506" y="3276600"/>
                </a:lnTo>
                <a:lnTo>
                  <a:pt x="11304653" y="3276600"/>
                </a:lnTo>
                <a:lnTo>
                  <a:pt x="11347656" y="3263900"/>
                </a:lnTo>
                <a:lnTo>
                  <a:pt x="11389638" y="3238500"/>
                </a:lnTo>
                <a:lnTo>
                  <a:pt x="11427905" y="3200400"/>
                </a:lnTo>
                <a:lnTo>
                  <a:pt x="11459079" y="3149600"/>
                </a:lnTo>
                <a:lnTo>
                  <a:pt x="11470439" y="3111500"/>
                </a:lnTo>
                <a:lnTo>
                  <a:pt x="11472762" y="3103810"/>
                </a:lnTo>
                <a:close/>
              </a:path>
              <a:path extrusionOk="0" h="3276600" w="11483340">
                <a:moveTo>
                  <a:pt x="1144162" y="3238500"/>
                </a:moveTo>
                <a:lnTo>
                  <a:pt x="632981" y="3238500"/>
                </a:lnTo>
                <a:lnTo>
                  <a:pt x="673696" y="3251200"/>
                </a:lnTo>
                <a:lnTo>
                  <a:pt x="1165843" y="3251200"/>
                </a:lnTo>
                <a:lnTo>
                  <a:pt x="1144162" y="3238500"/>
                </a:lnTo>
                <a:close/>
              </a:path>
              <a:path extrusionOk="0" h="3276600" w="11483340">
                <a:moveTo>
                  <a:pt x="203366" y="3225800"/>
                </a:moveTo>
                <a:lnTo>
                  <a:pt x="195524" y="3225800"/>
                </a:lnTo>
                <a:lnTo>
                  <a:pt x="222137" y="3238500"/>
                </a:lnTo>
                <a:lnTo>
                  <a:pt x="269036" y="3238500"/>
                </a:lnTo>
                <a:lnTo>
                  <a:pt x="203366" y="3225800"/>
                </a:lnTo>
                <a:close/>
              </a:path>
              <a:path extrusionOk="0" h="3276600" w="11483340">
                <a:moveTo>
                  <a:pt x="2258644" y="3225800"/>
                </a:moveTo>
                <a:lnTo>
                  <a:pt x="1550569" y="3225800"/>
                </a:lnTo>
                <a:lnTo>
                  <a:pt x="903049" y="3238500"/>
                </a:lnTo>
                <a:lnTo>
                  <a:pt x="2299803" y="3238500"/>
                </a:lnTo>
                <a:lnTo>
                  <a:pt x="2258644" y="3225800"/>
                </a:lnTo>
                <a:close/>
              </a:path>
              <a:path extrusionOk="0" h="3276600" w="11483340">
                <a:moveTo>
                  <a:pt x="147373" y="3213100"/>
                </a:moveTo>
                <a:lnTo>
                  <a:pt x="160019" y="3225800"/>
                </a:lnTo>
                <a:lnTo>
                  <a:pt x="162317" y="3225800"/>
                </a:lnTo>
                <a:lnTo>
                  <a:pt x="147373" y="3213100"/>
                </a:lnTo>
                <a:close/>
              </a:path>
              <a:path extrusionOk="0" h="3276600" w="11483340">
                <a:moveTo>
                  <a:pt x="3436369" y="3213100"/>
                </a:moveTo>
                <a:lnTo>
                  <a:pt x="2828415" y="3213100"/>
                </a:lnTo>
                <a:lnTo>
                  <a:pt x="2733280" y="3225800"/>
                </a:lnTo>
                <a:lnTo>
                  <a:pt x="3563405" y="3225800"/>
                </a:lnTo>
                <a:lnTo>
                  <a:pt x="3436369" y="3213100"/>
                </a:lnTo>
                <a:close/>
              </a:path>
              <a:path extrusionOk="0" h="3276600" w="11483340">
                <a:moveTo>
                  <a:pt x="11328476" y="3189226"/>
                </a:moveTo>
                <a:lnTo>
                  <a:pt x="11324275" y="3190565"/>
                </a:lnTo>
                <a:lnTo>
                  <a:pt x="11321810" y="3200400"/>
                </a:lnTo>
                <a:lnTo>
                  <a:pt x="11328476" y="3189226"/>
                </a:lnTo>
                <a:close/>
              </a:path>
              <a:path extrusionOk="0" h="3276600" w="11483340">
                <a:moveTo>
                  <a:pt x="11363151" y="3160641"/>
                </a:moveTo>
                <a:lnTo>
                  <a:pt x="11360914" y="3162300"/>
                </a:lnTo>
                <a:lnTo>
                  <a:pt x="11341928" y="3175000"/>
                </a:lnTo>
                <a:lnTo>
                  <a:pt x="11324993" y="3187700"/>
                </a:lnTo>
                <a:lnTo>
                  <a:pt x="11324275" y="3190565"/>
                </a:lnTo>
                <a:lnTo>
                  <a:pt x="11328476" y="3189226"/>
                </a:lnTo>
                <a:lnTo>
                  <a:pt x="11329387" y="3187700"/>
                </a:lnTo>
                <a:lnTo>
                  <a:pt x="11344735" y="3175000"/>
                </a:lnTo>
                <a:lnTo>
                  <a:pt x="11357626" y="3166077"/>
                </a:lnTo>
                <a:lnTo>
                  <a:pt x="11361881" y="3162300"/>
                </a:lnTo>
                <a:lnTo>
                  <a:pt x="11363151" y="3160641"/>
                </a:lnTo>
                <a:close/>
              </a:path>
              <a:path extrusionOk="0" h="3276600" w="11483340">
                <a:moveTo>
                  <a:pt x="11365283" y="3159060"/>
                </a:moveTo>
                <a:lnTo>
                  <a:pt x="11363151" y="3160641"/>
                </a:lnTo>
                <a:lnTo>
                  <a:pt x="11361881" y="3162300"/>
                </a:lnTo>
                <a:lnTo>
                  <a:pt x="11357626" y="3166077"/>
                </a:lnTo>
                <a:lnTo>
                  <a:pt x="11363083" y="3162300"/>
                </a:lnTo>
                <a:lnTo>
                  <a:pt x="11365283" y="3159060"/>
                </a:lnTo>
                <a:close/>
              </a:path>
              <a:path extrusionOk="0" h="3276600" w="11483340">
                <a:moveTo>
                  <a:pt x="11372499" y="3148437"/>
                </a:moveTo>
                <a:lnTo>
                  <a:pt x="11363151" y="3160641"/>
                </a:lnTo>
                <a:lnTo>
                  <a:pt x="11365283" y="3159060"/>
                </a:lnTo>
                <a:lnTo>
                  <a:pt x="11372499" y="3148437"/>
                </a:lnTo>
                <a:close/>
              </a:path>
              <a:path extrusionOk="0" h="3276600" w="11483340">
                <a:moveTo>
                  <a:pt x="11399645" y="3104343"/>
                </a:moveTo>
                <a:lnTo>
                  <a:pt x="11394510" y="3111500"/>
                </a:lnTo>
                <a:lnTo>
                  <a:pt x="11380336" y="3136900"/>
                </a:lnTo>
                <a:lnTo>
                  <a:pt x="11372499" y="3148437"/>
                </a:lnTo>
                <a:lnTo>
                  <a:pt x="11381336" y="3136900"/>
                </a:lnTo>
                <a:lnTo>
                  <a:pt x="11390667" y="3127337"/>
                </a:lnTo>
                <a:lnTo>
                  <a:pt x="11392410" y="3124263"/>
                </a:lnTo>
                <a:lnTo>
                  <a:pt x="11396722" y="3114153"/>
                </a:lnTo>
                <a:lnTo>
                  <a:pt x="11399645" y="3104343"/>
                </a:lnTo>
                <a:close/>
              </a:path>
              <a:path extrusionOk="0" h="3276600" w="11483340">
                <a:moveTo>
                  <a:pt x="11405022" y="3087686"/>
                </a:moveTo>
                <a:lnTo>
                  <a:pt x="11401297" y="3098800"/>
                </a:lnTo>
                <a:lnTo>
                  <a:pt x="11399645" y="3104343"/>
                </a:lnTo>
                <a:lnTo>
                  <a:pt x="11402722" y="3100055"/>
                </a:lnTo>
                <a:lnTo>
                  <a:pt x="11403256" y="3098800"/>
                </a:lnTo>
                <a:lnTo>
                  <a:pt x="11405022" y="3087686"/>
                </a:lnTo>
                <a:close/>
              </a:path>
              <a:path extrusionOk="0" h="3276600" w="11483340">
                <a:moveTo>
                  <a:pt x="11474418" y="3098329"/>
                </a:moveTo>
                <a:lnTo>
                  <a:pt x="11472762" y="3103810"/>
                </a:lnTo>
                <a:lnTo>
                  <a:pt x="11474355" y="3098800"/>
                </a:lnTo>
                <a:lnTo>
                  <a:pt x="11474418" y="3098329"/>
                </a:lnTo>
                <a:close/>
              </a:path>
              <a:path extrusionOk="0" h="3276600" w="11483340">
                <a:moveTo>
                  <a:pt x="11407581" y="3086100"/>
                </a:moveTo>
                <a:lnTo>
                  <a:pt x="11405553" y="3086100"/>
                </a:lnTo>
                <a:lnTo>
                  <a:pt x="11405022" y="3087686"/>
                </a:lnTo>
                <a:lnTo>
                  <a:pt x="11403256" y="3098800"/>
                </a:lnTo>
                <a:lnTo>
                  <a:pt x="11402722" y="3100055"/>
                </a:lnTo>
                <a:lnTo>
                  <a:pt x="11403623" y="3098800"/>
                </a:lnTo>
                <a:lnTo>
                  <a:pt x="11407581" y="3086100"/>
                </a:lnTo>
                <a:close/>
              </a:path>
              <a:path extrusionOk="0" h="3276600" w="11483340">
                <a:moveTo>
                  <a:pt x="11481516" y="2959100"/>
                </a:moveTo>
                <a:lnTo>
                  <a:pt x="11480031" y="2959100"/>
                </a:lnTo>
                <a:lnTo>
                  <a:pt x="11480111" y="2966939"/>
                </a:lnTo>
                <a:lnTo>
                  <a:pt x="11480577" y="2984500"/>
                </a:lnTo>
                <a:lnTo>
                  <a:pt x="11481618" y="2997200"/>
                </a:lnTo>
                <a:lnTo>
                  <a:pt x="11481178" y="3035300"/>
                </a:lnTo>
                <a:lnTo>
                  <a:pt x="11479931" y="3048000"/>
                </a:lnTo>
                <a:lnTo>
                  <a:pt x="11479435" y="3060700"/>
                </a:lnTo>
                <a:lnTo>
                  <a:pt x="11474418" y="3098329"/>
                </a:lnTo>
                <a:lnTo>
                  <a:pt x="11478113" y="3086100"/>
                </a:lnTo>
                <a:lnTo>
                  <a:pt x="11481809" y="3047861"/>
                </a:lnTo>
                <a:lnTo>
                  <a:pt x="11482618" y="3022600"/>
                </a:lnTo>
                <a:lnTo>
                  <a:pt x="11482029" y="2984500"/>
                </a:lnTo>
                <a:lnTo>
                  <a:pt x="11481516" y="2959100"/>
                </a:lnTo>
                <a:close/>
              </a:path>
              <a:path extrusionOk="0" h="3276600" w="11483340">
                <a:moveTo>
                  <a:pt x="11412482" y="596900"/>
                </a:moveTo>
                <a:lnTo>
                  <a:pt x="11409780" y="596900"/>
                </a:lnTo>
                <a:lnTo>
                  <a:pt x="11409972" y="711200"/>
                </a:lnTo>
                <a:lnTo>
                  <a:pt x="11410092" y="812800"/>
                </a:lnTo>
                <a:lnTo>
                  <a:pt x="11410203" y="939800"/>
                </a:lnTo>
                <a:lnTo>
                  <a:pt x="11410492" y="1651000"/>
                </a:lnTo>
                <a:lnTo>
                  <a:pt x="11410607" y="2946400"/>
                </a:lnTo>
                <a:lnTo>
                  <a:pt x="11411093" y="2984500"/>
                </a:lnTo>
                <a:lnTo>
                  <a:pt x="11411290" y="3022600"/>
                </a:lnTo>
                <a:lnTo>
                  <a:pt x="11409308" y="3060700"/>
                </a:lnTo>
                <a:lnTo>
                  <a:pt x="11405022" y="3087686"/>
                </a:lnTo>
                <a:lnTo>
                  <a:pt x="11405553" y="3086100"/>
                </a:lnTo>
                <a:lnTo>
                  <a:pt x="11407515" y="3086100"/>
                </a:lnTo>
                <a:lnTo>
                  <a:pt x="11408199" y="3073400"/>
                </a:lnTo>
                <a:lnTo>
                  <a:pt x="11477411" y="3073400"/>
                </a:lnTo>
                <a:lnTo>
                  <a:pt x="11479936" y="3047861"/>
                </a:lnTo>
                <a:lnTo>
                  <a:pt x="11480427" y="3035300"/>
                </a:lnTo>
                <a:lnTo>
                  <a:pt x="11480293" y="2997200"/>
                </a:lnTo>
                <a:lnTo>
                  <a:pt x="11480111" y="2966939"/>
                </a:lnTo>
                <a:lnTo>
                  <a:pt x="11479903" y="2959100"/>
                </a:lnTo>
                <a:lnTo>
                  <a:pt x="11481516" y="2959100"/>
                </a:lnTo>
                <a:lnTo>
                  <a:pt x="11481553" y="2819400"/>
                </a:lnTo>
                <a:lnTo>
                  <a:pt x="11417462" y="2819400"/>
                </a:lnTo>
                <a:lnTo>
                  <a:pt x="11417354" y="2768600"/>
                </a:lnTo>
                <a:lnTo>
                  <a:pt x="11417208" y="2603500"/>
                </a:lnTo>
                <a:lnTo>
                  <a:pt x="11415057" y="2603500"/>
                </a:lnTo>
                <a:lnTo>
                  <a:pt x="11415178" y="1879600"/>
                </a:lnTo>
                <a:lnTo>
                  <a:pt x="11415342" y="1346200"/>
                </a:lnTo>
                <a:lnTo>
                  <a:pt x="11414104" y="1346200"/>
                </a:lnTo>
                <a:lnTo>
                  <a:pt x="11413933" y="990600"/>
                </a:lnTo>
                <a:lnTo>
                  <a:pt x="11412645" y="990600"/>
                </a:lnTo>
                <a:lnTo>
                  <a:pt x="11412568" y="939800"/>
                </a:lnTo>
                <a:lnTo>
                  <a:pt x="11412482" y="596900"/>
                </a:lnTo>
                <a:close/>
              </a:path>
              <a:path extrusionOk="0" h="3276600" w="11483340">
                <a:moveTo>
                  <a:pt x="11408722" y="3073400"/>
                </a:moveTo>
                <a:lnTo>
                  <a:pt x="11408199" y="3073400"/>
                </a:lnTo>
                <a:lnTo>
                  <a:pt x="11407515" y="3086100"/>
                </a:lnTo>
                <a:lnTo>
                  <a:pt x="11408722" y="3073400"/>
                </a:lnTo>
                <a:close/>
              </a:path>
              <a:path extrusionOk="0" h="3276600" w="11483340">
                <a:moveTo>
                  <a:pt x="11480111" y="2966939"/>
                </a:moveTo>
                <a:lnTo>
                  <a:pt x="11480293" y="2997200"/>
                </a:lnTo>
                <a:lnTo>
                  <a:pt x="11480427" y="3035300"/>
                </a:lnTo>
                <a:lnTo>
                  <a:pt x="11479936" y="3047861"/>
                </a:lnTo>
                <a:lnTo>
                  <a:pt x="11481178" y="3035300"/>
                </a:lnTo>
                <a:lnTo>
                  <a:pt x="11481618" y="2997200"/>
                </a:lnTo>
                <a:lnTo>
                  <a:pt x="11480577" y="2984500"/>
                </a:lnTo>
                <a:lnTo>
                  <a:pt x="11480111" y="2966939"/>
                </a:lnTo>
                <a:close/>
              </a:path>
              <a:path extrusionOk="0" h="3276600" w="11483340">
                <a:moveTo>
                  <a:pt x="11270789" y="0"/>
                </a:moveTo>
                <a:lnTo>
                  <a:pt x="228699" y="0"/>
                </a:lnTo>
                <a:lnTo>
                  <a:pt x="143578" y="25400"/>
                </a:lnTo>
                <a:lnTo>
                  <a:pt x="104968" y="38100"/>
                </a:lnTo>
                <a:lnTo>
                  <a:pt x="71709" y="76200"/>
                </a:lnTo>
                <a:lnTo>
                  <a:pt x="43982" y="101600"/>
                </a:lnTo>
                <a:lnTo>
                  <a:pt x="22592" y="139700"/>
                </a:lnTo>
                <a:lnTo>
                  <a:pt x="8350" y="177800"/>
                </a:lnTo>
                <a:lnTo>
                  <a:pt x="1512" y="228600"/>
                </a:lnTo>
                <a:lnTo>
                  <a:pt x="0" y="266700"/>
                </a:lnTo>
                <a:lnTo>
                  <a:pt x="1118" y="304800"/>
                </a:lnTo>
                <a:lnTo>
                  <a:pt x="2170" y="342900"/>
                </a:lnTo>
                <a:lnTo>
                  <a:pt x="3469" y="711200"/>
                </a:lnTo>
                <a:lnTo>
                  <a:pt x="4634" y="990600"/>
                </a:lnTo>
                <a:lnTo>
                  <a:pt x="5631" y="1206500"/>
                </a:lnTo>
                <a:lnTo>
                  <a:pt x="6944" y="1460500"/>
                </a:lnTo>
                <a:lnTo>
                  <a:pt x="8404" y="1714500"/>
                </a:lnTo>
                <a:lnTo>
                  <a:pt x="12890" y="2044700"/>
                </a:lnTo>
                <a:lnTo>
                  <a:pt x="14013" y="2120900"/>
                </a:lnTo>
                <a:lnTo>
                  <a:pt x="15183" y="2184400"/>
                </a:lnTo>
                <a:lnTo>
                  <a:pt x="16400" y="2260600"/>
                </a:lnTo>
                <a:lnTo>
                  <a:pt x="17664" y="2324100"/>
                </a:lnTo>
                <a:lnTo>
                  <a:pt x="18973" y="2400300"/>
                </a:lnTo>
                <a:lnTo>
                  <a:pt x="20328" y="2463800"/>
                </a:lnTo>
                <a:lnTo>
                  <a:pt x="21727" y="2527300"/>
                </a:lnTo>
                <a:lnTo>
                  <a:pt x="23171" y="2578100"/>
                </a:lnTo>
                <a:lnTo>
                  <a:pt x="24658" y="2641600"/>
                </a:lnTo>
                <a:lnTo>
                  <a:pt x="26188" y="2692400"/>
                </a:lnTo>
                <a:lnTo>
                  <a:pt x="27761" y="2743200"/>
                </a:lnTo>
                <a:lnTo>
                  <a:pt x="29375" y="2781300"/>
                </a:lnTo>
                <a:lnTo>
                  <a:pt x="31031" y="2819400"/>
                </a:lnTo>
                <a:lnTo>
                  <a:pt x="32728" y="2857500"/>
                </a:lnTo>
                <a:lnTo>
                  <a:pt x="36241" y="2908300"/>
                </a:lnTo>
                <a:lnTo>
                  <a:pt x="39911" y="2946400"/>
                </a:lnTo>
                <a:lnTo>
                  <a:pt x="44376" y="2959100"/>
                </a:lnTo>
                <a:lnTo>
                  <a:pt x="48532" y="2959100"/>
                </a:lnTo>
                <a:lnTo>
                  <a:pt x="55952" y="2882900"/>
                </a:lnTo>
                <a:lnTo>
                  <a:pt x="59230" y="2832100"/>
                </a:lnTo>
                <a:lnTo>
                  <a:pt x="62231" y="2755900"/>
                </a:lnTo>
                <a:lnTo>
                  <a:pt x="63011" y="2717800"/>
                </a:lnTo>
                <a:lnTo>
                  <a:pt x="63648" y="2692400"/>
                </a:lnTo>
                <a:lnTo>
                  <a:pt x="64170" y="2641600"/>
                </a:lnTo>
                <a:lnTo>
                  <a:pt x="64696" y="2578100"/>
                </a:lnTo>
                <a:lnTo>
                  <a:pt x="65052" y="2527300"/>
                </a:lnTo>
                <a:lnTo>
                  <a:pt x="65979" y="2374900"/>
                </a:lnTo>
                <a:lnTo>
                  <a:pt x="66367" y="2324100"/>
                </a:lnTo>
                <a:lnTo>
                  <a:pt x="66826" y="2273300"/>
                </a:lnTo>
                <a:lnTo>
                  <a:pt x="67847" y="2171700"/>
                </a:lnTo>
                <a:lnTo>
                  <a:pt x="68704" y="2095500"/>
                </a:lnTo>
                <a:lnTo>
                  <a:pt x="69412" y="2019300"/>
                </a:lnTo>
                <a:lnTo>
                  <a:pt x="70441" y="1879600"/>
                </a:lnTo>
                <a:lnTo>
                  <a:pt x="70792" y="1816100"/>
                </a:lnTo>
                <a:lnTo>
                  <a:pt x="71055" y="1739900"/>
                </a:lnTo>
                <a:lnTo>
                  <a:pt x="71266" y="1651000"/>
                </a:lnTo>
                <a:lnTo>
                  <a:pt x="71375" y="1587500"/>
                </a:lnTo>
                <a:lnTo>
                  <a:pt x="71495" y="1422400"/>
                </a:lnTo>
                <a:lnTo>
                  <a:pt x="71834" y="749300"/>
                </a:lnTo>
                <a:lnTo>
                  <a:pt x="71958" y="596900"/>
                </a:lnTo>
                <a:lnTo>
                  <a:pt x="72371" y="266700"/>
                </a:lnTo>
                <a:lnTo>
                  <a:pt x="74866" y="215900"/>
                </a:lnTo>
                <a:lnTo>
                  <a:pt x="83355" y="177800"/>
                </a:lnTo>
                <a:lnTo>
                  <a:pt x="124913" y="114300"/>
                </a:lnTo>
                <a:lnTo>
                  <a:pt x="159880" y="88900"/>
                </a:lnTo>
                <a:lnTo>
                  <a:pt x="180494" y="88900"/>
                </a:lnTo>
                <a:lnTo>
                  <a:pt x="203077" y="76200"/>
                </a:lnTo>
                <a:lnTo>
                  <a:pt x="11418083" y="76200"/>
                </a:lnTo>
                <a:lnTo>
                  <a:pt x="11407015" y="63500"/>
                </a:lnTo>
                <a:lnTo>
                  <a:pt x="11366722" y="38100"/>
                </a:lnTo>
                <a:lnTo>
                  <a:pt x="11320821" y="12700"/>
                </a:lnTo>
                <a:lnTo>
                  <a:pt x="11270789" y="0"/>
                </a:lnTo>
                <a:close/>
              </a:path>
              <a:path extrusionOk="0" h="3276600" w="11483340">
                <a:moveTo>
                  <a:pt x="11477806" y="977900"/>
                </a:moveTo>
                <a:lnTo>
                  <a:pt x="11415455" y="977900"/>
                </a:lnTo>
                <a:lnTo>
                  <a:pt x="11416198" y="1143000"/>
                </a:lnTo>
                <a:lnTo>
                  <a:pt x="11416858" y="1295400"/>
                </a:lnTo>
                <a:lnTo>
                  <a:pt x="11417455" y="1460500"/>
                </a:lnTo>
                <a:lnTo>
                  <a:pt x="11417724" y="1549400"/>
                </a:lnTo>
                <a:lnTo>
                  <a:pt x="11417972" y="1651000"/>
                </a:lnTo>
                <a:lnTo>
                  <a:pt x="11418094" y="1879600"/>
                </a:lnTo>
                <a:lnTo>
                  <a:pt x="11417619" y="2755900"/>
                </a:lnTo>
                <a:lnTo>
                  <a:pt x="11417498" y="2819400"/>
                </a:lnTo>
                <a:lnTo>
                  <a:pt x="11477872" y="2819400"/>
                </a:lnTo>
                <a:lnTo>
                  <a:pt x="11477390" y="2374900"/>
                </a:lnTo>
                <a:lnTo>
                  <a:pt x="11477607" y="2349500"/>
                </a:lnTo>
                <a:lnTo>
                  <a:pt x="11477681" y="2324100"/>
                </a:lnTo>
                <a:lnTo>
                  <a:pt x="11477799" y="2260600"/>
                </a:lnTo>
                <a:lnTo>
                  <a:pt x="11477806" y="977900"/>
                </a:lnTo>
                <a:close/>
              </a:path>
              <a:path extrusionOk="0" h="3276600" w="11483340">
                <a:moveTo>
                  <a:pt x="11418083" y="76200"/>
                </a:moveTo>
                <a:lnTo>
                  <a:pt x="11296600" y="76200"/>
                </a:lnTo>
                <a:lnTo>
                  <a:pt x="11322628" y="88900"/>
                </a:lnTo>
                <a:lnTo>
                  <a:pt x="11346292" y="101600"/>
                </a:lnTo>
                <a:lnTo>
                  <a:pt x="11352538" y="109241"/>
                </a:lnTo>
                <a:lnTo>
                  <a:pt x="11362173" y="114300"/>
                </a:lnTo>
                <a:lnTo>
                  <a:pt x="11379510" y="136131"/>
                </a:lnTo>
                <a:lnTo>
                  <a:pt x="11384377" y="139700"/>
                </a:lnTo>
                <a:lnTo>
                  <a:pt x="11387509" y="148193"/>
                </a:lnTo>
                <a:lnTo>
                  <a:pt x="11397791" y="165100"/>
                </a:lnTo>
                <a:lnTo>
                  <a:pt x="11399686" y="177800"/>
                </a:lnTo>
                <a:lnTo>
                  <a:pt x="11471914" y="177800"/>
                </a:lnTo>
                <a:lnTo>
                  <a:pt x="11478098" y="215900"/>
                </a:lnTo>
                <a:lnTo>
                  <a:pt x="11479960" y="254000"/>
                </a:lnTo>
                <a:lnTo>
                  <a:pt x="11479558" y="292100"/>
                </a:lnTo>
                <a:lnTo>
                  <a:pt x="11478950" y="317500"/>
                </a:lnTo>
                <a:lnTo>
                  <a:pt x="11477872" y="2819400"/>
                </a:lnTo>
                <a:lnTo>
                  <a:pt x="11481553" y="2819400"/>
                </a:lnTo>
                <a:lnTo>
                  <a:pt x="11482228" y="304800"/>
                </a:lnTo>
                <a:lnTo>
                  <a:pt x="11482570" y="279400"/>
                </a:lnTo>
                <a:lnTo>
                  <a:pt x="11482101" y="228600"/>
                </a:lnTo>
                <a:lnTo>
                  <a:pt x="11473389" y="177800"/>
                </a:lnTo>
                <a:lnTo>
                  <a:pt x="11453697" y="127000"/>
                </a:lnTo>
                <a:lnTo>
                  <a:pt x="11440219" y="101600"/>
                </a:lnTo>
                <a:lnTo>
                  <a:pt x="11418083" y="76200"/>
                </a:lnTo>
                <a:close/>
              </a:path>
              <a:path extrusionOk="0" h="3276600" w="11483340">
                <a:moveTo>
                  <a:pt x="11416818" y="1587500"/>
                </a:moveTo>
                <a:lnTo>
                  <a:pt x="11416654" y="1600200"/>
                </a:lnTo>
                <a:lnTo>
                  <a:pt x="11416501" y="1651000"/>
                </a:lnTo>
                <a:lnTo>
                  <a:pt x="11416075" y="1892300"/>
                </a:lnTo>
                <a:lnTo>
                  <a:pt x="11415403" y="2476500"/>
                </a:lnTo>
                <a:lnTo>
                  <a:pt x="11415279" y="2552700"/>
                </a:lnTo>
                <a:lnTo>
                  <a:pt x="11415163" y="2603500"/>
                </a:lnTo>
                <a:lnTo>
                  <a:pt x="11417208" y="2603500"/>
                </a:lnTo>
                <a:lnTo>
                  <a:pt x="11417090" y="2260600"/>
                </a:lnTo>
                <a:lnTo>
                  <a:pt x="11416965" y="1752600"/>
                </a:lnTo>
                <a:lnTo>
                  <a:pt x="11416879" y="1600200"/>
                </a:lnTo>
                <a:lnTo>
                  <a:pt x="11416818" y="1587500"/>
                </a:lnTo>
                <a:close/>
              </a:path>
              <a:path extrusionOk="0" h="3276600" w="11483340">
                <a:moveTo>
                  <a:pt x="11329386" y="97627"/>
                </a:moveTo>
                <a:lnTo>
                  <a:pt x="11359750" y="127000"/>
                </a:lnTo>
                <a:lnTo>
                  <a:pt x="11397513" y="177800"/>
                </a:lnTo>
                <a:lnTo>
                  <a:pt x="11406200" y="228600"/>
                </a:lnTo>
                <a:lnTo>
                  <a:pt x="11408953" y="266700"/>
                </a:lnTo>
                <a:lnTo>
                  <a:pt x="11408963" y="1346200"/>
                </a:lnTo>
                <a:lnTo>
                  <a:pt x="11409092" y="1422400"/>
                </a:lnTo>
                <a:lnTo>
                  <a:pt x="11409188" y="1460500"/>
                </a:lnTo>
                <a:lnTo>
                  <a:pt x="11409330" y="1295400"/>
                </a:lnTo>
                <a:lnTo>
                  <a:pt x="11409542" y="698500"/>
                </a:lnTo>
                <a:lnTo>
                  <a:pt x="11409629" y="635000"/>
                </a:lnTo>
                <a:lnTo>
                  <a:pt x="11409780" y="596900"/>
                </a:lnTo>
                <a:lnTo>
                  <a:pt x="11412482" y="596900"/>
                </a:lnTo>
                <a:lnTo>
                  <a:pt x="11412481" y="406400"/>
                </a:lnTo>
                <a:lnTo>
                  <a:pt x="11478429" y="406400"/>
                </a:lnTo>
                <a:lnTo>
                  <a:pt x="11478527" y="368300"/>
                </a:lnTo>
                <a:lnTo>
                  <a:pt x="11412586" y="368300"/>
                </a:lnTo>
                <a:lnTo>
                  <a:pt x="11412878" y="317500"/>
                </a:lnTo>
                <a:lnTo>
                  <a:pt x="11413236" y="279400"/>
                </a:lnTo>
                <a:lnTo>
                  <a:pt x="11412466" y="236588"/>
                </a:lnTo>
                <a:lnTo>
                  <a:pt x="11403108" y="190500"/>
                </a:lnTo>
                <a:lnTo>
                  <a:pt x="11387509" y="148193"/>
                </a:lnTo>
                <a:lnTo>
                  <a:pt x="11367055" y="127000"/>
                </a:lnTo>
                <a:lnTo>
                  <a:pt x="11352538" y="109241"/>
                </a:lnTo>
                <a:lnTo>
                  <a:pt x="11337986" y="101600"/>
                </a:lnTo>
                <a:lnTo>
                  <a:pt x="11329386" y="97627"/>
                </a:lnTo>
                <a:close/>
              </a:path>
              <a:path extrusionOk="0" h="3276600" w="11483340">
                <a:moveTo>
                  <a:pt x="11478017" y="673100"/>
                </a:moveTo>
                <a:lnTo>
                  <a:pt x="11413780" y="673100"/>
                </a:lnTo>
                <a:lnTo>
                  <a:pt x="11414136" y="698500"/>
                </a:lnTo>
                <a:lnTo>
                  <a:pt x="11414230" y="965200"/>
                </a:lnTo>
                <a:lnTo>
                  <a:pt x="11414104" y="1346200"/>
                </a:lnTo>
                <a:lnTo>
                  <a:pt x="11415342" y="1346200"/>
                </a:lnTo>
                <a:lnTo>
                  <a:pt x="11415455" y="977900"/>
                </a:lnTo>
                <a:lnTo>
                  <a:pt x="11477806" y="977900"/>
                </a:lnTo>
                <a:lnTo>
                  <a:pt x="11477929" y="749300"/>
                </a:lnTo>
                <a:lnTo>
                  <a:pt x="11478017" y="673100"/>
                </a:lnTo>
                <a:close/>
              </a:path>
              <a:path extrusionOk="0" h="3276600" w="11483340">
                <a:moveTo>
                  <a:pt x="11478429" y="406400"/>
                </a:moveTo>
                <a:lnTo>
                  <a:pt x="11412481" y="406400"/>
                </a:lnTo>
                <a:lnTo>
                  <a:pt x="11413183" y="533400"/>
                </a:lnTo>
                <a:lnTo>
                  <a:pt x="11412947" y="825500"/>
                </a:lnTo>
                <a:lnTo>
                  <a:pt x="11412804" y="939800"/>
                </a:lnTo>
                <a:lnTo>
                  <a:pt x="11412712" y="990600"/>
                </a:lnTo>
                <a:lnTo>
                  <a:pt x="11413933" y="990600"/>
                </a:lnTo>
                <a:lnTo>
                  <a:pt x="11413780" y="673100"/>
                </a:lnTo>
                <a:lnTo>
                  <a:pt x="11478017" y="673100"/>
                </a:lnTo>
                <a:lnTo>
                  <a:pt x="11478120" y="584200"/>
                </a:lnTo>
                <a:lnTo>
                  <a:pt x="11478364" y="431800"/>
                </a:lnTo>
                <a:lnTo>
                  <a:pt x="11478429" y="406400"/>
                </a:lnTo>
                <a:close/>
              </a:path>
              <a:path extrusionOk="0" h="3276600" w="11483340">
                <a:moveTo>
                  <a:pt x="11471914" y="177800"/>
                </a:moveTo>
                <a:lnTo>
                  <a:pt x="11403173" y="177800"/>
                </a:lnTo>
                <a:lnTo>
                  <a:pt x="11407232" y="203200"/>
                </a:lnTo>
                <a:lnTo>
                  <a:pt x="11410848" y="215900"/>
                </a:lnTo>
                <a:lnTo>
                  <a:pt x="11411721" y="227058"/>
                </a:lnTo>
                <a:lnTo>
                  <a:pt x="11412084" y="228600"/>
                </a:lnTo>
                <a:lnTo>
                  <a:pt x="11412466" y="236588"/>
                </a:lnTo>
                <a:lnTo>
                  <a:pt x="11412835" y="241300"/>
                </a:lnTo>
                <a:lnTo>
                  <a:pt x="11412875" y="245132"/>
                </a:lnTo>
                <a:lnTo>
                  <a:pt x="11414515" y="279400"/>
                </a:lnTo>
                <a:lnTo>
                  <a:pt x="11413613" y="317500"/>
                </a:lnTo>
                <a:lnTo>
                  <a:pt x="11412586" y="368300"/>
                </a:lnTo>
                <a:lnTo>
                  <a:pt x="11478527" y="368300"/>
                </a:lnTo>
                <a:lnTo>
                  <a:pt x="11478626" y="330200"/>
                </a:lnTo>
                <a:lnTo>
                  <a:pt x="11479306" y="292100"/>
                </a:lnTo>
                <a:lnTo>
                  <a:pt x="11479785" y="254000"/>
                </a:lnTo>
                <a:lnTo>
                  <a:pt x="11478007" y="215900"/>
                </a:lnTo>
                <a:lnTo>
                  <a:pt x="11471914" y="177800"/>
                </a:lnTo>
                <a:close/>
              </a:path>
              <a:path extrusionOk="0" h="3276600" w="11483340">
                <a:moveTo>
                  <a:pt x="11412466" y="236588"/>
                </a:moveTo>
                <a:lnTo>
                  <a:pt x="11412875" y="245132"/>
                </a:lnTo>
                <a:lnTo>
                  <a:pt x="11412835" y="241300"/>
                </a:lnTo>
                <a:lnTo>
                  <a:pt x="11412466" y="236588"/>
                </a:lnTo>
                <a:close/>
              </a:path>
              <a:path extrusionOk="0" h="3276600" w="11483340">
                <a:moveTo>
                  <a:pt x="11387509" y="148193"/>
                </a:moveTo>
                <a:lnTo>
                  <a:pt x="11403108" y="190500"/>
                </a:lnTo>
                <a:lnTo>
                  <a:pt x="11411721" y="227058"/>
                </a:lnTo>
                <a:lnTo>
                  <a:pt x="11410848" y="215900"/>
                </a:lnTo>
                <a:lnTo>
                  <a:pt x="11407232" y="203200"/>
                </a:lnTo>
                <a:lnTo>
                  <a:pt x="11403173" y="177800"/>
                </a:lnTo>
                <a:lnTo>
                  <a:pt x="11399686" y="177800"/>
                </a:lnTo>
                <a:lnTo>
                  <a:pt x="11397791" y="165100"/>
                </a:lnTo>
                <a:lnTo>
                  <a:pt x="11387509" y="148193"/>
                </a:lnTo>
                <a:close/>
              </a:path>
              <a:path extrusionOk="0" h="3276600" w="11483340">
                <a:moveTo>
                  <a:pt x="11352538" y="109241"/>
                </a:moveTo>
                <a:lnTo>
                  <a:pt x="11367055" y="127000"/>
                </a:lnTo>
                <a:lnTo>
                  <a:pt x="11379510" y="136131"/>
                </a:lnTo>
                <a:lnTo>
                  <a:pt x="11362173" y="114300"/>
                </a:lnTo>
                <a:lnTo>
                  <a:pt x="11352538" y="109241"/>
                </a:lnTo>
                <a:close/>
              </a:path>
              <a:path extrusionOk="0" h="3276600" w="11483340">
                <a:moveTo>
                  <a:pt x="11291284" y="80954"/>
                </a:moveTo>
                <a:lnTo>
                  <a:pt x="11310495" y="88900"/>
                </a:lnTo>
                <a:lnTo>
                  <a:pt x="11329386" y="97627"/>
                </a:lnTo>
                <a:lnTo>
                  <a:pt x="11320365" y="88900"/>
                </a:lnTo>
                <a:lnTo>
                  <a:pt x="11291284" y="80954"/>
                </a:lnTo>
                <a:close/>
              </a:path>
              <a:path extrusionOk="0" h="3276600" w="11483340">
                <a:moveTo>
                  <a:pt x="11279790" y="76200"/>
                </a:moveTo>
                <a:lnTo>
                  <a:pt x="11273884" y="76200"/>
                </a:lnTo>
                <a:lnTo>
                  <a:pt x="11291284" y="80954"/>
                </a:lnTo>
                <a:lnTo>
                  <a:pt x="11279790" y="76200"/>
                </a:lnTo>
                <a:close/>
              </a:path>
            </a:pathLst>
          </a:custGeom>
          <a:solidFill>
            <a:srgbClr val="FF40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4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440" name="Shape 4440"/>
        <p:cNvGrpSpPr/>
        <p:nvPr/>
      </p:nvGrpSpPr>
      <p:grpSpPr>
        <a:xfrm>
          <a:off x="0" y="0"/>
          <a:ext cx="0" cy="0"/>
          <a:chOff x="0" y="0"/>
          <a:chExt cx="0" cy="0"/>
        </a:xfrm>
      </p:grpSpPr>
      <p:sp>
        <p:nvSpPr>
          <p:cNvPr id="4441" name="Google Shape;4441;p491"/>
          <p:cNvSpPr txBox="1"/>
          <p:nvPr/>
        </p:nvSpPr>
        <p:spPr>
          <a:xfrm>
            <a:off x="476255" y="1399626"/>
            <a:ext cx="2811900" cy="18054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SzPts val="500"/>
              <a:buNone/>
            </a:pPr>
            <a:r>
              <a:rPr lang="en" sz="1800">
                <a:latin typeface="Questrial"/>
                <a:ea typeface="Questrial"/>
                <a:cs typeface="Questrial"/>
                <a:sym typeface="Questrial"/>
              </a:rPr>
              <a:t>RStudio automatically runs some  code for you </a:t>
            </a:r>
            <a:endParaRPr sz="1800">
              <a:latin typeface="Questrial"/>
              <a:ea typeface="Questrial"/>
              <a:cs typeface="Questrial"/>
              <a:sym typeface="Questrial"/>
            </a:endParaRPr>
          </a:p>
          <a:p>
            <a:pPr indent="0" lvl="0" marL="0" marR="0" rtl="0" algn="l">
              <a:lnSpc>
                <a:spcPct val="100000"/>
              </a:lnSpc>
              <a:spcBef>
                <a:spcPts val="0"/>
              </a:spcBef>
              <a:spcAft>
                <a:spcPts val="0"/>
              </a:spcAft>
              <a:buSzPts val="500"/>
              <a:buNone/>
            </a:pPr>
            <a:r>
              <a:rPr lang="en" sz="1800">
                <a:latin typeface="Questrial"/>
                <a:ea typeface="Questrial"/>
                <a:cs typeface="Questrial"/>
                <a:sym typeface="Questrial"/>
              </a:rPr>
              <a:t>(you can paste this into your R Notebook for  reproducibility!) </a:t>
            </a:r>
            <a:endParaRPr sz="1800">
              <a:latin typeface="Questrial"/>
              <a:ea typeface="Questrial"/>
              <a:cs typeface="Questrial"/>
              <a:sym typeface="Questrial"/>
            </a:endParaRPr>
          </a:p>
          <a:p>
            <a:pPr indent="0" lvl="0" marL="0" marR="0" rtl="0" algn="l">
              <a:lnSpc>
                <a:spcPct val="100000"/>
              </a:lnSpc>
              <a:spcBef>
                <a:spcPts val="0"/>
              </a:spcBef>
              <a:spcAft>
                <a:spcPts val="0"/>
              </a:spcAft>
              <a:buSzPts val="500"/>
              <a:buNone/>
            </a:pPr>
            <a:r>
              <a:rPr lang="en" sz="1800">
                <a:latin typeface="Questrial"/>
                <a:ea typeface="Questrial"/>
                <a:cs typeface="Questrial"/>
                <a:sym typeface="Questrial"/>
              </a:rPr>
              <a:t>and shows the View</a:t>
            </a:r>
            <a:endParaRPr sz="1800">
              <a:latin typeface="Questrial"/>
              <a:ea typeface="Questrial"/>
              <a:cs typeface="Questrial"/>
              <a:sym typeface="Questrial"/>
            </a:endParaRPr>
          </a:p>
          <a:p>
            <a:pPr indent="0" lvl="0" marL="0" marR="0" rtl="0" algn="l">
              <a:lnSpc>
                <a:spcPct val="100000"/>
              </a:lnSpc>
              <a:spcBef>
                <a:spcPts val="0"/>
              </a:spcBef>
              <a:spcAft>
                <a:spcPts val="0"/>
              </a:spcAft>
              <a:buSzPts val="500"/>
              <a:buNone/>
            </a:pPr>
            <a:r>
              <a:t/>
            </a:r>
            <a:endParaRPr sz="1800">
              <a:latin typeface="Questrial"/>
              <a:ea typeface="Questrial"/>
              <a:cs typeface="Questrial"/>
              <a:sym typeface="Questrial"/>
            </a:endParaRPr>
          </a:p>
          <a:p>
            <a:pPr indent="0" lvl="0" marL="0" marR="0" rtl="0" algn="l">
              <a:lnSpc>
                <a:spcPct val="100000"/>
              </a:lnSpc>
              <a:spcBef>
                <a:spcPts val="0"/>
              </a:spcBef>
              <a:spcAft>
                <a:spcPts val="0"/>
              </a:spcAft>
              <a:buSzPts val="500"/>
              <a:buNone/>
            </a:pPr>
            <a:r>
              <a:t/>
            </a:r>
            <a:endParaRPr sz="1800">
              <a:latin typeface="Questrial"/>
              <a:ea typeface="Questrial"/>
              <a:cs typeface="Questrial"/>
              <a:sym typeface="Questrial"/>
            </a:endParaRPr>
          </a:p>
          <a:p>
            <a:pPr indent="0" lvl="0" marL="0" marR="0" rtl="0" algn="l">
              <a:lnSpc>
                <a:spcPct val="100000"/>
              </a:lnSpc>
              <a:spcBef>
                <a:spcPts val="0"/>
              </a:spcBef>
              <a:spcAft>
                <a:spcPts val="0"/>
              </a:spcAft>
              <a:buSzPts val="500"/>
              <a:buNone/>
            </a:pPr>
            <a:r>
              <a:t/>
            </a:r>
            <a:endParaRPr sz="1800">
              <a:latin typeface="Questrial"/>
              <a:ea typeface="Questrial"/>
              <a:cs typeface="Questrial"/>
              <a:sym typeface="Questrial"/>
            </a:endParaRPr>
          </a:p>
          <a:p>
            <a:pPr indent="0" lvl="0" marL="0" marR="0" rtl="0" algn="l">
              <a:lnSpc>
                <a:spcPct val="100000"/>
              </a:lnSpc>
              <a:spcBef>
                <a:spcPts val="0"/>
              </a:spcBef>
              <a:spcAft>
                <a:spcPts val="0"/>
              </a:spcAft>
              <a:buSzPts val="500"/>
              <a:buNone/>
            </a:pPr>
            <a:r>
              <a:t/>
            </a:r>
            <a:endParaRPr sz="1800">
              <a:latin typeface="Questrial"/>
              <a:ea typeface="Questrial"/>
              <a:cs typeface="Questrial"/>
              <a:sym typeface="Questrial"/>
            </a:endParaRPr>
          </a:p>
          <a:p>
            <a:pPr indent="0" lvl="0" marL="0" marR="0" rtl="0" algn="l">
              <a:lnSpc>
                <a:spcPct val="100000"/>
              </a:lnSpc>
              <a:spcBef>
                <a:spcPts val="0"/>
              </a:spcBef>
              <a:spcAft>
                <a:spcPts val="0"/>
              </a:spcAft>
              <a:buSzPts val="500"/>
              <a:buNone/>
            </a:pPr>
            <a:r>
              <a:t/>
            </a:r>
            <a:endParaRPr sz="18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800">
              <a:latin typeface="Questrial"/>
              <a:ea typeface="Questrial"/>
              <a:cs typeface="Questrial"/>
              <a:sym typeface="Questrial"/>
            </a:endParaRPr>
          </a:p>
        </p:txBody>
      </p:sp>
      <p:sp>
        <p:nvSpPr>
          <p:cNvPr id="4442" name="Google Shape;4442;p491"/>
          <p:cNvSpPr txBox="1"/>
          <p:nvPr/>
        </p:nvSpPr>
        <p:spPr>
          <a:xfrm>
            <a:off x="476255" y="353403"/>
            <a:ext cx="6181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Import using the RStudio Interface</a:t>
            </a:r>
            <a:endParaRPr b="1" sz="3000">
              <a:latin typeface="Questrial"/>
              <a:ea typeface="Questrial"/>
              <a:cs typeface="Questrial"/>
              <a:sym typeface="Questrial"/>
            </a:endParaRPr>
          </a:p>
        </p:txBody>
      </p:sp>
      <p:sp>
        <p:nvSpPr>
          <p:cNvPr id="4443" name="Google Shape;4443;p491"/>
          <p:cNvSpPr/>
          <p:nvPr/>
        </p:nvSpPr>
        <p:spPr>
          <a:xfrm>
            <a:off x="3439922" y="1269417"/>
            <a:ext cx="5784000" cy="3756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44" name="Google Shape;4444;p491"/>
          <p:cNvSpPr/>
          <p:nvPr/>
        </p:nvSpPr>
        <p:spPr>
          <a:xfrm>
            <a:off x="3635525" y="3699319"/>
            <a:ext cx="1822800" cy="249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45" name="Google Shape;4445;p491"/>
          <p:cNvSpPr/>
          <p:nvPr/>
        </p:nvSpPr>
        <p:spPr>
          <a:xfrm>
            <a:off x="3647819" y="4417056"/>
            <a:ext cx="725100" cy="185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46" name="Google Shape;4446;p491"/>
          <p:cNvSpPr/>
          <p:nvPr/>
        </p:nvSpPr>
        <p:spPr>
          <a:xfrm>
            <a:off x="3625042" y="2170837"/>
            <a:ext cx="2943860" cy="1433830"/>
          </a:xfrm>
          <a:custGeom>
            <a:rect b="b" l="l" r="r" t="t"/>
            <a:pathLst>
              <a:path extrusionOk="0" h="3584575" w="7359650">
                <a:moveTo>
                  <a:pt x="7202744" y="3568700"/>
                </a:moveTo>
                <a:lnTo>
                  <a:pt x="2749286" y="3568700"/>
                </a:lnTo>
                <a:lnTo>
                  <a:pt x="2889179" y="3581400"/>
                </a:lnTo>
                <a:lnTo>
                  <a:pt x="7172664" y="3581400"/>
                </a:lnTo>
                <a:lnTo>
                  <a:pt x="7199317" y="3570368"/>
                </a:lnTo>
                <a:lnTo>
                  <a:pt x="7202744" y="3568700"/>
                </a:lnTo>
                <a:close/>
              </a:path>
              <a:path extrusionOk="0" h="3584575" w="7359650">
                <a:moveTo>
                  <a:pt x="7221400" y="3568700"/>
                </a:moveTo>
                <a:lnTo>
                  <a:pt x="7203348" y="3568700"/>
                </a:lnTo>
                <a:lnTo>
                  <a:pt x="7199317" y="3570368"/>
                </a:lnTo>
                <a:lnTo>
                  <a:pt x="7176657" y="3581400"/>
                </a:lnTo>
                <a:lnTo>
                  <a:pt x="7221400" y="3568700"/>
                </a:lnTo>
                <a:close/>
              </a:path>
              <a:path extrusionOk="0" h="3584575" w="7359650">
                <a:moveTo>
                  <a:pt x="7235603" y="3556000"/>
                </a:moveTo>
                <a:lnTo>
                  <a:pt x="735580" y="3556000"/>
                </a:lnTo>
                <a:lnTo>
                  <a:pt x="1371989" y="3568700"/>
                </a:lnTo>
                <a:lnTo>
                  <a:pt x="7202744" y="3568700"/>
                </a:lnTo>
                <a:lnTo>
                  <a:pt x="7199317" y="3570368"/>
                </a:lnTo>
                <a:lnTo>
                  <a:pt x="7203348" y="3568700"/>
                </a:lnTo>
                <a:lnTo>
                  <a:pt x="7235603" y="3556000"/>
                </a:lnTo>
                <a:close/>
              </a:path>
              <a:path extrusionOk="0" h="3584575" w="7359650">
                <a:moveTo>
                  <a:pt x="7238512" y="3557875"/>
                </a:moveTo>
                <a:lnTo>
                  <a:pt x="7221400" y="3568700"/>
                </a:lnTo>
                <a:lnTo>
                  <a:pt x="7228285" y="3568700"/>
                </a:lnTo>
                <a:lnTo>
                  <a:pt x="7238512" y="3557875"/>
                </a:lnTo>
                <a:close/>
              </a:path>
              <a:path extrusionOk="0" h="3584575" w="7359650">
                <a:moveTo>
                  <a:pt x="7263102" y="3536893"/>
                </a:moveTo>
                <a:lnTo>
                  <a:pt x="7252282" y="3543300"/>
                </a:lnTo>
                <a:lnTo>
                  <a:pt x="7238512" y="3557875"/>
                </a:lnTo>
                <a:lnTo>
                  <a:pt x="7251833" y="3549448"/>
                </a:lnTo>
                <a:lnTo>
                  <a:pt x="7253622" y="3543300"/>
                </a:lnTo>
                <a:lnTo>
                  <a:pt x="7257440" y="3543300"/>
                </a:lnTo>
                <a:lnTo>
                  <a:pt x="7263102" y="3536893"/>
                </a:lnTo>
                <a:close/>
              </a:path>
              <a:path extrusionOk="0" h="3584575" w="7359650">
                <a:moveTo>
                  <a:pt x="183126" y="3544357"/>
                </a:moveTo>
                <a:lnTo>
                  <a:pt x="191252" y="3556000"/>
                </a:lnTo>
                <a:lnTo>
                  <a:pt x="211850" y="3556000"/>
                </a:lnTo>
                <a:lnTo>
                  <a:pt x="183126" y="3544357"/>
                </a:lnTo>
                <a:close/>
              </a:path>
              <a:path extrusionOk="0" h="3584575" w="7359650">
                <a:moveTo>
                  <a:pt x="7268665" y="3530600"/>
                </a:moveTo>
                <a:lnTo>
                  <a:pt x="2382646" y="3530600"/>
                </a:lnTo>
                <a:lnTo>
                  <a:pt x="2382646" y="3543300"/>
                </a:lnTo>
                <a:lnTo>
                  <a:pt x="857176" y="3543300"/>
                </a:lnTo>
                <a:lnTo>
                  <a:pt x="1070182" y="3556000"/>
                </a:lnTo>
                <a:lnTo>
                  <a:pt x="7240284" y="3556000"/>
                </a:lnTo>
                <a:lnTo>
                  <a:pt x="7252282" y="3543300"/>
                </a:lnTo>
                <a:lnTo>
                  <a:pt x="7263102" y="3536893"/>
                </a:lnTo>
                <a:lnTo>
                  <a:pt x="7268665" y="3530600"/>
                </a:lnTo>
                <a:close/>
              </a:path>
              <a:path extrusionOk="0" h="3584575" w="7359650">
                <a:moveTo>
                  <a:pt x="7251833" y="3549448"/>
                </a:moveTo>
                <a:lnTo>
                  <a:pt x="7241476" y="3556000"/>
                </a:lnTo>
                <a:lnTo>
                  <a:pt x="7249926" y="3556000"/>
                </a:lnTo>
                <a:lnTo>
                  <a:pt x="7251833" y="3549448"/>
                </a:lnTo>
                <a:close/>
              </a:path>
              <a:path extrusionOk="0" h="3584575" w="7359650">
                <a:moveTo>
                  <a:pt x="7292752" y="3517085"/>
                </a:moveTo>
                <a:lnTo>
                  <a:pt x="7291817" y="3517900"/>
                </a:lnTo>
                <a:lnTo>
                  <a:pt x="7273733" y="3530600"/>
                </a:lnTo>
                <a:lnTo>
                  <a:pt x="7263102" y="3536893"/>
                </a:lnTo>
                <a:lnTo>
                  <a:pt x="7257440" y="3543300"/>
                </a:lnTo>
                <a:lnTo>
                  <a:pt x="7253622" y="3543300"/>
                </a:lnTo>
                <a:lnTo>
                  <a:pt x="7251833" y="3549448"/>
                </a:lnTo>
                <a:lnTo>
                  <a:pt x="7261553" y="3543300"/>
                </a:lnTo>
                <a:lnTo>
                  <a:pt x="7279178" y="3530337"/>
                </a:lnTo>
                <a:lnTo>
                  <a:pt x="7292249" y="3517900"/>
                </a:lnTo>
                <a:lnTo>
                  <a:pt x="7292752" y="3517085"/>
                </a:lnTo>
                <a:close/>
              </a:path>
              <a:path extrusionOk="0" h="3584575" w="7359650">
                <a:moveTo>
                  <a:pt x="182388" y="3543300"/>
                </a:moveTo>
                <a:lnTo>
                  <a:pt x="180517" y="3543300"/>
                </a:lnTo>
                <a:lnTo>
                  <a:pt x="183126" y="3544357"/>
                </a:lnTo>
                <a:lnTo>
                  <a:pt x="182388" y="3543300"/>
                </a:lnTo>
                <a:close/>
              </a:path>
              <a:path extrusionOk="0" h="3584575" w="7359650">
                <a:moveTo>
                  <a:pt x="132172" y="3514895"/>
                </a:moveTo>
                <a:lnTo>
                  <a:pt x="135374" y="3517900"/>
                </a:lnTo>
                <a:lnTo>
                  <a:pt x="153493" y="3530600"/>
                </a:lnTo>
                <a:lnTo>
                  <a:pt x="176544" y="3530600"/>
                </a:lnTo>
                <a:lnTo>
                  <a:pt x="204947" y="3543300"/>
                </a:lnTo>
                <a:lnTo>
                  <a:pt x="208817" y="3543300"/>
                </a:lnTo>
                <a:lnTo>
                  <a:pt x="180694" y="3530600"/>
                </a:lnTo>
                <a:lnTo>
                  <a:pt x="138145" y="3517900"/>
                </a:lnTo>
                <a:lnTo>
                  <a:pt x="132172" y="3514895"/>
                </a:lnTo>
                <a:close/>
              </a:path>
              <a:path extrusionOk="0" h="3584575" w="7359650">
                <a:moveTo>
                  <a:pt x="2006500" y="3530600"/>
                </a:moveTo>
                <a:lnTo>
                  <a:pt x="1567662" y="3530600"/>
                </a:lnTo>
                <a:lnTo>
                  <a:pt x="1451778" y="3543300"/>
                </a:lnTo>
                <a:lnTo>
                  <a:pt x="1982815" y="3543300"/>
                </a:lnTo>
                <a:lnTo>
                  <a:pt x="2006500" y="3530600"/>
                </a:lnTo>
                <a:close/>
              </a:path>
              <a:path extrusionOk="0" h="3584575" w="7359650">
                <a:moveTo>
                  <a:pt x="3187943" y="3517900"/>
                </a:moveTo>
                <a:lnTo>
                  <a:pt x="2551195" y="3517900"/>
                </a:lnTo>
                <a:lnTo>
                  <a:pt x="2563470" y="3530600"/>
                </a:lnTo>
                <a:lnTo>
                  <a:pt x="3197853" y="3530600"/>
                </a:lnTo>
                <a:lnTo>
                  <a:pt x="3187943" y="3517900"/>
                </a:lnTo>
                <a:close/>
              </a:path>
              <a:path extrusionOk="0" h="3584575" w="7359650">
                <a:moveTo>
                  <a:pt x="3538701" y="3517900"/>
                </a:moveTo>
                <a:lnTo>
                  <a:pt x="3217261" y="3517900"/>
                </a:lnTo>
                <a:lnTo>
                  <a:pt x="3266506" y="3530600"/>
                </a:lnTo>
                <a:lnTo>
                  <a:pt x="3514806" y="3530600"/>
                </a:lnTo>
                <a:lnTo>
                  <a:pt x="3538701" y="3517900"/>
                </a:lnTo>
                <a:close/>
              </a:path>
              <a:path extrusionOk="0" h="3584575" w="7359650">
                <a:moveTo>
                  <a:pt x="4190166" y="3517900"/>
                </a:moveTo>
                <a:lnTo>
                  <a:pt x="3957523" y="3517900"/>
                </a:lnTo>
                <a:lnTo>
                  <a:pt x="3948865" y="3530600"/>
                </a:lnTo>
                <a:lnTo>
                  <a:pt x="4249250" y="3530600"/>
                </a:lnTo>
                <a:lnTo>
                  <a:pt x="4190166" y="3517900"/>
                </a:lnTo>
                <a:close/>
              </a:path>
              <a:path extrusionOk="0" h="3584575" w="7359650">
                <a:moveTo>
                  <a:pt x="7357698" y="3009900"/>
                </a:moveTo>
                <a:lnTo>
                  <a:pt x="7292841" y="3009900"/>
                </a:lnTo>
                <a:lnTo>
                  <a:pt x="7292901" y="3136900"/>
                </a:lnTo>
                <a:lnTo>
                  <a:pt x="7292779" y="3276600"/>
                </a:lnTo>
                <a:lnTo>
                  <a:pt x="7293143" y="3302000"/>
                </a:lnTo>
                <a:lnTo>
                  <a:pt x="7293578" y="3327400"/>
                </a:lnTo>
                <a:lnTo>
                  <a:pt x="7293003" y="3352800"/>
                </a:lnTo>
                <a:lnTo>
                  <a:pt x="7284610" y="3403600"/>
                </a:lnTo>
                <a:lnTo>
                  <a:pt x="7263990" y="3454400"/>
                </a:lnTo>
                <a:lnTo>
                  <a:pt x="7232869" y="3479800"/>
                </a:lnTo>
                <a:lnTo>
                  <a:pt x="7221654" y="3487362"/>
                </a:lnTo>
                <a:lnTo>
                  <a:pt x="7202175" y="3505200"/>
                </a:lnTo>
                <a:lnTo>
                  <a:pt x="7172809" y="3516940"/>
                </a:lnTo>
                <a:lnTo>
                  <a:pt x="7171834" y="3517900"/>
                </a:lnTo>
                <a:lnTo>
                  <a:pt x="5300633" y="3517900"/>
                </a:lnTo>
                <a:lnTo>
                  <a:pt x="5324687" y="3530600"/>
                </a:lnTo>
                <a:lnTo>
                  <a:pt x="7273733" y="3530600"/>
                </a:lnTo>
                <a:lnTo>
                  <a:pt x="7291817" y="3517900"/>
                </a:lnTo>
                <a:lnTo>
                  <a:pt x="7292752" y="3517085"/>
                </a:lnTo>
                <a:lnTo>
                  <a:pt x="7307919" y="3492500"/>
                </a:lnTo>
                <a:lnTo>
                  <a:pt x="7325124" y="3467100"/>
                </a:lnTo>
                <a:lnTo>
                  <a:pt x="7329032" y="3467100"/>
                </a:lnTo>
                <a:lnTo>
                  <a:pt x="7344194" y="3429000"/>
                </a:lnTo>
                <a:lnTo>
                  <a:pt x="7355709" y="3390900"/>
                </a:lnTo>
                <a:lnTo>
                  <a:pt x="7358962" y="3352800"/>
                </a:lnTo>
                <a:lnTo>
                  <a:pt x="7359459" y="3314700"/>
                </a:lnTo>
                <a:lnTo>
                  <a:pt x="7358671" y="3289300"/>
                </a:lnTo>
                <a:lnTo>
                  <a:pt x="7358065" y="3263900"/>
                </a:lnTo>
                <a:lnTo>
                  <a:pt x="7357942" y="3149600"/>
                </a:lnTo>
                <a:lnTo>
                  <a:pt x="7357829" y="3073400"/>
                </a:lnTo>
                <a:lnTo>
                  <a:pt x="7357698" y="3009900"/>
                </a:lnTo>
                <a:close/>
              </a:path>
              <a:path extrusionOk="0" h="3584575" w="7359650">
                <a:moveTo>
                  <a:pt x="7279178" y="3530337"/>
                </a:moveTo>
                <a:lnTo>
                  <a:pt x="7278821" y="3530600"/>
                </a:lnTo>
                <a:lnTo>
                  <a:pt x="7279178" y="3530337"/>
                </a:lnTo>
                <a:close/>
              </a:path>
              <a:path extrusionOk="0" h="3584575" w="7359650">
                <a:moveTo>
                  <a:pt x="7303608" y="3507627"/>
                </a:moveTo>
                <a:lnTo>
                  <a:pt x="7292752" y="3517085"/>
                </a:lnTo>
                <a:lnTo>
                  <a:pt x="7292249" y="3517900"/>
                </a:lnTo>
                <a:lnTo>
                  <a:pt x="7279178" y="3530337"/>
                </a:lnTo>
                <a:lnTo>
                  <a:pt x="7296088" y="3517900"/>
                </a:lnTo>
                <a:lnTo>
                  <a:pt x="7303608" y="3507627"/>
                </a:lnTo>
                <a:close/>
              </a:path>
              <a:path extrusionOk="0" h="3584575" w="7359650">
                <a:moveTo>
                  <a:pt x="7203820" y="3495982"/>
                </a:moveTo>
                <a:lnTo>
                  <a:pt x="7171516" y="3505200"/>
                </a:lnTo>
                <a:lnTo>
                  <a:pt x="7145533" y="3517900"/>
                </a:lnTo>
                <a:lnTo>
                  <a:pt x="7151141" y="3517900"/>
                </a:lnTo>
                <a:lnTo>
                  <a:pt x="7181646" y="3505200"/>
                </a:lnTo>
                <a:lnTo>
                  <a:pt x="7193368" y="3505200"/>
                </a:lnTo>
                <a:lnTo>
                  <a:pt x="7201948" y="3499928"/>
                </a:lnTo>
                <a:lnTo>
                  <a:pt x="7203820" y="3495982"/>
                </a:lnTo>
                <a:close/>
              </a:path>
              <a:path extrusionOk="0" h="3584575" w="7359650">
                <a:moveTo>
                  <a:pt x="7184746" y="3505200"/>
                </a:moveTo>
                <a:lnTo>
                  <a:pt x="7181646" y="3505200"/>
                </a:lnTo>
                <a:lnTo>
                  <a:pt x="7151141" y="3517900"/>
                </a:lnTo>
                <a:lnTo>
                  <a:pt x="7170399" y="3517900"/>
                </a:lnTo>
                <a:lnTo>
                  <a:pt x="7172821" y="3516928"/>
                </a:lnTo>
                <a:lnTo>
                  <a:pt x="7184746" y="3505200"/>
                </a:lnTo>
                <a:close/>
              </a:path>
              <a:path extrusionOk="0" h="3584575" w="7359650">
                <a:moveTo>
                  <a:pt x="7172815" y="3516934"/>
                </a:moveTo>
                <a:lnTo>
                  <a:pt x="7170399" y="3517900"/>
                </a:lnTo>
                <a:lnTo>
                  <a:pt x="7171129" y="3517900"/>
                </a:lnTo>
                <a:lnTo>
                  <a:pt x="7172815" y="3516934"/>
                </a:lnTo>
                <a:close/>
              </a:path>
              <a:path extrusionOk="0" h="3584575" w="7359650">
                <a:moveTo>
                  <a:pt x="7172809" y="3516940"/>
                </a:moveTo>
                <a:lnTo>
                  <a:pt x="7171129" y="3517900"/>
                </a:lnTo>
                <a:lnTo>
                  <a:pt x="7171834" y="3517900"/>
                </a:lnTo>
                <a:lnTo>
                  <a:pt x="7172809" y="3516940"/>
                </a:lnTo>
                <a:close/>
              </a:path>
              <a:path extrusionOk="0" h="3584575" w="7359650">
                <a:moveTo>
                  <a:pt x="7193368" y="3505200"/>
                </a:moveTo>
                <a:lnTo>
                  <a:pt x="7184746" y="3505200"/>
                </a:lnTo>
                <a:lnTo>
                  <a:pt x="7172815" y="3516934"/>
                </a:lnTo>
                <a:lnTo>
                  <a:pt x="7193368" y="3505200"/>
                </a:lnTo>
                <a:close/>
              </a:path>
              <a:path extrusionOk="0" h="3584575" w="7359650">
                <a:moveTo>
                  <a:pt x="7201948" y="3499928"/>
                </a:moveTo>
                <a:lnTo>
                  <a:pt x="7193368" y="3505200"/>
                </a:lnTo>
                <a:lnTo>
                  <a:pt x="7172830" y="3516928"/>
                </a:lnTo>
                <a:lnTo>
                  <a:pt x="7202175" y="3505200"/>
                </a:lnTo>
                <a:lnTo>
                  <a:pt x="7199446" y="3505200"/>
                </a:lnTo>
                <a:lnTo>
                  <a:pt x="7201948" y="3499928"/>
                </a:lnTo>
                <a:close/>
              </a:path>
              <a:path extrusionOk="0" h="3584575" w="7359650">
                <a:moveTo>
                  <a:pt x="112540" y="3492500"/>
                </a:moveTo>
                <a:lnTo>
                  <a:pt x="104516" y="3492500"/>
                </a:lnTo>
                <a:lnTo>
                  <a:pt x="112901" y="3505200"/>
                </a:lnTo>
                <a:lnTo>
                  <a:pt x="132172" y="3514895"/>
                </a:lnTo>
                <a:lnTo>
                  <a:pt x="121839" y="3505200"/>
                </a:lnTo>
                <a:lnTo>
                  <a:pt x="112540" y="3492500"/>
                </a:lnTo>
                <a:close/>
              </a:path>
              <a:path extrusionOk="0" h="3584575" w="7359650">
                <a:moveTo>
                  <a:pt x="7307888" y="3501780"/>
                </a:moveTo>
                <a:lnTo>
                  <a:pt x="7303608" y="3507627"/>
                </a:lnTo>
                <a:lnTo>
                  <a:pt x="7306394" y="3505200"/>
                </a:lnTo>
                <a:lnTo>
                  <a:pt x="7307888" y="3501780"/>
                </a:lnTo>
                <a:close/>
              </a:path>
              <a:path extrusionOk="0" h="3584575" w="7359650">
                <a:moveTo>
                  <a:pt x="7202871" y="3499360"/>
                </a:moveTo>
                <a:lnTo>
                  <a:pt x="7201948" y="3499928"/>
                </a:lnTo>
                <a:lnTo>
                  <a:pt x="7199446" y="3505200"/>
                </a:lnTo>
                <a:lnTo>
                  <a:pt x="7200657" y="3505200"/>
                </a:lnTo>
                <a:lnTo>
                  <a:pt x="7202871" y="3499360"/>
                </a:lnTo>
                <a:close/>
              </a:path>
              <a:path extrusionOk="0" h="3584575" w="7359650">
                <a:moveTo>
                  <a:pt x="7221654" y="3487362"/>
                </a:moveTo>
                <a:lnTo>
                  <a:pt x="7219214" y="3489008"/>
                </a:lnTo>
                <a:lnTo>
                  <a:pt x="7216023" y="3492500"/>
                </a:lnTo>
                <a:lnTo>
                  <a:pt x="7212313" y="3493558"/>
                </a:lnTo>
                <a:lnTo>
                  <a:pt x="7202871" y="3499360"/>
                </a:lnTo>
                <a:lnTo>
                  <a:pt x="7200657" y="3505200"/>
                </a:lnTo>
                <a:lnTo>
                  <a:pt x="7202175" y="3505200"/>
                </a:lnTo>
                <a:lnTo>
                  <a:pt x="7221654" y="3487362"/>
                </a:lnTo>
                <a:close/>
              </a:path>
              <a:path extrusionOk="0" h="3584575" w="7359650">
                <a:moveTo>
                  <a:pt x="7329032" y="3467100"/>
                </a:moveTo>
                <a:lnTo>
                  <a:pt x="7325124" y="3467100"/>
                </a:lnTo>
                <a:lnTo>
                  <a:pt x="7317489" y="3479800"/>
                </a:lnTo>
                <a:lnTo>
                  <a:pt x="7307888" y="3501780"/>
                </a:lnTo>
                <a:lnTo>
                  <a:pt x="7323978" y="3479800"/>
                </a:lnTo>
                <a:lnTo>
                  <a:pt x="7329032" y="3467100"/>
                </a:lnTo>
                <a:close/>
              </a:path>
              <a:path extrusionOk="0" h="3584575" w="7359650">
                <a:moveTo>
                  <a:pt x="7204192" y="3495875"/>
                </a:moveTo>
                <a:lnTo>
                  <a:pt x="7203820" y="3495982"/>
                </a:lnTo>
                <a:lnTo>
                  <a:pt x="7201948" y="3499928"/>
                </a:lnTo>
                <a:lnTo>
                  <a:pt x="7202871" y="3499360"/>
                </a:lnTo>
                <a:lnTo>
                  <a:pt x="7204192" y="3495875"/>
                </a:lnTo>
                <a:close/>
              </a:path>
              <a:path extrusionOk="0" h="3584575" w="7359650">
                <a:moveTo>
                  <a:pt x="7212313" y="3493558"/>
                </a:moveTo>
                <a:lnTo>
                  <a:pt x="7204192" y="3495875"/>
                </a:lnTo>
                <a:lnTo>
                  <a:pt x="7202871" y="3499360"/>
                </a:lnTo>
                <a:lnTo>
                  <a:pt x="7212313" y="3493558"/>
                </a:lnTo>
                <a:close/>
              </a:path>
              <a:path extrusionOk="0" h="3584575" w="7359650">
                <a:moveTo>
                  <a:pt x="7205472" y="3492500"/>
                </a:moveTo>
                <a:lnTo>
                  <a:pt x="7203820" y="3495982"/>
                </a:lnTo>
                <a:lnTo>
                  <a:pt x="7204192" y="3495875"/>
                </a:lnTo>
                <a:lnTo>
                  <a:pt x="7205472" y="3492500"/>
                </a:lnTo>
                <a:close/>
              </a:path>
              <a:path extrusionOk="0" h="3584575" w="7359650">
                <a:moveTo>
                  <a:pt x="7219214" y="3489008"/>
                </a:moveTo>
                <a:lnTo>
                  <a:pt x="7214036" y="3492500"/>
                </a:lnTo>
                <a:lnTo>
                  <a:pt x="7212313" y="3493558"/>
                </a:lnTo>
                <a:lnTo>
                  <a:pt x="7216023" y="3492500"/>
                </a:lnTo>
                <a:lnTo>
                  <a:pt x="7219214" y="3489008"/>
                </a:lnTo>
                <a:close/>
              </a:path>
              <a:path extrusionOk="0" h="3584575" w="7359650">
                <a:moveTo>
                  <a:pt x="7285993" y="2971800"/>
                </a:moveTo>
                <a:lnTo>
                  <a:pt x="7285466" y="2971800"/>
                </a:lnTo>
                <a:lnTo>
                  <a:pt x="7285376" y="2984500"/>
                </a:lnTo>
                <a:lnTo>
                  <a:pt x="7285149" y="3022600"/>
                </a:lnTo>
                <a:lnTo>
                  <a:pt x="7285027" y="3263900"/>
                </a:lnTo>
                <a:lnTo>
                  <a:pt x="7285390" y="3302000"/>
                </a:lnTo>
                <a:lnTo>
                  <a:pt x="7285431" y="3341603"/>
                </a:lnTo>
                <a:lnTo>
                  <a:pt x="7284539" y="3365500"/>
                </a:lnTo>
                <a:lnTo>
                  <a:pt x="7274246" y="3416300"/>
                </a:lnTo>
                <a:lnTo>
                  <a:pt x="7250837" y="3454400"/>
                </a:lnTo>
                <a:lnTo>
                  <a:pt x="7219214" y="3489008"/>
                </a:lnTo>
                <a:lnTo>
                  <a:pt x="7221654" y="3487362"/>
                </a:lnTo>
                <a:lnTo>
                  <a:pt x="7253274" y="3454400"/>
                </a:lnTo>
                <a:lnTo>
                  <a:pt x="7284057" y="3403600"/>
                </a:lnTo>
                <a:lnTo>
                  <a:pt x="7290374" y="3365500"/>
                </a:lnTo>
                <a:lnTo>
                  <a:pt x="7291778" y="3327400"/>
                </a:lnTo>
                <a:lnTo>
                  <a:pt x="7291875" y="3314700"/>
                </a:lnTo>
                <a:lnTo>
                  <a:pt x="7291456" y="3289300"/>
                </a:lnTo>
                <a:lnTo>
                  <a:pt x="7290759" y="3251200"/>
                </a:lnTo>
                <a:lnTo>
                  <a:pt x="7290863" y="3060700"/>
                </a:lnTo>
                <a:lnTo>
                  <a:pt x="7287512" y="3060700"/>
                </a:lnTo>
                <a:lnTo>
                  <a:pt x="7287258" y="3048000"/>
                </a:lnTo>
                <a:lnTo>
                  <a:pt x="7286233" y="2984500"/>
                </a:lnTo>
                <a:lnTo>
                  <a:pt x="7285993" y="2971800"/>
                </a:lnTo>
                <a:close/>
              </a:path>
              <a:path extrusionOk="0" h="3584575" w="7359650">
                <a:moveTo>
                  <a:pt x="7290959" y="3362538"/>
                </a:moveTo>
                <a:lnTo>
                  <a:pt x="7289460" y="3378200"/>
                </a:lnTo>
                <a:lnTo>
                  <a:pt x="7290890" y="3365500"/>
                </a:lnTo>
                <a:lnTo>
                  <a:pt x="7290959" y="3362538"/>
                </a:lnTo>
                <a:close/>
              </a:path>
              <a:path extrusionOk="0" h="3584575" w="7359650">
                <a:moveTo>
                  <a:pt x="7357288" y="2806700"/>
                </a:moveTo>
                <a:lnTo>
                  <a:pt x="7291063" y="2806700"/>
                </a:lnTo>
                <a:lnTo>
                  <a:pt x="7291109" y="2870200"/>
                </a:lnTo>
                <a:lnTo>
                  <a:pt x="7291222" y="2959100"/>
                </a:lnTo>
                <a:lnTo>
                  <a:pt x="7291273" y="2984500"/>
                </a:lnTo>
                <a:lnTo>
                  <a:pt x="7291946" y="3111500"/>
                </a:lnTo>
                <a:lnTo>
                  <a:pt x="7292120" y="3149600"/>
                </a:lnTo>
                <a:lnTo>
                  <a:pt x="7292222" y="3276600"/>
                </a:lnTo>
                <a:lnTo>
                  <a:pt x="7291884" y="3315240"/>
                </a:lnTo>
                <a:lnTo>
                  <a:pt x="7292084" y="3327400"/>
                </a:lnTo>
                <a:lnTo>
                  <a:pt x="7291447" y="3341603"/>
                </a:lnTo>
                <a:lnTo>
                  <a:pt x="7290959" y="3362538"/>
                </a:lnTo>
                <a:lnTo>
                  <a:pt x="7291891" y="3352800"/>
                </a:lnTo>
                <a:lnTo>
                  <a:pt x="7292764" y="3315240"/>
                </a:lnTo>
                <a:lnTo>
                  <a:pt x="7292639" y="3263900"/>
                </a:lnTo>
                <a:lnTo>
                  <a:pt x="7292320" y="3213100"/>
                </a:lnTo>
                <a:lnTo>
                  <a:pt x="7292210" y="3162300"/>
                </a:lnTo>
                <a:lnTo>
                  <a:pt x="7292318" y="3098800"/>
                </a:lnTo>
                <a:lnTo>
                  <a:pt x="7292554" y="3022600"/>
                </a:lnTo>
                <a:lnTo>
                  <a:pt x="7292701" y="3009900"/>
                </a:lnTo>
                <a:lnTo>
                  <a:pt x="7357698" y="3009900"/>
                </a:lnTo>
                <a:lnTo>
                  <a:pt x="7357288" y="2806700"/>
                </a:lnTo>
                <a:close/>
              </a:path>
              <a:path extrusionOk="0" h="3584575" w="7359650">
                <a:moveTo>
                  <a:pt x="7291884" y="3315240"/>
                </a:moveTo>
                <a:lnTo>
                  <a:pt x="7291778" y="3327400"/>
                </a:lnTo>
                <a:lnTo>
                  <a:pt x="7291447" y="3341603"/>
                </a:lnTo>
                <a:lnTo>
                  <a:pt x="7292084" y="3327400"/>
                </a:lnTo>
                <a:lnTo>
                  <a:pt x="7291884" y="3315240"/>
                </a:lnTo>
                <a:close/>
              </a:path>
              <a:path extrusionOk="0" h="3584575" w="7359650">
                <a:moveTo>
                  <a:pt x="7150467" y="0"/>
                </a:moveTo>
                <a:lnTo>
                  <a:pt x="204503" y="0"/>
                </a:lnTo>
                <a:lnTo>
                  <a:pt x="159351" y="12700"/>
                </a:lnTo>
                <a:lnTo>
                  <a:pt x="118071" y="38100"/>
                </a:lnTo>
                <a:lnTo>
                  <a:pt x="81571" y="63500"/>
                </a:lnTo>
                <a:lnTo>
                  <a:pt x="50754" y="88900"/>
                </a:lnTo>
                <a:lnTo>
                  <a:pt x="26528" y="127000"/>
                </a:lnTo>
                <a:lnTo>
                  <a:pt x="9799" y="165100"/>
                </a:lnTo>
                <a:lnTo>
                  <a:pt x="1471" y="215900"/>
                </a:lnTo>
                <a:lnTo>
                  <a:pt x="0" y="266700"/>
                </a:lnTo>
                <a:lnTo>
                  <a:pt x="469" y="292100"/>
                </a:lnTo>
                <a:lnTo>
                  <a:pt x="807" y="317500"/>
                </a:lnTo>
                <a:lnTo>
                  <a:pt x="1307" y="609600"/>
                </a:lnTo>
                <a:lnTo>
                  <a:pt x="2010" y="889000"/>
                </a:lnTo>
                <a:lnTo>
                  <a:pt x="2708" y="1104900"/>
                </a:lnTo>
                <a:lnTo>
                  <a:pt x="3490" y="1308100"/>
                </a:lnTo>
                <a:lnTo>
                  <a:pt x="4104" y="1447800"/>
                </a:lnTo>
                <a:lnTo>
                  <a:pt x="4854" y="1600200"/>
                </a:lnTo>
                <a:lnTo>
                  <a:pt x="6611" y="1917700"/>
                </a:lnTo>
                <a:lnTo>
                  <a:pt x="8090" y="2133600"/>
                </a:lnTo>
                <a:lnTo>
                  <a:pt x="8840" y="2235200"/>
                </a:lnTo>
                <a:lnTo>
                  <a:pt x="9952" y="2374900"/>
                </a:lnTo>
                <a:lnTo>
                  <a:pt x="14438" y="2616200"/>
                </a:lnTo>
                <a:lnTo>
                  <a:pt x="16005" y="2692400"/>
                </a:lnTo>
                <a:lnTo>
                  <a:pt x="17663" y="2768600"/>
                </a:lnTo>
                <a:lnTo>
                  <a:pt x="19410" y="2832100"/>
                </a:lnTo>
                <a:lnTo>
                  <a:pt x="21245" y="2895600"/>
                </a:lnTo>
                <a:lnTo>
                  <a:pt x="23166" y="2971800"/>
                </a:lnTo>
                <a:lnTo>
                  <a:pt x="25172" y="3022600"/>
                </a:lnTo>
                <a:lnTo>
                  <a:pt x="27260" y="3086100"/>
                </a:lnTo>
                <a:lnTo>
                  <a:pt x="29431" y="3136900"/>
                </a:lnTo>
                <a:lnTo>
                  <a:pt x="31682" y="3175000"/>
                </a:lnTo>
                <a:lnTo>
                  <a:pt x="34012" y="3213100"/>
                </a:lnTo>
                <a:lnTo>
                  <a:pt x="38902" y="3263900"/>
                </a:lnTo>
                <a:lnTo>
                  <a:pt x="48040" y="3289300"/>
                </a:lnTo>
                <a:lnTo>
                  <a:pt x="53937" y="3263900"/>
                </a:lnTo>
                <a:lnTo>
                  <a:pt x="59175" y="3213100"/>
                </a:lnTo>
                <a:lnTo>
                  <a:pt x="63780" y="3136900"/>
                </a:lnTo>
                <a:lnTo>
                  <a:pt x="65650" y="3060700"/>
                </a:lnTo>
                <a:lnTo>
                  <a:pt x="66262" y="3009900"/>
                </a:lnTo>
                <a:lnTo>
                  <a:pt x="66764" y="2959100"/>
                </a:lnTo>
                <a:lnTo>
                  <a:pt x="67231" y="2895600"/>
                </a:lnTo>
                <a:lnTo>
                  <a:pt x="67742" y="2832100"/>
                </a:lnTo>
                <a:lnTo>
                  <a:pt x="68373" y="2781300"/>
                </a:lnTo>
                <a:lnTo>
                  <a:pt x="70269" y="2654300"/>
                </a:lnTo>
                <a:lnTo>
                  <a:pt x="70759" y="2616200"/>
                </a:lnTo>
                <a:lnTo>
                  <a:pt x="71187" y="2578100"/>
                </a:lnTo>
                <a:lnTo>
                  <a:pt x="71556" y="2540000"/>
                </a:lnTo>
                <a:lnTo>
                  <a:pt x="71871" y="2501900"/>
                </a:lnTo>
                <a:lnTo>
                  <a:pt x="72138" y="2476500"/>
                </a:lnTo>
                <a:lnTo>
                  <a:pt x="72360" y="2438400"/>
                </a:lnTo>
                <a:lnTo>
                  <a:pt x="72542" y="2413000"/>
                </a:lnTo>
                <a:lnTo>
                  <a:pt x="72766" y="2349500"/>
                </a:lnTo>
                <a:lnTo>
                  <a:pt x="72866" y="2311400"/>
                </a:lnTo>
                <a:lnTo>
                  <a:pt x="72988" y="2222500"/>
                </a:lnTo>
                <a:lnTo>
                  <a:pt x="73399" y="1625600"/>
                </a:lnTo>
                <a:lnTo>
                  <a:pt x="74128" y="1155700"/>
                </a:lnTo>
                <a:lnTo>
                  <a:pt x="74456" y="812800"/>
                </a:lnTo>
                <a:lnTo>
                  <a:pt x="74694" y="406400"/>
                </a:lnTo>
                <a:lnTo>
                  <a:pt x="74620" y="330200"/>
                </a:lnTo>
                <a:lnTo>
                  <a:pt x="74509" y="304800"/>
                </a:lnTo>
                <a:lnTo>
                  <a:pt x="74560" y="254000"/>
                </a:lnTo>
                <a:lnTo>
                  <a:pt x="82982" y="190500"/>
                </a:lnTo>
                <a:lnTo>
                  <a:pt x="102724" y="139700"/>
                </a:lnTo>
                <a:lnTo>
                  <a:pt x="162998" y="88900"/>
                </a:lnTo>
                <a:lnTo>
                  <a:pt x="198145" y="76200"/>
                </a:lnTo>
                <a:lnTo>
                  <a:pt x="7148566" y="76200"/>
                </a:lnTo>
                <a:lnTo>
                  <a:pt x="7148089" y="75950"/>
                </a:lnTo>
                <a:lnTo>
                  <a:pt x="7108261" y="63500"/>
                </a:lnTo>
                <a:lnTo>
                  <a:pt x="7279795" y="63500"/>
                </a:lnTo>
                <a:lnTo>
                  <a:pt x="7266100" y="50800"/>
                </a:lnTo>
                <a:lnTo>
                  <a:pt x="7250771" y="38100"/>
                </a:lnTo>
                <a:lnTo>
                  <a:pt x="7240266" y="38100"/>
                </a:lnTo>
                <a:lnTo>
                  <a:pt x="7235053" y="25400"/>
                </a:lnTo>
                <a:lnTo>
                  <a:pt x="7219474" y="25400"/>
                </a:lnTo>
                <a:lnTo>
                  <a:pt x="7213660" y="17232"/>
                </a:lnTo>
                <a:lnTo>
                  <a:pt x="7201573" y="12700"/>
                </a:lnTo>
                <a:lnTo>
                  <a:pt x="7174155" y="12700"/>
                </a:lnTo>
                <a:lnTo>
                  <a:pt x="7150467" y="0"/>
                </a:lnTo>
                <a:close/>
              </a:path>
              <a:path extrusionOk="0" h="3584575" w="7359650">
                <a:moveTo>
                  <a:pt x="7356581" y="2336800"/>
                </a:moveTo>
                <a:lnTo>
                  <a:pt x="7288687" y="2336800"/>
                </a:lnTo>
                <a:lnTo>
                  <a:pt x="7288794" y="2374900"/>
                </a:lnTo>
                <a:lnTo>
                  <a:pt x="7288904" y="2806700"/>
                </a:lnTo>
                <a:lnTo>
                  <a:pt x="7288782" y="2921000"/>
                </a:lnTo>
                <a:lnTo>
                  <a:pt x="7288679" y="2971800"/>
                </a:lnTo>
                <a:lnTo>
                  <a:pt x="7288572" y="3009900"/>
                </a:lnTo>
                <a:lnTo>
                  <a:pt x="7288205" y="3060700"/>
                </a:lnTo>
                <a:lnTo>
                  <a:pt x="7290863" y="3060700"/>
                </a:lnTo>
                <a:lnTo>
                  <a:pt x="7290978" y="2870200"/>
                </a:lnTo>
                <a:lnTo>
                  <a:pt x="7291040" y="2806700"/>
                </a:lnTo>
                <a:lnTo>
                  <a:pt x="7357288" y="2806700"/>
                </a:lnTo>
                <a:lnTo>
                  <a:pt x="7357192" y="2755900"/>
                </a:lnTo>
                <a:lnTo>
                  <a:pt x="7356118" y="2755900"/>
                </a:lnTo>
                <a:lnTo>
                  <a:pt x="7356365" y="2476500"/>
                </a:lnTo>
                <a:lnTo>
                  <a:pt x="7356474" y="2387600"/>
                </a:lnTo>
                <a:lnTo>
                  <a:pt x="7356581" y="2336800"/>
                </a:lnTo>
                <a:close/>
              </a:path>
              <a:path extrusionOk="0" h="3584575" w="7359650">
                <a:moveTo>
                  <a:pt x="7357144" y="2730500"/>
                </a:moveTo>
                <a:lnTo>
                  <a:pt x="7356951" y="2743200"/>
                </a:lnTo>
                <a:lnTo>
                  <a:pt x="7356709" y="2743200"/>
                </a:lnTo>
                <a:lnTo>
                  <a:pt x="7356428" y="2755900"/>
                </a:lnTo>
                <a:lnTo>
                  <a:pt x="7357192" y="2755900"/>
                </a:lnTo>
                <a:lnTo>
                  <a:pt x="7357144" y="2730500"/>
                </a:lnTo>
                <a:close/>
              </a:path>
              <a:path extrusionOk="0" h="3584575" w="7359650">
                <a:moveTo>
                  <a:pt x="7358653" y="2235200"/>
                </a:moveTo>
                <a:lnTo>
                  <a:pt x="7357230" y="2235200"/>
                </a:lnTo>
                <a:lnTo>
                  <a:pt x="7357454" y="2260600"/>
                </a:lnTo>
                <a:lnTo>
                  <a:pt x="7357624" y="2298700"/>
                </a:lnTo>
                <a:lnTo>
                  <a:pt x="7357732" y="2336800"/>
                </a:lnTo>
                <a:lnTo>
                  <a:pt x="7358030" y="2489200"/>
                </a:lnTo>
                <a:lnTo>
                  <a:pt x="7358152" y="2578100"/>
                </a:lnTo>
                <a:lnTo>
                  <a:pt x="7358253" y="2616200"/>
                </a:lnTo>
                <a:lnTo>
                  <a:pt x="7358360" y="2578100"/>
                </a:lnTo>
                <a:lnTo>
                  <a:pt x="7358475" y="2463800"/>
                </a:lnTo>
                <a:lnTo>
                  <a:pt x="7358653" y="2235200"/>
                </a:lnTo>
                <a:close/>
              </a:path>
              <a:path extrusionOk="0" h="3584575" w="7359650">
                <a:moveTo>
                  <a:pt x="7289629" y="508000"/>
                </a:moveTo>
                <a:lnTo>
                  <a:pt x="7286937" y="508000"/>
                </a:lnTo>
                <a:lnTo>
                  <a:pt x="7287048" y="546100"/>
                </a:lnTo>
                <a:lnTo>
                  <a:pt x="7287162" y="596900"/>
                </a:lnTo>
                <a:lnTo>
                  <a:pt x="7287286" y="685800"/>
                </a:lnTo>
                <a:lnTo>
                  <a:pt x="7287408" y="812800"/>
                </a:lnTo>
                <a:lnTo>
                  <a:pt x="7287653" y="1270000"/>
                </a:lnTo>
                <a:lnTo>
                  <a:pt x="7287775" y="2463800"/>
                </a:lnTo>
                <a:lnTo>
                  <a:pt x="7288338" y="2349500"/>
                </a:lnTo>
                <a:lnTo>
                  <a:pt x="7288460" y="2336800"/>
                </a:lnTo>
                <a:lnTo>
                  <a:pt x="7356581" y="2336800"/>
                </a:lnTo>
                <a:lnTo>
                  <a:pt x="7356735" y="2298700"/>
                </a:lnTo>
                <a:lnTo>
                  <a:pt x="7356918" y="2260600"/>
                </a:lnTo>
                <a:lnTo>
                  <a:pt x="7357122" y="2235200"/>
                </a:lnTo>
                <a:lnTo>
                  <a:pt x="7358653" y="2235200"/>
                </a:lnTo>
                <a:lnTo>
                  <a:pt x="7358732" y="2133600"/>
                </a:lnTo>
                <a:lnTo>
                  <a:pt x="7294585" y="2133600"/>
                </a:lnTo>
                <a:lnTo>
                  <a:pt x="7294482" y="2082800"/>
                </a:lnTo>
                <a:lnTo>
                  <a:pt x="7294381" y="1981200"/>
                </a:lnTo>
                <a:lnTo>
                  <a:pt x="7292219" y="1981200"/>
                </a:lnTo>
                <a:lnTo>
                  <a:pt x="7292340" y="1447800"/>
                </a:lnTo>
                <a:lnTo>
                  <a:pt x="7292502" y="1054100"/>
                </a:lnTo>
                <a:lnTo>
                  <a:pt x="7291261" y="1054100"/>
                </a:lnTo>
                <a:lnTo>
                  <a:pt x="7291091" y="787400"/>
                </a:lnTo>
                <a:lnTo>
                  <a:pt x="7289812" y="787400"/>
                </a:lnTo>
                <a:lnTo>
                  <a:pt x="7289689" y="711200"/>
                </a:lnTo>
                <a:lnTo>
                  <a:pt x="7289629" y="508000"/>
                </a:lnTo>
                <a:close/>
              </a:path>
              <a:path extrusionOk="0" h="3584575" w="7359650">
                <a:moveTo>
                  <a:pt x="7354960" y="787400"/>
                </a:moveTo>
                <a:lnTo>
                  <a:pt x="7292612" y="787400"/>
                </a:lnTo>
                <a:lnTo>
                  <a:pt x="7292959" y="838200"/>
                </a:lnTo>
                <a:lnTo>
                  <a:pt x="7293606" y="939800"/>
                </a:lnTo>
                <a:lnTo>
                  <a:pt x="7294178" y="1041400"/>
                </a:lnTo>
                <a:lnTo>
                  <a:pt x="7294602" y="1130300"/>
                </a:lnTo>
                <a:lnTo>
                  <a:pt x="7295157" y="1295400"/>
                </a:lnTo>
                <a:lnTo>
                  <a:pt x="7295249" y="1447800"/>
                </a:lnTo>
                <a:lnTo>
                  <a:pt x="7294798" y="2070100"/>
                </a:lnTo>
                <a:lnTo>
                  <a:pt x="7294679" y="2133600"/>
                </a:lnTo>
                <a:lnTo>
                  <a:pt x="7355039" y="2133600"/>
                </a:lnTo>
                <a:lnTo>
                  <a:pt x="7354547" y="1816100"/>
                </a:lnTo>
                <a:lnTo>
                  <a:pt x="7354700" y="1803400"/>
                </a:lnTo>
                <a:lnTo>
                  <a:pt x="7354820" y="1778000"/>
                </a:lnTo>
                <a:lnTo>
                  <a:pt x="7354913" y="1752600"/>
                </a:lnTo>
                <a:lnTo>
                  <a:pt x="7355024" y="1676400"/>
                </a:lnTo>
                <a:lnTo>
                  <a:pt x="7354960" y="787400"/>
                </a:lnTo>
                <a:close/>
              </a:path>
              <a:path extrusionOk="0" h="3584575" w="7359650">
                <a:moveTo>
                  <a:pt x="7353619" y="190500"/>
                </a:moveTo>
                <a:lnTo>
                  <a:pt x="7352306" y="190500"/>
                </a:lnTo>
                <a:lnTo>
                  <a:pt x="7355698" y="215900"/>
                </a:lnTo>
                <a:lnTo>
                  <a:pt x="7356705" y="241300"/>
                </a:lnTo>
                <a:lnTo>
                  <a:pt x="7356466" y="266700"/>
                </a:lnTo>
                <a:lnTo>
                  <a:pt x="7356118" y="292100"/>
                </a:lnTo>
                <a:lnTo>
                  <a:pt x="7355838" y="584200"/>
                </a:lnTo>
                <a:lnTo>
                  <a:pt x="7355039" y="2133600"/>
                </a:lnTo>
                <a:lnTo>
                  <a:pt x="7358732" y="2133600"/>
                </a:lnTo>
                <a:lnTo>
                  <a:pt x="7359395" y="279400"/>
                </a:lnTo>
                <a:lnTo>
                  <a:pt x="7358841" y="241300"/>
                </a:lnTo>
                <a:lnTo>
                  <a:pt x="7355958" y="203200"/>
                </a:lnTo>
                <a:lnTo>
                  <a:pt x="7353619" y="190500"/>
                </a:lnTo>
                <a:close/>
              </a:path>
              <a:path extrusionOk="0" h="3584575" w="7359650">
                <a:moveTo>
                  <a:pt x="7294018" y="1231900"/>
                </a:moveTo>
                <a:lnTo>
                  <a:pt x="7293858" y="1231900"/>
                </a:lnTo>
                <a:lnTo>
                  <a:pt x="7293722" y="1257300"/>
                </a:lnTo>
                <a:lnTo>
                  <a:pt x="7293457" y="1358900"/>
                </a:lnTo>
                <a:lnTo>
                  <a:pt x="7293124" y="1511300"/>
                </a:lnTo>
                <a:lnTo>
                  <a:pt x="7292560" y="1879600"/>
                </a:lnTo>
                <a:lnTo>
                  <a:pt x="7292441" y="1943100"/>
                </a:lnTo>
                <a:lnTo>
                  <a:pt x="7292325" y="1968500"/>
                </a:lnTo>
                <a:lnTo>
                  <a:pt x="7292219" y="1981200"/>
                </a:lnTo>
                <a:lnTo>
                  <a:pt x="7294381" y="1981200"/>
                </a:lnTo>
                <a:lnTo>
                  <a:pt x="7294254" y="1778000"/>
                </a:lnTo>
                <a:lnTo>
                  <a:pt x="7294065" y="1257300"/>
                </a:lnTo>
                <a:lnTo>
                  <a:pt x="7294018" y="1231900"/>
                </a:lnTo>
                <a:close/>
              </a:path>
              <a:path extrusionOk="0" h="3584575" w="7359650">
                <a:moveTo>
                  <a:pt x="7234227" y="117202"/>
                </a:moveTo>
                <a:lnTo>
                  <a:pt x="7241732" y="127000"/>
                </a:lnTo>
                <a:lnTo>
                  <a:pt x="7258445" y="139700"/>
                </a:lnTo>
                <a:lnTo>
                  <a:pt x="7276835" y="190500"/>
                </a:lnTo>
                <a:lnTo>
                  <a:pt x="7285634" y="241300"/>
                </a:lnTo>
                <a:lnTo>
                  <a:pt x="7288006" y="292100"/>
                </a:lnTo>
                <a:lnTo>
                  <a:pt x="7287110" y="355600"/>
                </a:lnTo>
                <a:lnTo>
                  <a:pt x="7286109" y="406400"/>
                </a:lnTo>
                <a:lnTo>
                  <a:pt x="7286203" y="1092200"/>
                </a:lnTo>
                <a:lnTo>
                  <a:pt x="7286319" y="1130300"/>
                </a:lnTo>
                <a:lnTo>
                  <a:pt x="7286513" y="939800"/>
                </a:lnTo>
                <a:lnTo>
                  <a:pt x="7286631" y="660400"/>
                </a:lnTo>
                <a:lnTo>
                  <a:pt x="7286752" y="546100"/>
                </a:lnTo>
                <a:lnTo>
                  <a:pt x="7286864" y="508000"/>
                </a:lnTo>
                <a:lnTo>
                  <a:pt x="7289629" y="508000"/>
                </a:lnTo>
                <a:lnTo>
                  <a:pt x="7289638" y="368300"/>
                </a:lnTo>
                <a:lnTo>
                  <a:pt x="7355573" y="368300"/>
                </a:lnTo>
                <a:lnTo>
                  <a:pt x="7355699" y="330200"/>
                </a:lnTo>
                <a:lnTo>
                  <a:pt x="7289753" y="330200"/>
                </a:lnTo>
                <a:lnTo>
                  <a:pt x="7289896" y="292100"/>
                </a:lnTo>
                <a:lnTo>
                  <a:pt x="7289982" y="279400"/>
                </a:lnTo>
                <a:lnTo>
                  <a:pt x="7289941" y="254000"/>
                </a:lnTo>
                <a:lnTo>
                  <a:pt x="7289849" y="244675"/>
                </a:lnTo>
                <a:lnTo>
                  <a:pt x="7286337" y="203200"/>
                </a:lnTo>
                <a:lnTo>
                  <a:pt x="7282254" y="190500"/>
                </a:lnTo>
                <a:lnTo>
                  <a:pt x="7281240" y="190500"/>
                </a:lnTo>
                <a:lnTo>
                  <a:pt x="7264725" y="148862"/>
                </a:lnTo>
                <a:lnTo>
                  <a:pt x="7257902" y="137028"/>
                </a:lnTo>
                <a:lnTo>
                  <a:pt x="7234227" y="117202"/>
                </a:lnTo>
                <a:close/>
              </a:path>
              <a:path extrusionOk="0" h="3584575" w="7359650">
                <a:moveTo>
                  <a:pt x="7355196" y="546100"/>
                </a:moveTo>
                <a:lnTo>
                  <a:pt x="7290937" y="546100"/>
                </a:lnTo>
                <a:lnTo>
                  <a:pt x="7291300" y="571500"/>
                </a:lnTo>
                <a:lnTo>
                  <a:pt x="7291386" y="787400"/>
                </a:lnTo>
                <a:lnTo>
                  <a:pt x="7291261" y="1054100"/>
                </a:lnTo>
                <a:lnTo>
                  <a:pt x="7292502" y="1054100"/>
                </a:lnTo>
                <a:lnTo>
                  <a:pt x="7292612" y="787400"/>
                </a:lnTo>
                <a:lnTo>
                  <a:pt x="7354960" y="787400"/>
                </a:lnTo>
                <a:lnTo>
                  <a:pt x="7355050" y="647700"/>
                </a:lnTo>
                <a:lnTo>
                  <a:pt x="7355196" y="546100"/>
                </a:lnTo>
                <a:close/>
              </a:path>
              <a:path extrusionOk="0" h="3584575" w="7359650">
                <a:moveTo>
                  <a:pt x="7355573" y="368300"/>
                </a:moveTo>
                <a:lnTo>
                  <a:pt x="7289638" y="368300"/>
                </a:lnTo>
                <a:lnTo>
                  <a:pt x="7290350" y="457200"/>
                </a:lnTo>
                <a:lnTo>
                  <a:pt x="7290130" y="660400"/>
                </a:lnTo>
                <a:lnTo>
                  <a:pt x="7290011" y="736600"/>
                </a:lnTo>
                <a:lnTo>
                  <a:pt x="7289904" y="787400"/>
                </a:lnTo>
                <a:lnTo>
                  <a:pt x="7291091" y="787400"/>
                </a:lnTo>
                <a:lnTo>
                  <a:pt x="7290937" y="546100"/>
                </a:lnTo>
                <a:lnTo>
                  <a:pt x="7355196" y="546100"/>
                </a:lnTo>
                <a:lnTo>
                  <a:pt x="7355448" y="406400"/>
                </a:lnTo>
                <a:lnTo>
                  <a:pt x="7355573" y="368300"/>
                </a:lnTo>
                <a:close/>
              </a:path>
              <a:path extrusionOk="0" h="3584575" w="7359650">
                <a:moveTo>
                  <a:pt x="7352306" y="190500"/>
                </a:moveTo>
                <a:lnTo>
                  <a:pt x="7284346" y="190500"/>
                </a:lnTo>
                <a:lnTo>
                  <a:pt x="7286646" y="203200"/>
                </a:lnTo>
                <a:lnTo>
                  <a:pt x="7288685" y="215900"/>
                </a:lnTo>
                <a:lnTo>
                  <a:pt x="7289815" y="241300"/>
                </a:lnTo>
                <a:lnTo>
                  <a:pt x="7289849" y="244675"/>
                </a:lnTo>
                <a:lnTo>
                  <a:pt x="7290638" y="254000"/>
                </a:lnTo>
                <a:lnTo>
                  <a:pt x="7290581" y="292100"/>
                </a:lnTo>
                <a:lnTo>
                  <a:pt x="7289753" y="330200"/>
                </a:lnTo>
                <a:lnTo>
                  <a:pt x="7355699" y="330200"/>
                </a:lnTo>
                <a:lnTo>
                  <a:pt x="7355783" y="304800"/>
                </a:lnTo>
                <a:lnTo>
                  <a:pt x="7356205" y="279400"/>
                </a:lnTo>
                <a:lnTo>
                  <a:pt x="7356526" y="241300"/>
                </a:lnTo>
                <a:lnTo>
                  <a:pt x="7355606" y="215900"/>
                </a:lnTo>
                <a:lnTo>
                  <a:pt x="7352306" y="190500"/>
                </a:lnTo>
                <a:close/>
              </a:path>
              <a:path extrusionOk="0" h="3584575" w="7359650">
                <a:moveTo>
                  <a:pt x="7279795" y="63500"/>
                </a:moveTo>
                <a:lnTo>
                  <a:pt x="7124332" y="63500"/>
                </a:lnTo>
                <a:lnTo>
                  <a:pt x="7148089" y="75950"/>
                </a:lnTo>
                <a:lnTo>
                  <a:pt x="7148889" y="76200"/>
                </a:lnTo>
                <a:lnTo>
                  <a:pt x="7187344" y="76200"/>
                </a:lnTo>
                <a:lnTo>
                  <a:pt x="7222479" y="101600"/>
                </a:lnTo>
                <a:lnTo>
                  <a:pt x="7252119" y="127000"/>
                </a:lnTo>
                <a:lnTo>
                  <a:pt x="7257902" y="137028"/>
                </a:lnTo>
                <a:lnTo>
                  <a:pt x="7261091" y="139700"/>
                </a:lnTo>
                <a:lnTo>
                  <a:pt x="7264725" y="148862"/>
                </a:lnTo>
                <a:lnTo>
                  <a:pt x="7274089" y="165100"/>
                </a:lnTo>
                <a:lnTo>
                  <a:pt x="7286337" y="203200"/>
                </a:lnTo>
                <a:lnTo>
                  <a:pt x="7289849" y="244675"/>
                </a:lnTo>
                <a:lnTo>
                  <a:pt x="7289815" y="241300"/>
                </a:lnTo>
                <a:lnTo>
                  <a:pt x="7288685" y="215900"/>
                </a:lnTo>
                <a:lnTo>
                  <a:pt x="7286646" y="203200"/>
                </a:lnTo>
                <a:lnTo>
                  <a:pt x="7284346" y="190500"/>
                </a:lnTo>
                <a:lnTo>
                  <a:pt x="7353619" y="190500"/>
                </a:lnTo>
                <a:lnTo>
                  <a:pt x="7348941" y="165100"/>
                </a:lnTo>
                <a:lnTo>
                  <a:pt x="7335982" y="139700"/>
                </a:lnTo>
                <a:lnTo>
                  <a:pt x="7316991" y="101600"/>
                </a:lnTo>
                <a:lnTo>
                  <a:pt x="7293490" y="76200"/>
                </a:lnTo>
                <a:lnTo>
                  <a:pt x="7279795" y="63500"/>
                </a:lnTo>
                <a:close/>
              </a:path>
              <a:path extrusionOk="0" h="3584575" w="7359650">
                <a:moveTo>
                  <a:pt x="7257902" y="137028"/>
                </a:moveTo>
                <a:lnTo>
                  <a:pt x="7264725" y="148862"/>
                </a:lnTo>
                <a:lnTo>
                  <a:pt x="7261091" y="139700"/>
                </a:lnTo>
                <a:lnTo>
                  <a:pt x="7257902" y="137028"/>
                </a:lnTo>
                <a:close/>
              </a:path>
              <a:path extrusionOk="0" h="3584575" w="7359650">
                <a:moveTo>
                  <a:pt x="7177453" y="76200"/>
                </a:moveTo>
                <a:lnTo>
                  <a:pt x="7148566" y="76200"/>
                </a:lnTo>
                <a:lnTo>
                  <a:pt x="7192503" y="88900"/>
                </a:lnTo>
                <a:lnTo>
                  <a:pt x="7230762" y="114300"/>
                </a:lnTo>
                <a:lnTo>
                  <a:pt x="7234227" y="117202"/>
                </a:lnTo>
                <a:lnTo>
                  <a:pt x="7222276" y="101600"/>
                </a:lnTo>
                <a:lnTo>
                  <a:pt x="7200657" y="88900"/>
                </a:lnTo>
                <a:lnTo>
                  <a:pt x="7177453" y="76200"/>
                </a:lnTo>
                <a:close/>
              </a:path>
              <a:path extrusionOk="0" h="3584575" w="7359650">
                <a:moveTo>
                  <a:pt x="7124332" y="63500"/>
                </a:moveTo>
                <a:lnTo>
                  <a:pt x="7108261" y="63500"/>
                </a:lnTo>
                <a:lnTo>
                  <a:pt x="7148089" y="75950"/>
                </a:lnTo>
                <a:lnTo>
                  <a:pt x="7124332" y="63500"/>
                </a:lnTo>
                <a:close/>
              </a:path>
              <a:path extrusionOk="0" h="3584575" w="7359650">
                <a:moveTo>
                  <a:pt x="7237151" y="26816"/>
                </a:moveTo>
                <a:lnTo>
                  <a:pt x="7240989" y="38100"/>
                </a:lnTo>
                <a:lnTo>
                  <a:pt x="7250771" y="38100"/>
                </a:lnTo>
                <a:lnTo>
                  <a:pt x="7237151" y="26816"/>
                </a:lnTo>
                <a:close/>
              </a:path>
              <a:path extrusionOk="0" h="3584575" w="7359650">
                <a:moveTo>
                  <a:pt x="7236669" y="25400"/>
                </a:moveTo>
                <a:lnTo>
                  <a:pt x="7235441" y="25400"/>
                </a:lnTo>
                <a:lnTo>
                  <a:pt x="7237151" y="26816"/>
                </a:lnTo>
                <a:lnTo>
                  <a:pt x="7236669" y="25400"/>
                </a:lnTo>
                <a:close/>
              </a:path>
              <a:path extrusionOk="0" h="3584575" w="7359650">
                <a:moveTo>
                  <a:pt x="7213660" y="17232"/>
                </a:moveTo>
                <a:lnTo>
                  <a:pt x="7219474" y="25400"/>
                </a:lnTo>
                <a:lnTo>
                  <a:pt x="7225688" y="25400"/>
                </a:lnTo>
                <a:lnTo>
                  <a:pt x="7219300" y="19347"/>
                </a:lnTo>
                <a:lnTo>
                  <a:pt x="7213660" y="17232"/>
                </a:lnTo>
                <a:close/>
              </a:path>
              <a:path extrusionOk="0" h="3584575" w="7359650">
                <a:moveTo>
                  <a:pt x="7219300" y="19347"/>
                </a:moveTo>
                <a:lnTo>
                  <a:pt x="7225688" y="25400"/>
                </a:lnTo>
                <a:lnTo>
                  <a:pt x="7235441" y="25400"/>
                </a:lnTo>
                <a:lnTo>
                  <a:pt x="7219300" y="19347"/>
                </a:lnTo>
                <a:close/>
              </a:path>
              <a:path extrusionOk="0" h="3584575" w="7359650">
                <a:moveTo>
                  <a:pt x="7212284" y="12700"/>
                </a:moveTo>
                <a:lnTo>
                  <a:pt x="7210434" y="12700"/>
                </a:lnTo>
                <a:lnTo>
                  <a:pt x="7213660" y="17232"/>
                </a:lnTo>
                <a:lnTo>
                  <a:pt x="7219300" y="19347"/>
                </a:lnTo>
                <a:lnTo>
                  <a:pt x="7212284" y="12700"/>
                </a:lnTo>
                <a:close/>
              </a:path>
              <a:path extrusionOk="0" h="3584575" w="7359650">
                <a:moveTo>
                  <a:pt x="7174353" y="3051"/>
                </a:moveTo>
                <a:lnTo>
                  <a:pt x="7186406" y="12700"/>
                </a:lnTo>
                <a:lnTo>
                  <a:pt x="7201573" y="12700"/>
                </a:lnTo>
                <a:lnTo>
                  <a:pt x="7174353" y="3051"/>
                </a:lnTo>
                <a:close/>
              </a:path>
              <a:path extrusionOk="0" h="3584575" w="7359650">
                <a:moveTo>
                  <a:pt x="7170542" y="0"/>
                </a:moveTo>
                <a:lnTo>
                  <a:pt x="7165745" y="0"/>
                </a:lnTo>
                <a:lnTo>
                  <a:pt x="7174353" y="3051"/>
                </a:lnTo>
                <a:lnTo>
                  <a:pt x="7170542" y="0"/>
                </a:lnTo>
                <a:close/>
              </a:path>
              <a:path extrusionOk="0" h="3584575" w="7359650">
                <a:moveTo>
                  <a:pt x="6651341" y="3583183"/>
                </a:moveTo>
                <a:lnTo>
                  <a:pt x="6671250" y="3583710"/>
                </a:lnTo>
                <a:lnTo>
                  <a:pt x="6782650" y="3583988"/>
                </a:lnTo>
                <a:lnTo>
                  <a:pt x="6883108" y="3583561"/>
                </a:lnTo>
                <a:lnTo>
                  <a:pt x="6862123" y="3583217"/>
                </a:lnTo>
                <a:lnTo>
                  <a:pt x="6700430" y="3583217"/>
                </a:lnTo>
                <a:lnTo>
                  <a:pt x="6651341" y="3583183"/>
                </a:lnTo>
                <a:close/>
              </a:path>
              <a:path extrusionOk="0" h="3584575" w="7359650">
                <a:moveTo>
                  <a:pt x="6815478" y="3583093"/>
                </a:moveTo>
                <a:lnTo>
                  <a:pt x="6700430" y="3583217"/>
                </a:lnTo>
                <a:lnTo>
                  <a:pt x="6862123" y="3583217"/>
                </a:lnTo>
                <a:lnTo>
                  <a:pt x="6860463" y="3583189"/>
                </a:lnTo>
                <a:lnTo>
                  <a:pt x="6815478" y="3583093"/>
                </a:lnTo>
                <a:close/>
              </a:path>
            </a:pathLst>
          </a:custGeom>
          <a:solidFill>
            <a:srgbClr val="FF40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47" name="Google Shape;4447;p491"/>
          <p:cNvSpPr/>
          <p:nvPr/>
        </p:nvSpPr>
        <p:spPr>
          <a:xfrm>
            <a:off x="3117241" y="4043237"/>
            <a:ext cx="414734" cy="53029"/>
          </a:xfrm>
          <a:custGeom>
            <a:rect b="b" l="l" r="r" t="t"/>
            <a:pathLst>
              <a:path extrusionOk="0" h="757554" w="793750">
                <a:moveTo>
                  <a:pt x="0" y="0"/>
                </a:moveTo>
                <a:lnTo>
                  <a:pt x="18432" y="48309"/>
                </a:lnTo>
                <a:lnTo>
                  <a:pt x="38855" y="95711"/>
                </a:lnTo>
                <a:lnTo>
                  <a:pt x="61232" y="142146"/>
                </a:lnTo>
                <a:lnTo>
                  <a:pt x="85527" y="187556"/>
                </a:lnTo>
                <a:lnTo>
                  <a:pt x="111703" y="231882"/>
                </a:lnTo>
                <a:lnTo>
                  <a:pt x="139724" y="275065"/>
                </a:lnTo>
                <a:lnTo>
                  <a:pt x="169554" y="317046"/>
                </a:lnTo>
                <a:lnTo>
                  <a:pt x="201157" y="357768"/>
                </a:lnTo>
                <a:lnTo>
                  <a:pt x="234495" y="397171"/>
                </a:lnTo>
                <a:lnTo>
                  <a:pt x="269533" y="435196"/>
                </a:lnTo>
                <a:lnTo>
                  <a:pt x="305524" y="471117"/>
                </a:lnTo>
                <a:lnTo>
                  <a:pt x="342863" y="505428"/>
                </a:lnTo>
                <a:lnTo>
                  <a:pt x="381495" y="538100"/>
                </a:lnTo>
                <a:lnTo>
                  <a:pt x="421364" y="569101"/>
                </a:lnTo>
                <a:lnTo>
                  <a:pt x="462414" y="598400"/>
                </a:lnTo>
                <a:lnTo>
                  <a:pt x="504589" y="625967"/>
                </a:lnTo>
                <a:lnTo>
                  <a:pt x="547832" y="651771"/>
                </a:lnTo>
                <a:lnTo>
                  <a:pt x="592089" y="675781"/>
                </a:lnTo>
                <a:lnTo>
                  <a:pt x="637302" y="697966"/>
                </a:lnTo>
                <a:lnTo>
                  <a:pt x="683416" y="718296"/>
                </a:lnTo>
                <a:lnTo>
                  <a:pt x="730374" y="736739"/>
                </a:lnTo>
                <a:lnTo>
                  <a:pt x="778122" y="753265"/>
                </a:lnTo>
                <a:lnTo>
                  <a:pt x="793336" y="757255"/>
                </a:lnTo>
              </a:path>
            </a:pathLst>
          </a:custGeom>
          <a:noFill/>
          <a:ln cap="flat" cmpd="sng" w="3140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48" name="Google Shape;4448;p491"/>
          <p:cNvSpPr/>
          <p:nvPr/>
        </p:nvSpPr>
        <p:spPr>
          <a:xfrm>
            <a:off x="3518601" y="4068214"/>
            <a:ext cx="60706" cy="53594"/>
          </a:xfrm>
          <a:custGeom>
            <a:rect b="b" l="l" r="r" t="t"/>
            <a:pathLst>
              <a:path extrusionOk="0" h="133984" w="151764">
                <a:moveTo>
                  <a:pt x="35061" y="0"/>
                </a:moveTo>
                <a:lnTo>
                  <a:pt x="0" y="133694"/>
                </a:lnTo>
                <a:lnTo>
                  <a:pt x="151225" y="101908"/>
                </a:lnTo>
                <a:lnTo>
                  <a:pt x="3506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49" name="Google Shape;4449;p491"/>
          <p:cNvSpPr txBox="1"/>
          <p:nvPr/>
        </p:nvSpPr>
        <p:spPr>
          <a:xfrm>
            <a:off x="476255" y="3650730"/>
            <a:ext cx="2600400" cy="1096500"/>
          </a:xfrm>
          <a:prstGeom prst="rect">
            <a:avLst/>
          </a:prstGeom>
          <a:noFill/>
          <a:ln>
            <a:noFill/>
          </a:ln>
        </p:spPr>
        <p:txBody>
          <a:bodyPr anchorCtr="0" anchor="t" bIns="0" lIns="0" spcFirstLastPara="1" rIns="0" wrap="square" tIns="26000">
            <a:noAutofit/>
          </a:bodyPr>
          <a:lstStyle/>
          <a:p>
            <a:pPr indent="0" lvl="0" marL="0" marR="0" rtl="0" algn="l">
              <a:lnSpc>
                <a:spcPct val="113513"/>
              </a:lnSpc>
              <a:spcBef>
                <a:spcPts val="0"/>
              </a:spcBef>
              <a:spcAft>
                <a:spcPts val="0"/>
              </a:spcAft>
              <a:buNone/>
            </a:pPr>
            <a:r>
              <a:rPr lang="en" sz="1500">
                <a:latin typeface="Questrial"/>
                <a:ea typeface="Questrial"/>
                <a:cs typeface="Questrial"/>
                <a:sym typeface="Questrial"/>
              </a:rPr>
              <a:t>Another place where it looks like you got an error, but it's actually just a  message</a:t>
            </a:r>
            <a:endParaRPr sz="1500">
              <a:latin typeface="Questrial"/>
              <a:ea typeface="Questrial"/>
              <a:cs typeface="Questrial"/>
              <a:sym typeface="Questrial"/>
            </a:endParaRPr>
          </a:p>
        </p:txBody>
      </p:sp>
    </p:spTree>
  </p:cSld>
  <p:clrMapOvr>
    <a:masterClrMapping/>
  </p:clrMapOvr>
</p:sld>
</file>

<file path=ppt/slides/slide4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453" name="Shape 4453"/>
        <p:cNvGrpSpPr/>
        <p:nvPr/>
      </p:nvGrpSpPr>
      <p:grpSpPr>
        <a:xfrm>
          <a:off x="0" y="0"/>
          <a:ext cx="0" cy="0"/>
          <a:chOff x="0" y="0"/>
          <a:chExt cx="0" cy="0"/>
        </a:xfrm>
      </p:grpSpPr>
      <p:sp>
        <p:nvSpPr>
          <p:cNvPr id="4454" name="Google Shape;4454;p492"/>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55" name="Google Shape;4455;p492"/>
          <p:cNvSpPr txBox="1"/>
          <p:nvPr>
            <p:ph idx="1" type="subTitle"/>
          </p:nvPr>
        </p:nvSpPr>
        <p:spPr>
          <a:xfrm>
            <a:off x="476254" y="1240124"/>
            <a:ext cx="5109000" cy="671700"/>
          </a:xfrm>
          <a:prstGeom prst="rect">
            <a:avLst/>
          </a:prstGeom>
          <a:noFill/>
          <a:ln>
            <a:noFill/>
          </a:ln>
        </p:spPr>
        <p:txBody>
          <a:bodyPr anchorCtr="0" anchor="t" bIns="0" lIns="0" spcFirstLastPara="1" rIns="0" wrap="square" tIns="19050">
            <a:noAutofit/>
          </a:bodyPr>
          <a:lstStyle/>
          <a:p>
            <a:pPr indent="-342900" lvl="0" marL="457200" marR="0" rtl="0" algn="l">
              <a:lnSpc>
                <a:spcPct val="121063"/>
              </a:lnSpc>
              <a:spcBef>
                <a:spcPts val="0"/>
              </a:spcBef>
              <a:spcAft>
                <a:spcPts val="0"/>
              </a:spcAft>
              <a:buClr>
                <a:srgbClr val="000000"/>
              </a:buClr>
              <a:buSzPts val="1800"/>
              <a:buFont typeface="Questrial"/>
              <a:buChar char="●"/>
            </a:pPr>
            <a:r>
              <a:rPr lang="en" sz="1800">
                <a:solidFill>
                  <a:srgbClr val="000000"/>
                </a:solidFill>
                <a:latin typeface="Questrial"/>
                <a:ea typeface="Questrial"/>
                <a:cs typeface="Questrial"/>
                <a:sym typeface="Questrial"/>
              </a:rPr>
              <a:t>Use the RStudio interface to import the  GSS.csv dataset using readr</a:t>
            </a:r>
            <a:endParaRPr sz="1800">
              <a:solidFill>
                <a:srgbClr val="000000"/>
              </a:solidFill>
              <a:latin typeface="Questrial"/>
              <a:ea typeface="Questrial"/>
              <a:cs typeface="Questrial"/>
              <a:sym typeface="Questrial"/>
            </a:endParaRPr>
          </a:p>
        </p:txBody>
      </p:sp>
      <p:sp>
        <p:nvSpPr>
          <p:cNvPr id="4456" name="Google Shape;4456;p492"/>
          <p:cNvSpPr txBox="1"/>
          <p:nvPr/>
        </p:nvSpPr>
        <p:spPr>
          <a:xfrm>
            <a:off x="476255" y="353403"/>
            <a:ext cx="4537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4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460" name="Shape 4460"/>
        <p:cNvGrpSpPr/>
        <p:nvPr/>
      </p:nvGrpSpPr>
      <p:grpSpPr>
        <a:xfrm>
          <a:off x="0" y="0"/>
          <a:ext cx="0" cy="0"/>
          <a:chOff x="0" y="0"/>
          <a:chExt cx="0" cy="0"/>
        </a:xfrm>
      </p:grpSpPr>
      <p:sp>
        <p:nvSpPr>
          <p:cNvPr id="4461" name="Google Shape;4461;p493"/>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62" name="Google Shape;4462;p493"/>
          <p:cNvSpPr txBox="1"/>
          <p:nvPr>
            <p:ph idx="1" type="subTitle"/>
          </p:nvPr>
        </p:nvSpPr>
        <p:spPr>
          <a:xfrm>
            <a:off x="476254" y="1240124"/>
            <a:ext cx="5109000" cy="671700"/>
          </a:xfrm>
          <a:prstGeom prst="rect">
            <a:avLst/>
          </a:prstGeom>
          <a:noFill/>
          <a:ln>
            <a:noFill/>
          </a:ln>
        </p:spPr>
        <p:txBody>
          <a:bodyPr anchorCtr="0" anchor="t" bIns="0" lIns="0" spcFirstLastPara="1" rIns="0" wrap="square" tIns="19050">
            <a:noAutofit/>
          </a:bodyPr>
          <a:lstStyle/>
          <a:p>
            <a:pPr indent="-342900" lvl="0" marL="457200" marR="0" rtl="0" algn="l">
              <a:lnSpc>
                <a:spcPct val="121063"/>
              </a:lnSpc>
              <a:spcBef>
                <a:spcPts val="0"/>
              </a:spcBef>
              <a:spcAft>
                <a:spcPts val="0"/>
              </a:spcAft>
              <a:buClr>
                <a:srgbClr val="000000"/>
              </a:buClr>
              <a:buSzPts val="1800"/>
              <a:buFont typeface="Questrial"/>
              <a:buChar char="●"/>
            </a:pPr>
            <a:r>
              <a:rPr lang="en" sz="1800">
                <a:solidFill>
                  <a:srgbClr val="000000"/>
                </a:solidFill>
                <a:latin typeface="Questrial"/>
                <a:ea typeface="Questrial"/>
                <a:cs typeface="Questrial"/>
                <a:sym typeface="Questrial"/>
              </a:rPr>
              <a:t>Use the RStudio interface to import the  GSS.csv dataset using readr</a:t>
            </a:r>
            <a:endParaRPr sz="1800">
              <a:solidFill>
                <a:srgbClr val="000000"/>
              </a:solidFill>
              <a:latin typeface="Questrial"/>
              <a:ea typeface="Questrial"/>
              <a:cs typeface="Questrial"/>
              <a:sym typeface="Questrial"/>
            </a:endParaRPr>
          </a:p>
        </p:txBody>
      </p:sp>
      <p:sp>
        <p:nvSpPr>
          <p:cNvPr id="4463" name="Google Shape;4463;p493"/>
          <p:cNvSpPr txBox="1"/>
          <p:nvPr/>
        </p:nvSpPr>
        <p:spPr>
          <a:xfrm>
            <a:off x="476255" y="353403"/>
            <a:ext cx="4537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
        <p:nvSpPr>
          <p:cNvPr id="4464" name="Google Shape;4464;p493"/>
          <p:cNvSpPr txBox="1"/>
          <p:nvPr/>
        </p:nvSpPr>
        <p:spPr>
          <a:xfrm>
            <a:off x="628650" y="2223300"/>
            <a:ext cx="5371800" cy="450300"/>
          </a:xfrm>
          <a:prstGeom prst="rect">
            <a:avLst/>
          </a:prstGeom>
          <a:solidFill>
            <a:srgbClr val="EFEFEF"/>
          </a:solidFill>
          <a:ln cap="flat" cmpd="sng" w="9525">
            <a:solidFill>
              <a:srgbClr val="434343"/>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Clr>
                <a:schemeClr val="dk1"/>
              </a:buClr>
              <a:buFont typeface="Arial"/>
              <a:buNone/>
            </a:pPr>
            <a:r>
              <a:rPr lang="en" sz="1600">
                <a:latin typeface="Courier New"/>
                <a:ea typeface="Courier New"/>
                <a:cs typeface="Courier New"/>
                <a:sym typeface="Courier New"/>
              </a:rPr>
              <a:t>GSS &lt;- read_csv("project/data/GSS.csv")</a:t>
            </a:r>
            <a:endParaRPr sz="1600">
              <a:latin typeface="Courier New"/>
              <a:ea typeface="Courier New"/>
              <a:cs typeface="Courier New"/>
              <a:sym typeface="Courier New"/>
            </a:endParaRPr>
          </a:p>
          <a:p>
            <a:pPr indent="0" lvl="0" marL="0" rtl="0" algn="l">
              <a:spcBef>
                <a:spcPts val="0"/>
              </a:spcBef>
              <a:spcAft>
                <a:spcPts val="0"/>
              </a:spcAft>
              <a:buNone/>
            </a:pPr>
            <a:r>
              <a:t/>
            </a:r>
            <a:endParaRPr sz="1600">
              <a:latin typeface="Courier New"/>
              <a:ea typeface="Courier New"/>
              <a:cs typeface="Courier New"/>
              <a:sym typeface="Courier New"/>
            </a:endParaRPr>
          </a:p>
        </p:txBody>
      </p:sp>
    </p:spTree>
  </p:cSld>
  <p:clrMapOvr>
    <a:masterClrMapping/>
  </p:clrMapOvr>
</p:sld>
</file>

<file path=ppt/slides/slide4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68" name="Shape 4468"/>
        <p:cNvGrpSpPr/>
        <p:nvPr/>
      </p:nvGrpSpPr>
      <p:grpSpPr>
        <a:xfrm>
          <a:off x="0" y="0"/>
          <a:ext cx="0" cy="0"/>
          <a:chOff x="0" y="0"/>
          <a:chExt cx="0" cy="0"/>
        </a:xfrm>
      </p:grpSpPr>
      <p:sp>
        <p:nvSpPr>
          <p:cNvPr id="4469" name="Google Shape;4469;p494"/>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skimr</a:t>
            </a:r>
            <a:endParaRPr/>
          </a:p>
        </p:txBody>
      </p:sp>
    </p:spTree>
  </p:cSld>
  <p:clrMapOvr>
    <a:masterClrMapping/>
  </p:clrMapOvr>
</p:sld>
</file>

<file path=ppt/slides/slide4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473" name="Shape 4473"/>
        <p:cNvGrpSpPr/>
        <p:nvPr/>
      </p:nvGrpSpPr>
      <p:grpSpPr>
        <a:xfrm>
          <a:off x="0" y="0"/>
          <a:ext cx="0" cy="0"/>
          <a:chOff x="0" y="0"/>
          <a:chExt cx="0" cy="0"/>
        </a:xfrm>
      </p:grpSpPr>
      <p:sp>
        <p:nvSpPr>
          <p:cNvPr id="4474" name="Google Shape;4474;p495"/>
          <p:cNvSpPr/>
          <p:nvPr/>
        </p:nvSpPr>
        <p:spPr>
          <a:xfrm>
            <a:off x="4085807" y="-11"/>
            <a:ext cx="5058300" cy="5143500"/>
          </a:xfrm>
          <a:prstGeom prst="rect">
            <a:avLst/>
          </a:prstGeom>
          <a:solidFill>
            <a:srgbClr val="EFEFE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4475" name="Google Shape;4475;p495"/>
          <p:cNvSpPr txBox="1"/>
          <p:nvPr>
            <p:ph idx="4294967295" type="title"/>
          </p:nvPr>
        </p:nvSpPr>
        <p:spPr>
          <a:xfrm>
            <a:off x="4171599" y="196224"/>
            <a:ext cx="1279200" cy="366900"/>
          </a:xfrm>
          <a:prstGeom prst="rect">
            <a:avLst/>
          </a:prstGeom>
          <a:noFill/>
          <a:ln>
            <a:noFill/>
          </a:ln>
        </p:spPr>
        <p:txBody>
          <a:bodyPr anchorCtr="0" anchor="t" bIns="0" lIns="0" spcFirstLastPara="1" rIns="0" wrap="square" tIns="6925">
            <a:noAutofit/>
          </a:bodyPr>
          <a:lstStyle/>
          <a:p>
            <a:pPr indent="0" lvl="0" marL="0" rtl="0" algn="l">
              <a:lnSpc>
                <a:spcPct val="100000"/>
              </a:lnSpc>
              <a:spcBef>
                <a:spcPts val="0"/>
              </a:spcBef>
              <a:spcAft>
                <a:spcPts val="0"/>
              </a:spcAft>
              <a:buNone/>
            </a:pPr>
            <a:r>
              <a:rPr lang="en" sz="1100">
                <a:solidFill>
                  <a:srgbClr val="000000"/>
                </a:solidFill>
                <a:latin typeface="Arial"/>
                <a:ea typeface="Arial"/>
                <a:cs typeface="Arial"/>
                <a:sym typeface="Arial"/>
              </a:rPr>
              <a:t>GSS %&gt;%</a:t>
            </a:r>
            <a:endParaRPr sz="1100">
              <a:solidFill>
                <a:srgbClr val="000000"/>
              </a:solidFill>
              <a:latin typeface="Arial"/>
              <a:ea typeface="Arial"/>
              <a:cs typeface="Arial"/>
              <a:sym typeface="Arial"/>
            </a:endParaRPr>
          </a:p>
          <a:p>
            <a:pPr indent="0" lvl="0" marL="0" rtl="0" algn="l">
              <a:spcBef>
                <a:spcPts val="0"/>
              </a:spcBef>
              <a:spcAft>
                <a:spcPts val="0"/>
              </a:spcAft>
              <a:buClr>
                <a:schemeClr val="dk1"/>
              </a:buClr>
              <a:buFont typeface="Arial"/>
              <a:buNone/>
            </a:pPr>
            <a:r>
              <a:rPr lang="en" sz="1100">
                <a:solidFill>
                  <a:schemeClr val="dk1"/>
                </a:solidFill>
                <a:latin typeface="Arial"/>
                <a:ea typeface="Arial"/>
                <a:cs typeface="Arial"/>
                <a:sym typeface="Arial"/>
              </a:rPr>
              <a:t>      skim()</a:t>
            </a:r>
            <a:endParaRPr sz="1100">
              <a:solidFill>
                <a:srgbClr val="000000"/>
              </a:solidFill>
              <a:latin typeface="Arial"/>
              <a:ea typeface="Arial"/>
              <a:cs typeface="Arial"/>
              <a:sym typeface="Arial"/>
            </a:endParaRPr>
          </a:p>
        </p:txBody>
      </p:sp>
      <p:sp>
        <p:nvSpPr>
          <p:cNvPr id="4476" name="Google Shape;4476;p495"/>
          <p:cNvSpPr txBox="1"/>
          <p:nvPr/>
        </p:nvSpPr>
        <p:spPr>
          <a:xfrm>
            <a:off x="4171600" y="459229"/>
            <a:ext cx="1226400" cy="711900"/>
          </a:xfrm>
          <a:prstGeom prst="rect">
            <a:avLst/>
          </a:prstGeom>
          <a:noFill/>
          <a:ln>
            <a:noFill/>
          </a:ln>
        </p:spPr>
        <p:txBody>
          <a:bodyPr anchorCtr="0" anchor="t" bIns="0" lIns="0" spcFirstLastPara="1" rIns="0" wrap="square" tIns="87800">
            <a:noAutofit/>
          </a:bodyPr>
          <a:lstStyle/>
          <a:p>
            <a:pPr indent="0" lvl="0" marL="342900" marR="0" rtl="0" algn="l">
              <a:lnSpc>
                <a:spcPct val="100000"/>
              </a:lnSpc>
              <a:spcBef>
                <a:spcPts val="0"/>
              </a:spcBef>
              <a:spcAft>
                <a:spcPts val="0"/>
              </a:spcAft>
              <a:buNone/>
            </a:pPr>
            <a:r>
              <a:t/>
            </a:r>
            <a:endParaRPr sz="1100">
              <a:latin typeface="Arial"/>
              <a:ea typeface="Arial"/>
              <a:cs typeface="Arial"/>
              <a:sym typeface="Arial"/>
            </a:endParaRPr>
          </a:p>
          <a:p>
            <a:pPr indent="-63500" lvl="0" marL="63500" marR="0" rtl="0" algn="l">
              <a:lnSpc>
                <a:spcPct val="142000"/>
              </a:lnSpc>
              <a:spcBef>
                <a:spcPts val="100"/>
              </a:spcBef>
              <a:spcAft>
                <a:spcPts val="0"/>
              </a:spcAft>
              <a:buNone/>
            </a:pPr>
            <a:r>
              <a:rPr lang="en" sz="700">
                <a:latin typeface="Arial"/>
                <a:ea typeface="Arial"/>
                <a:cs typeface="Arial"/>
                <a:sym typeface="Arial"/>
              </a:rPr>
              <a:t>Skim summary statistics   n obs: 2540</a:t>
            </a:r>
            <a:endParaRPr sz="700">
              <a:latin typeface="Arial"/>
              <a:ea typeface="Arial"/>
              <a:cs typeface="Arial"/>
              <a:sym typeface="Arial"/>
            </a:endParaRPr>
          </a:p>
          <a:p>
            <a:pPr indent="0" lvl="0" marL="63500" marR="0" rtl="0" algn="l">
              <a:lnSpc>
                <a:spcPct val="100000"/>
              </a:lnSpc>
              <a:spcBef>
                <a:spcPts val="300"/>
              </a:spcBef>
              <a:spcAft>
                <a:spcPts val="0"/>
              </a:spcAft>
              <a:buNone/>
            </a:pPr>
            <a:r>
              <a:rPr lang="en" sz="700">
                <a:latin typeface="Arial"/>
                <a:ea typeface="Arial"/>
                <a:cs typeface="Arial"/>
                <a:sym typeface="Arial"/>
              </a:rPr>
              <a:t>n variables: 15</a:t>
            </a:r>
            <a:endParaRPr sz="700">
              <a:latin typeface="Arial"/>
              <a:ea typeface="Arial"/>
              <a:cs typeface="Arial"/>
              <a:sym typeface="Arial"/>
            </a:endParaRPr>
          </a:p>
        </p:txBody>
      </p:sp>
      <p:sp>
        <p:nvSpPr>
          <p:cNvPr id="4477" name="Google Shape;4477;p495"/>
          <p:cNvSpPr txBox="1"/>
          <p:nvPr/>
        </p:nvSpPr>
        <p:spPr>
          <a:xfrm>
            <a:off x="4171600" y="1353788"/>
            <a:ext cx="1279200" cy="11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700">
                <a:latin typeface="Arial"/>
                <a:ea typeface="Arial"/>
                <a:cs typeface="Arial"/>
                <a:sym typeface="Arial"/>
              </a:rPr>
              <a:t>Variable type: character</a:t>
            </a:r>
            <a:endParaRPr sz="700">
              <a:latin typeface="Arial"/>
              <a:ea typeface="Arial"/>
              <a:cs typeface="Arial"/>
              <a:sym typeface="Arial"/>
            </a:endParaRPr>
          </a:p>
        </p:txBody>
      </p:sp>
      <p:graphicFrame>
        <p:nvGraphicFramePr>
          <p:cNvPr id="4478" name="Google Shape;4478;p495"/>
          <p:cNvGraphicFramePr/>
          <p:nvPr/>
        </p:nvGraphicFramePr>
        <p:xfrm>
          <a:off x="4215751" y="1507191"/>
          <a:ext cx="3000000" cy="3000000"/>
        </p:xfrm>
        <a:graphic>
          <a:graphicData uri="http://schemas.openxmlformats.org/drawingml/2006/table">
            <a:tbl>
              <a:tblPr bandRow="1" firstRow="1">
                <a:noFill/>
                <a:tableStyleId>{86380251-1022-4E59-A97C-39B196FD709A}</a:tableStyleId>
              </a:tblPr>
              <a:tblGrid>
                <a:gridCol w="1149775"/>
                <a:gridCol w="422250"/>
                <a:gridCol w="475100"/>
                <a:gridCol w="263975"/>
                <a:gridCol w="211125"/>
                <a:gridCol w="211125"/>
                <a:gridCol w="316825"/>
                <a:gridCol w="463550"/>
              </a:tblGrid>
              <a:tr h="131200">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variable</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missing</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complete</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n</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min</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max</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empty</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n_unique</a:t>
                      </a:r>
                      <a:endParaRPr sz="700" u="none" cap="none" strike="noStrike">
                        <a:latin typeface="Arial"/>
                        <a:ea typeface="Arial"/>
                        <a:cs typeface="Arial"/>
                        <a:sym typeface="Arial"/>
                      </a:endParaRPr>
                    </a:p>
                  </a:txBody>
                  <a:tcPr marT="1150" marB="0" marR="0" marL="0">
                    <a:solidFill>
                      <a:srgbClr val="F0F2F4"/>
                    </a:solidFill>
                  </a:tcPr>
                </a:tc>
              </a:tr>
              <a:tr h="150000">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Age</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9</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11</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73</a:t>
                      </a:r>
                      <a:endParaRPr sz="700" u="none" cap="none" strike="noStrike">
                        <a:latin typeface="Arial"/>
                        <a:ea typeface="Arial"/>
                        <a:cs typeface="Arial"/>
                        <a:sym typeface="Arial"/>
                      </a:endParaRPr>
                    </a:p>
                  </a:txBody>
                  <a:tcPr marT="22525" marB="0" marR="0" marL="0">
                    <a:solidFill>
                      <a:srgbClr val="F0F2F4"/>
                    </a:solidFill>
                  </a:tcPr>
                </a:tc>
              </a:tr>
              <a:tr h="147625">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ChildhoodFamilyIncome</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7</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17</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7</a:t>
                      </a:r>
                      <a:endParaRPr sz="700" u="none" cap="none" strike="noStrike">
                        <a:latin typeface="Arial"/>
                        <a:ea typeface="Arial"/>
                        <a:cs typeface="Arial"/>
                        <a:sym typeface="Arial"/>
                      </a:endParaRPr>
                    </a:p>
                  </a:txBody>
                  <a:tcPr marT="20225" marB="0" marR="0" marL="0">
                    <a:solidFill>
                      <a:srgbClr val="F0F2F4"/>
                    </a:solidFill>
                  </a:tcPr>
                </a:tc>
              </a:tr>
              <a:tr h="147625">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LaborStatus</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5</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16</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9</a:t>
                      </a:r>
                      <a:endParaRPr sz="700" u="none" cap="none" strike="noStrike">
                        <a:latin typeface="Arial"/>
                        <a:ea typeface="Arial"/>
                        <a:cs typeface="Arial"/>
                        <a:sym typeface="Arial"/>
                      </a:endParaRPr>
                    </a:p>
                  </a:txBody>
                  <a:tcPr marT="20225" marB="0" marR="0" marL="0">
                    <a:solidFill>
                      <a:srgbClr val="F0F2F4"/>
                    </a:solidFill>
                  </a:tcPr>
                </a:tc>
              </a:tr>
              <a:tr h="150000">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MaritalStatus</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7</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13</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6</a:t>
                      </a:r>
                      <a:endParaRPr sz="700" u="none" cap="none" strike="noStrike">
                        <a:latin typeface="Arial"/>
                        <a:ea typeface="Arial"/>
                        <a:cs typeface="Arial"/>
                        <a:sym typeface="Arial"/>
                      </a:endParaRPr>
                    </a:p>
                  </a:txBody>
                  <a:tcPr marT="20225" marB="0" marR="0" marL="0">
                    <a:solidFill>
                      <a:srgbClr val="F0F2F4"/>
                    </a:solidFill>
                  </a:tcPr>
                </a:tc>
              </a:tr>
              <a:tr h="150000">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OpinionOfIncome</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7</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17</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7</a:t>
                      </a:r>
                      <a:endParaRPr sz="700" u="none" cap="none" strike="noStrike">
                        <a:latin typeface="Arial"/>
                        <a:ea typeface="Arial"/>
                        <a:cs typeface="Arial"/>
                        <a:sym typeface="Arial"/>
                      </a:endParaRPr>
                    </a:p>
                  </a:txBody>
                  <a:tcPr marT="22525" marB="0" marR="0" marL="0">
                    <a:solidFill>
                      <a:srgbClr val="F0F2F4"/>
                    </a:solidFill>
                  </a:tcPr>
                </a:tc>
              </a:tr>
              <a:tr h="147625">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PoliticalParty</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9</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18</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10</a:t>
                      </a:r>
                      <a:endParaRPr sz="700" u="none" cap="none" strike="noStrike">
                        <a:latin typeface="Arial"/>
                        <a:ea typeface="Arial"/>
                        <a:cs typeface="Arial"/>
                        <a:sym typeface="Arial"/>
                      </a:endParaRPr>
                    </a:p>
                  </a:txBody>
                  <a:tcPr marT="20225" marB="0" marR="0" marL="0">
                    <a:solidFill>
                      <a:srgbClr val="F0F2F4"/>
                    </a:solidFill>
                  </a:tcPr>
                </a:tc>
              </a:tr>
              <a:tr h="150000">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Race</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5</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5</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3</a:t>
                      </a:r>
                      <a:endParaRPr sz="700" u="none" cap="none" strike="noStrike">
                        <a:latin typeface="Arial"/>
                        <a:ea typeface="Arial"/>
                        <a:cs typeface="Arial"/>
                        <a:sym typeface="Arial"/>
                      </a:endParaRPr>
                    </a:p>
                  </a:txBody>
                  <a:tcPr marT="20225" marB="0" marR="0" marL="0">
                    <a:solidFill>
                      <a:srgbClr val="F0F2F4"/>
                    </a:solidFill>
                  </a:tcPr>
                </a:tc>
              </a:tr>
              <a:tr h="150000">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RespondentIncome</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7</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14</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15</a:t>
                      </a:r>
                      <a:endParaRPr sz="700" u="none" cap="none" strike="noStrike">
                        <a:latin typeface="Arial"/>
                        <a:ea typeface="Arial"/>
                        <a:cs typeface="Arial"/>
                        <a:sym typeface="Arial"/>
                      </a:endParaRPr>
                    </a:p>
                  </a:txBody>
                  <a:tcPr marT="22525" marB="0" marR="0" marL="0">
                    <a:solidFill>
                      <a:srgbClr val="F0F2F4"/>
                    </a:solidFill>
                  </a:tcPr>
                </a:tc>
              </a:tr>
              <a:tr h="147625">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Sex</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4</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6</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0225" marB="0" marR="0" marL="0">
                    <a:solidFill>
                      <a:srgbClr val="F0F2F4"/>
                    </a:solidFill>
                  </a:tcPr>
                </a:tc>
              </a:tr>
              <a:tr h="150000">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SexualOrientation</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8</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27</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6</a:t>
                      </a:r>
                      <a:endParaRPr sz="700" u="none" cap="none" strike="noStrike">
                        <a:latin typeface="Arial"/>
                        <a:ea typeface="Arial"/>
                        <a:cs typeface="Arial"/>
                        <a:sym typeface="Arial"/>
                      </a:endParaRPr>
                    </a:p>
                  </a:txBody>
                  <a:tcPr marT="20225" marB="0" marR="0" marL="0">
                    <a:solidFill>
                      <a:srgbClr val="F0F2F4"/>
                    </a:solidFill>
                  </a:tcPr>
                </a:tc>
              </a:tr>
              <a:tr h="131200">
                <a:tc>
                  <a:txBody>
                    <a:bodyPr/>
                    <a:lstStyle/>
                    <a:p>
                      <a:pPr indent="0" lvl="0" marL="0" marR="25400" rtl="0" algn="r">
                        <a:lnSpc>
                          <a:spcPct val="118666"/>
                        </a:lnSpc>
                        <a:spcBef>
                          <a:spcPts val="0"/>
                        </a:spcBef>
                        <a:spcAft>
                          <a:spcPts val="0"/>
                        </a:spcAft>
                        <a:buNone/>
                      </a:pPr>
                      <a:r>
                        <a:rPr lang="en" sz="700" u="none" cap="none" strike="noStrike">
                          <a:latin typeface="Arial"/>
                          <a:ea typeface="Arial"/>
                          <a:cs typeface="Arial"/>
                          <a:sym typeface="Arial"/>
                        </a:rPr>
                        <a:t>TotalFamilyIncome</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18666"/>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18666"/>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18666"/>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18666"/>
                        </a:lnSpc>
                        <a:spcBef>
                          <a:spcPts val="0"/>
                        </a:spcBef>
                        <a:spcAft>
                          <a:spcPts val="0"/>
                        </a:spcAft>
                        <a:buNone/>
                      </a:pPr>
                      <a:r>
                        <a:rPr lang="en" sz="700" u="none" cap="none" strike="noStrike">
                          <a:latin typeface="Arial"/>
                          <a:ea typeface="Arial"/>
                          <a:cs typeface="Arial"/>
                          <a:sym typeface="Arial"/>
                        </a:rPr>
                        <a:t>7</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18666"/>
                        </a:lnSpc>
                        <a:spcBef>
                          <a:spcPts val="0"/>
                        </a:spcBef>
                        <a:spcAft>
                          <a:spcPts val="0"/>
                        </a:spcAft>
                        <a:buNone/>
                      </a:pPr>
                      <a:r>
                        <a:rPr lang="en" sz="700" u="none" cap="none" strike="noStrike">
                          <a:latin typeface="Arial"/>
                          <a:ea typeface="Arial"/>
                          <a:cs typeface="Arial"/>
                          <a:sym typeface="Arial"/>
                        </a:rPr>
                        <a:t>14</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18666"/>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12700" rtl="0" algn="r">
                        <a:lnSpc>
                          <a:spcPct val="118666"/>
                        </a:lnSpc>
                        <a:spcBef>
                          <a:spcPts val="0"/>
                        </a:spcBef>
                        <a:spcAft>
                          <a:spcPts val="0"/>
                        </a:spcAft>
                        <a:buNone/>
                      </a:pPr>
                      <a:r>
                        <a:rPr lang="en" sz="700" u="none" cap="none" strike="noStrike">
                          <a:latin typeface="Arial"/>
                          <a:ea typeface="Arial"/>
                          <a:cs typeface="Arial"/>
                          <a:sym typeface="Arial"/>
                        </a:rPr>
                        <a:t>14</a:t>
                      </a:r>
                      <a:endParaRPr sz="700" u="none" cap="none" strike="noStrike">
                        <a:latin typeface="Arial"/>
                        <a:ea typeface="Arial"/>
                        <a:cs typeface="Arial"/>
                        <a:sym typeface="Arial"/>
                      </a:endParaRPr>
                    </a:p>
                  </a:txBody>
                  <a:tcPr marT="22525" marB="0" marR="0" marL="0">
                    <a:solidFill>
                      <a:srgbClr val="F0F2F4"/>
                    </a:solidFill>
                  </a:tcPr>
                </a:tc>
              </a:tr>
            </a:tbl>
          </a:graphicData>
        </a:graphic>
      </p:graphicFrame>
      <p:sp>
        <p:nvSpPr>
          <p:cNvPr id="4479" name="Google Shape;4479;p495"/>
          <p:cNvSpPr txBox="1"/>
          <p:nvPr/>
        </p:nvSpPr>
        <p:spPr>
          <a:xfrm>
            <a:off x="4171600" y="3439617"/>
            <a:ext cx="1173600" cy="11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700">
                <a:latin typeface="Arial"/>
                <a:ea typeface="Arial"/>
                <a:cs typeface="Arial"/>
                <a:sym typeface="Arial"/>
              </a:rPr>
              <a:t>Variable type: integer</a:t>
            </a:r>
            <a:endParaRPr sz="700">
              <a:latin typeface="Arial"/>
              <a:ea typeface="Arial"/>
              <a:cs typeface="Arial"/>
              <a:sym typeface="Arial"/>
            </a:endParaRPr>
          </a:p>
        </p:txBody>
      </p:sp>
      <p:graphicFrame>
        <p:nvGraphicFramePr>
          <p:cNvPr id="4480" name="Google Shape;4480;p495"/>
          <p:cNvGraphicFramePr/>
          <p:nvPr/>
        </p:nvGraphicFramePr>
        <p:xfrm>
          <a:off x="4215751" y="3593020"/>
          <a:ext cx="3000000" cy="3000000"/>
        </p:xfrm>
        <a:graphic>
          <a:graphicData uri="http://schemas.openxmlformats.org/drawingml/2006/table">
            <a:tbl>
              <a:tblPr bandRow="1" firstRow="1">
                <a:noFill/>
                <a:tableStyleId>{86380251-1022-4E59-A97C-39B196FD709A}</a:tableStyleId>
              </a:tblPr>
              <a:tblGrid>
                <a:gridCol w="1202650"/>
                <a:gridCol w="422250"/>
                <a:gridCol w="475100"/>
                <a:gridCol w="263975"/>
                <a:gridCol w="422250"/>
                <a:gridCol w="369400"/>
                <a:gridCol w="263700"/>
                <a:gridCol w="421950"/>
                <a:gridCol w="369100"/>
                <a:gridCol w="410125"/>
              </a:tblGrid>
              <a:tr h="131200">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variable</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missing</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complete</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n</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mean</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sd</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p0</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p25</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25400" marR="0" rtl="0" algn="l">
                        <a:lnSpc>
                          <a:spcPct val="100000"/>
                        </a:lnSpc>
                        <a:spcBef>
                          <a:spcPts val="0"/>
                        </a:spcBef>
                        <a:spcAft>
                          <a:spcPts val="0"/>
                        </a:spcAft>
                        <a:buNone/>
                      </a:pPr>
                      <a:r>
                        <a:rPr lang="en" sz="700" u="none" cap="none" strike="noStrike">
                          <a:latin typeface="Arial"/>
                          <a:ea typeface="Arial"/>
                          <a:cs typeface="Arial"/>
                          <a:sym typeface="Arial"/>
                        </a:rPr>
                        <a:t>median</a:t>
                      </a:r>
                      <a:endParaRPr sz="700" u="none" cap="none" strike="noStrike">
                        <a:latin typeface="Arial"/>
                        <a:ea typeface="Arial"/>
                        <a:cs typeface="Arial"/>
                        <a:sym typeface="Arial"/>
                      </a:endParaRPr>
                    </a:p>
                  </a:txBody>
                  <a:tcPr marT="1150"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p75</a:t>
                      </a:r>
                      <a:endParaRPr sz="700" u="none" cap="none" strike="noStrike">
                        <a:latin typeface="Arial"/>
                        <a:ea typeface="Arial"/>
                        <a:cs typeface="Arial"/>
                        <a:sym typeface="Arial"/>
                      </a:endParaRPr>
                    </a:p>
                  </a:txBody>
                  <a:tcPr marT="1150" marB="0" marR="0" marL="0">
                    <a:solidFill>
                      <a:srgbClr val="F0F2F4"/>
                    </a:solidFill>
                  </a:tcPr>
                </a:tc>
              </a:tr>
              <a:tr h="150000">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HighestSchoolCompleted</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3</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2537</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127000" marR="0" rtl="0" algn="l">
                        <a:lnSpc>
                          <a:spcPct val="100000"/>
                        </a:lnSpc>
                        <a:spcBef>
                          <a:spcPts val="0"/>
                        </a:spcBef>
                        <a:spcAft>
                          <a:spcPts val="0"/>
                        </a:spcAft>
                        <a:buNone/>
                      </a:pPr>
                      <a:r>
                        <a:rPr lang="en" sz="700" u="none" cap="none" strike="noStrike">
                          <a:latin typeface="Arial"/>
                          <a:ea typeface="Arial"/>
                          <a:cs typeface="Arial"/>
                          <a:sym typeface="Arial"/>
                        </a:rPr>
                        <a:t>13.7</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3.07</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127000" marR="0" rtl="0" algn="l">
                        <a:lnSpc>
                          <a:spcPct val="100000"/>
                        </a:lnSpc>
                        <a:spcBef>
                          <a:spcPts val="0"/>
                        </a:spcBef>
                        <a:spcAft>
                          <a:spcPts val="0"/>
                        </a:spcAft>
                        <a:buNone/>
                      </a:pPr>
                      <a:r>
                        <a:rPr lang="en" sz="700" u="none" cap="none" strike="noStrike">
                          <a:latin typeface="Arial"/>
                          <a:ea typeface="Arial"/>
                          <a:cs typeface="Arial"/>
                          <a:sym typeface="Arial"/>
                        </a:rPr>
                        <a:t>12</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0" rtl="0" algn="ctr">
                        <a:lnSpc>
                          <a:spcPct val="100000"/>
                        </a:lnSpc>
                        <a:spcBef>
                          <a:spcPts val="0"/>
                        </a:spcBef>
                        <a:spcAft>
                          <a:spcPts val="0"/>
                        </a:spcAft>
                        <a:buNone/>
                      </a:pPr>
                      <a:r>
                        <a:rPr lang="en" sz="700" u="none" cap="none" strike="noStrike">
                          <a:latin typeface="Arial"/>
                          <a:ea typeface="Arial"/>
                          <a:cs typeface="Arial"/>
                          <a:sym typeface="Arial"/>
                        </a:rPr>
                        <a:t>14</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127000" marR="0" rtl="0" algn="l">
                        <a:lnSpc>
                          <a:spcPct val="100000"/>
                        </a:lnSpc>
                        <a:spcBef>
                          <a:spcPts val="0"/>
                        </a:spcBef>
                        <a:spcAft>
                          <a:spcPts val="0"/>
                        </a:spcAft>
                        <a:buNone/>
                      </a:pPr>
                      <a:r>
                        <a:rPr lang="en" sz="700" u="none" cap="none" strike="noStrike">
                          <a:latin typeface="Arial"/>
                          <a:ea typeface="Arial"/>
                          <a:cs typeface="Arial"/>
                          <a:sym typeface="Arial"/>
                        </a:rPr>
                        <a:t>16</a:t>
                      </a:r>
                      <a:endParaRPr sz="700" u="none" cap="none" strike="noStrike">
                        <a:latin typeface="Arial"/>
                        <a:ea typeface="Arial"/>
                        <a:cs typeface="Arial"/>
                        <a:sym typeface="Arial"/>
                      </a:endParaRPr>
                    </a:p>
                  </a:txBody>
                  <a:tcPr marT="22525" marB="0" marR="0" marL="0">
                    <a:solidFill>
                      <a:srgbClr val="F0F2F4"/>
                    </a:solidFill>
                  </a:tcPr>
                </a:tc>
              </a:tr>
              <a:tr h="147625">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ID</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25400" marR="0" rtl="0" algn="l">
                        <a:lnSpc>
                          <a:spcPct val="100000"/>
                        </a:lnSpc>
                        <a:spcBef>
                          <a:spcPts val="0"/>
                        </a:spcBef>
                        <a:spcAft>
                          <a:spcPts val="0"/>
                        </a:spcAft>
                        <a:buNone/>
                      </a:pPr>
                      <a:r>
                        <a:rPr lang="en" sz="700" u="none" cap="none" strike="noStrike">
                          <a:latin typeface="Arial"/>
                          <a:ea typeface="Arial"/>
                          <a:cs typeface="Arial"/>
                          <a:sym typeface="Arial"/>
                        </a:rPr>
                        <a:t>1271.22</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734.76</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1</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635.25</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25400" marR="0" rtl="0" algn="l">
                        <a:lnSpc>
                          <a:spcPct val="100000"/>
                        </a:lnSpc>
                        <a:spcBef>
                          <a:spcPts val="0"/>
                        </a:spcBef>
                        <a:spcAft>
                          <a:spcPts val="0"/>
                        </a:spcAft>
                        <a:buNone/>
                      </a:pPr>
                      <a:r>
                        <a:rPr lang="en" sz="700" u="none" cap="none" strike="noStrike">
                          <a:latin typeface="Arial"/>
                          <a:ea typeface="Arial"/>
                          <a:cs typeface="Arial"/>
                          <a:sym typeface="Arial"/>
                        </a:rPr>
                        <a:t>1269.5</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12700" rtl="0" algn="r">
                        <a:lnSpc>
                          <a:spcPct val="100000"/>
                        </a:lnSpc>
                        <a:spcBef>
                          <a:spcPts val="0"/>
                        </a:spcBef>
                        <a:spcAft>
                          <a:spcPts val="0"/>
                        </a:spcAft>
                        <a:buNone/>
                      </a:pPr>
                      <a:r>
                        <a:rPr lang="en" sz="700" u="none" cap="none" strike="noStrike">
                          <a:latin typeface="Arial"/>
                          <a:ea typeface="Arial"/>
                          <a:cs typeface="Arial"/>
                          <a:sym typeface="Arial"/>
                        </a:rPr>
                        <a:t>1908.75</a:t>
                      </a:r>
                      <a:endParaRPr sz="700" u="none" cap="none" strike="noStrike">
                        <a:latin typeface="Arial"/>
                        <a:ea typeface="Arial"/>
                        <a:cs typeface="Arial"/>
                        <a:sym typeface="Arial"/>
                      </a:endParaRPr>
                    </a:p>
                  </a:txBody>
                  <a:tcPr marT="20225" marB="0" marR="0" marL="0">
                    <a:solidFill>
                      <a:srgbClr val="F0F2F4"/>
                    </a:solidFill>
                  </a:tcPr>
                </a:tc>
              </a:tr>
              <a:tr h="150000">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NumChildren</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2515</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1.78</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1.56</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0" marR="0" rtl="0" algn="ct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50800" marR="0" rtl="0" algn="ct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0225" marB="0" marR="0" marL="0">
                    <a:solidFill>
                      <a:srgbClr val="F0F2F4"/>
                    </a:solidFill>
                  </a:tcPr>
                </a:tc>
                <a:tc>
                  <a:txBody>
                    <a:bodyPr/>
                    <a:lstStyle/>
                    <a:p>
                      <a:pPr indent="0" lvl="0" marL="12700" marR="0" rtl="0" algn="ctr">
                        <a:lnSpc>
                          <a:spcPct val="100000"/>
                        </a:lnSpc>
                        <a:spcBef>
                          <a:spcPts val="0"/>
                        </a:spcBef>
                        <a:spcAft>
                          <a:spcPts val="0"/>
                        </a:spcAft>
                        <a:buNone/>
                      </a:pPr>
                      <a:r>
                        <a:rPr lang="en" sz="700" u="none" cap="none" strike="noStrike">
                          <a:latin typeface="Arial"/>
                          <a:ea typeface="Arial"/>
                          <a:cs typeface="Arial"/>
                          <a:sym typeface="Arial"/>
                        </a:rPr>
                        <a:t>3</a:t>
                      </a:r>
                      <a:endParaRPr sz="700" u="none" cap="none" strike="noStrike">
                        <a:latin typeface="Arial"/>
                        <a:ea typeface="Arial"/>
                        <a:cs typeface="Arial"/>
                        <a:sym typeface="Arial"/>
                      </a:endParaRPr>
                    </a:p>
                  </a:txBody>
                  <a:tcPr marT="20225" marB="0" marR="0" marL="0">
                    <a:solidFill>
                      <a:srgbClr val="F0F2F4"/>
                    </a:solidFill>
                  </a:tcPr>
                </a:tc>
              </a:tr>
              <a:tr h="278825">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Year</a:t>
                      </a:r>
                      <a:endParaRPr sz="700" u="none" cap="none" strike="noStrike">
                        <a:latin typeface="Arial"/>
                        <a:ea typeface="Arial"/>
                        <a:cs typeface="Arial"/>
                        <a:sym typeface="Arial"/>
                      </a:endParaRPr>
                    </a:p>
                    <a:p>
                      <a:pPr indent="0" lvl="0" marL="12700" marR="0" rtl="0" algn="l">
                        <a:lnSpc>
                          <a:spcPct val="118666"/>
                        </a:lnSpc>
                        <a:spcBef>
                          <a:spcPts val="300"/>
                        </a:spcBef>
                        <a:spcAft>
                          <a:spcPts val="0"/>
                        </a:spcAft>
                        <a:buNone/>
                      </a:pPr>
                      <a:r>
                        <a:rPr lang="en" sz="700" u="none" cap="none" strike="noStrike">
                          <a:latin typeface="Arial"/>
                          <a:ea typeface="Arial"/>
                          <a:cs typeface="Arial"/>
                          <a:sym typeface="Arial"/>
                        </a:rPr>
                        <a:t>p100	hist</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2538</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2540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25400" marR="0" rtl="0" algn="l">
                        <a:lnSpc>
                          <a:spcPct val="100000"/>
                        </a:lnSpc>
                        <a:spcBef>
                          <a:spcPts val="0"/>
                        </a:spcBef>
                        <a:spcAft>
                          <a:spcPts val="0"/>
                        </a:spcAft>
                        <a:buNone/>
                      </a:pPr>
                      <a:r>
                        <a:rPr lang="en" sz="700" u="none" cap="none" strike="noStrike">
                          <a:latin typeface="Arial"/>
                          <a:ea typeface="Arial"/>
                          <a:cs typeface="Arial"/>
                          <a:sym typeface="Arial"/>
                        </a:rPr>
                        <a:t>2014</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50800" rtl="0" algn="ctr">
                        <a:lnSpc>
                          <a:spcPct val="100000"/>
                        </a:lnSpc>
                        <a:spcBef>
                          <a:spcPts val="0"/>
                        </a:spcBef>
                        <a:spcAft>
                          <a:spcPts val="0"/>
                        </a:spcAft>
                        <a:buNone/>
                      </a:pPr>
                      <a:r>
                        <a:rPr lang="en" sz="700" u="none" cap="none" strike="noStrike">
                          <a:latin typeface="Arial"/>
                          <a:ea typeface="Arial"/>
                          <a:cs typeface="Arial"/>
                          <a:sym typeface="Arial"/>
                        </a:rPr>
                        <a:t>0</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0" marR="25400" rtl="0" algn="r">
                        <a:lnSpc>
                          <a:spcPct val="100000"/>
                        </a:lnSpc>
                        <a:spcBef>
                          <a:spcPts val="0"/>
                        </a:spcBef>
                        <a:spcAft>
                          <a:spcPts val="0"/>
                        </a:spcAft>
                        <a:buNone/>
                      </a:pPr>
                      <a:r>
                        <a:rPr lang="en" sz="700" u="none" cap="none" strike="noStrike">
                          <a:latin typeface="Arial"/>
                          <a:ea typeface="Arial"/>
                          <a:cs typeface="Arial"/>
                          <a:sym typeface="Arial"/>
                        </a:rPr>
                        <a:t>2014</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25400" marR="0" rtl="0" algn="l">
                        <a:lnSpc>
                          <a:spcPct val="100000"/>
                        </a:lnSpc>
                        <a:spcBef>
                          <a:spcPts val="0"/>
                        </a:spcBef>
                        <a:spcAft>
                          <a:spcPts val="0"/>
                        </a:spcAft>
                        <a:buNone/>
                      </a:pPr>
                      <a:r>
                        <a:rPr lang="en" sz="700" u="none" cap="none" strike="noStrike">
                          <a:latin typeface="Arial"/>
                          <a:ea typeface="Arial"/>
                          <a:cs typeface="Arial"/>
                          <a:sym typeface="Arial"/>
                        </a:rPr>
                        <a:t>2014</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25400" marR="0" rtl="0" algn="l">
                        <a:lnSpc>
                          <a:spcPct val="100000"/>
                        </a:lnSpc>
                        <a:spcBef>
                          <a:spcPts val="0"/>
                        </a:spcBef>
                        <a:spcAft>
                          <a:spcPts val="0"/>
                        </a:spcAft>
                        <a:buNone/>
                      </a:pPr>
                      <a:r>
                        <a:rPr lang="en" sz="700" u="none" cap="none" strike="noStrike">
                          <a:latin typeface="Arial"/>
                          <a:ea typeface="Arial"/>
                          <a:cs typeface="Arial"/>
                          <a:sym typeface="Arial"/>
                        </a:rPr>
                        <a:t>2014</a:t>
                      </a:r>
                      <a:endParaRPr sz="700" u="none" cap="none" strike="noStrike">
                        <a:latin typeface="Arial"/>
                        <a:ea typeface="Arial"/>
                        <a:cs typeface="Arial"/>
                        <a:sym typeface="Arial"/>
                      </a:endParaRPr>
                    </a:p>
                  </a:txBody>
                  <a:tcPr marT="22525" marB="0" marR="0" marL="0">
                    <a:solidFill>
                      <a:srgbClr val="F0F2F4"/>
                    </a:solidFill>
                  </a:tcPr>
                </a:tc>
                <a:tc>
                  <a:txBody>
                    <a:bodyPr/>
                    <a:lstStyle/>
                    <a:p>
                      <a:pPr indent="0" lvl="0" marL="25400" marR="0" rtl="0" algn="l">
                        <a:lnSpc>
                          <a:spcPct val="100000"/>
                        </a:lnSpc>
                        <a:spcBef>
                          <a:spcPts val="0"/>
                        </a:spcBef>
                        <a:spcAft>
                          <a:spcPts val="0"/>
                        </a:spcAft>
                        <a:buNone/>
                      </a:pPr>
                      <a:r>
                        <a:rPr lang="en" sz="700" u="none" cap="none" strike="noStrike">
                          <a:latin typeface="Arial"/>
                          <a:ea typeface="Arial"/>
                          <a:cs typeface="Arial"/>
                          <a:sym typeface="Arial"/>
                        </a:rPr>
                        <a:t>2014</a:t>
                      </a:r>
                      <a:endParaRPr sz="700" u="none" cap="none" strike="noStrike">
                        <a:latin typeface="Arial"/>
                        <a:ea typeface="Arial"/>
                        <a:cs typeface="Arial"/>
                        <a:sym typeface="Arial"/>
                      </a:endParaRPr>
                    </a:p>
                  </a:txBody>
                  <a:tcPr marT="22525" marB="0" marR="0" marL="0">
                    <a:solidFill>
                      <a:srgbClr val="F0F2F4"/>
                    </a:solidFill>
                  </a:tcPr>
                </a:tc>
              </a:tr>
            </a:tbl>
          </a:graphicData>
        </a:graphic>
      </p:graphicFrame>
      <p:sp>
        <p:nvSpPr>
          <p:cNvPr id="4481" name="Google Shape;4481;p495"/>
          <p:cNvSpPr txBox="1"/>
          <p:nvPr/>
        </p:nvSpPr>
        <p:spPr>
          <a:xfrm>
            <a:off x="4224416" y="4430985"/>
            <a:ext cx="980100" cy="659400"/>
          </a:xfrm>
          <a:prstGeom prst="rect">
            <a:avLst/>
          </a:prstGeom>
          <a:noFill/>
          <a:ln>
            <a:noFill/>
          </a:ln>
        </p:spPr>
        <p:txBody>
          <a:bodyPr anchorCtr="0" anchor="t" bIns="0" lIns="0" spcFirstLastPara="1" rIns="0" wrap="square" tIns="63250">
            <a:noAutofit/>
          </a:bodyPr>
          <a:lstStyle/>
          <a:p>
            <a:pPr indent="0" lvl="0" marL="101600" marR="0" rtl="0" algn="ctr">
              <a:lnSpc>
                <a:spcPct val="100000"/>
              </a:lnSpc>
              <a:spcBef>
                <a:spcPts val="0"/>
              </a:spcBef>
              <a:spcAft>
                <a:spcPts val="0"/>
              </a:spcAft>
              <a:buNone/>
            </a:pPr>
            <a:r>
              <a:rPr lang="en" sz="700">
                <a:latin typeface="Arial"/>
                <a:ea typeface="Arial"/>
                <a:cs typeface="Arial"/>
                <a:sym typeface="Arial"/>
              </a:rPr>
              <a:t>20 ----■•--</a:t>
            </a:r>
            <a:endParaRPr sz="700">
              <a:latin typeface="Arial"/>
              <a:ea typeface="Arial"/>
              <a:cs typeface="Arial"/>
              <a:sym typeface="Arial"/>
            </a:endParaRPr>
          </a:p>
          <a:p>
            <a:pPr indent="0" lvl="0" marL="0" marR="0" rtl="0" algn="l">
              <a:lnSpc>
                <a:spcPct val="100000"/>
              </a:lnSpc>
              <a:spcBef>
                <a:spcPts val="500"/>
              </a:spcBef>
              <a:spcAft>
                <a:spcPts val="0"/>
              </a:spcAft>
              <a:buNone/>
            </a:pPr>
            <a:r>
              <a:rPr lang="en" sz="700">
                <a:latin typeface="Arial"/>
                <a:ea typeface="Arial"/>
                <a:cs typeface="Arial"/>
                <a:sym typeface="Arial"/>
              </a:rPr>
              <a:t>2543 ■■■■■■■■</a:t>
            </a:r>
            <a:endParaRPr sz="700">
              <a:latin typeface="Arial"/>
              <a:ea typeface="Arial"/>
              <a:cs typeface="Arial"/>
              <a:sym typeface="Arial"/>
            </a:endParaRPr>
          </a:p>
          <a:p>
            <a:pPr indent="0" lvl="0" marL="152400" marR="0" rtl="0" algn="ctr">
              <a:lnSpc>
                <a:spcPct val="100000"/>
              </a:lnSpc>
              <a:spcBef>
                <a:spcPts val="500"/>
              </a:spcBef>
              <a:spcAft>
                <a:spcPts val="0"/>
              </a:spcAft>
              <a:buNone/>
            </a:pPr>
            <a:r>
              <a:rPr lang="en" sz="700">
                <a:latin typeface="Arial"/>
                <a:ea typeface="Arial"/>
                <a:cs typeface="Arial"/>
                <a:sym typeface="Arial"/>
              </a:rPr>
              <a:t>7 ■-■-----</a:t>
            </a:r>
            <a:endParaRPr sz="700">
              <a:latin typeface="Arial"/>
              <a:ea typeface="Arial"/>
              <a:cs typeface="Arial"/>
              <a:sym typeface="Arial"/>
            </a:endParaRPr>
          </a:p>
          <a:p>
            <a:pPr indent="0" lvl="0" marL="0" marR="0" rtl="0" algn="l">
              <a:lnSpc>
                <a:spcPct val="100000"/>
              </a:lnSpc>
              <a:spcBef>
                <a:spcPts val="500"/>
              </a:spcBef>
              <a:spcAft>
                <a:spcPts val="0"/>
              </a:spcAft>
              <a:buNone/>
            </a:pPr>
            <a:r>
              <a:rPr lang="en" sz="700">
                <a:latin typeface="Arial"/>
                <a:ea typeface="Arial"/>
                <a:cs typeface="Arial"/>
                <a:sym typeface="Arial"/>
              </a:rPr>
              <a:t>2014 ---■----</a:t>
            </a:r>
            <a:endParaRPr sz="700">
              <a:latin typeface="Arial"/>
              <a:ea typeface="Arial"/>
              <a:cs typeface="Arial"/>
              <a:sym typeface="Arial"/>
            </a:endParaRPr>
          </a:p>
        </p:txBody>
      </p:sp>
      <p:sp>
        <p:nvSpPr>
          <p:cNvPr id="4482" name="Google Shape;4482;p495"/>
          <p:cNvSpPr txBox="1"/>
          <p:nvPr/>
        </p:nvSpPr>
        <p:spPr>
          <a:xfrm>
            <a:off x="476255" y="1353782"/>
            <a:ext cx="3288900" cy="2772000"/>
          </a:xfrm>
          <a:prstGeom prst="rect">
            <a:avLst/>
          </a:prstGeom>
          <a:noFill/>
          <a:ln>
            <a:noFill/>
          </a:ln>
        </p:spPr>
        <p:txBody>
          <a:bodyPr anchorCtr="0" anchor="t" bIns="0" lIns="0" spcFirstLastPara="1" rIns="0" wrap="square" tIns="3750">
            <a:noAutofit/>
          </a:bodyPr>
          <a:lstStyle/>
          <a:p>
            <a:pPr indent="0" lvl="0" marL="0" marR="0" rtl="0" algn="l">
              <a:lnSpc>
                <a:spcPct val="126736"/>
              </a:lnSpc>
              <a:spcBef>
                <a:spcPts val="0"/>
              </a:spcBef>
              <a:spcAft>
                <a:spcPts val="0"/>
              </a:spcAft>
              <a:buNone/>
            </a:pPr>
            <a:r>
              <a:rPr lang="en" sz="1600">
                <a:latin typeface="Questrial"/>
                <a:ea typeface="Questrial"/>
                <a:cs typeface="Questrial"/>
                <a:sym typeface="Questrial"/>
              </a:rPr>
              <a:t>It's always a good idea to start with summary statistics after you load in data to do a sanity  check for whether it looks right. </a:t>
            </a:r>
            <a:endParaRPr sz="1600">
              <a:latin typeface="Questrial"/>
              <a:ea typeface="Questrial"/>
              <a:cs typeface="Questrial"/>
              <a:sym typeface="Questrial"/>
            </a:endParaRPr>
          </a:p>
        </p:txBody>
      </p:sp>
      <p:sp>
        <p:nvSpPr>
          <p:cNvPr id="4483" name="Google Shape;4483;p495"/>
          <p:cNvSpPr txBox="1"/>
          <p:nvPr/>
        </p:nvSpPr>
        <p:spPr>
          <a:xfrm>
            <a:off x="476255" y="353403"/>
            <a:ext cx="34266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skim()</a:t>
            </a:r>
            <a:endParaRPr b="1" sz="3000">
              <a:latin typeface="Questrial"/>
              <a:ea typeface="Questrial"/>
              <a:cs typeface="Questrial"/>
              <a:sym typeface="Questrial"/>
            </a:endParaRPr>
          </a:p>
        </p:txBody>
      </p:sp>
    </p:spTree>
  </p:cSld>
  <p:clrMapOvr>
    <a:masterClrMapping/>
  </p:clrMapOvr>
</p:sld>
</file>

<file path=ppt/slides/slide4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showMasterSp="0">
  <p:cSld>
    <p:spTree>
      <p:nvGrpSpPr>
        <p:cNvPr id="4487" name="Shape 4487"/>
        <p:cNvGrpSpPr/>
        <p:nvPr/>
      </p:nvGrpSpPr>
      <p:grpSpPr>
        <a:xfrm>
          <a:off x="0" y="0"/>
          <a:ext cx="0" cy="0"/>
          <a:chOff x="0" y="0"/>
          <a:chExt cx="0" cy="0"/>
        </a:xfrm>
      </p:grpSpPr>
      <p:sp>
        <p:nvSpPr>
          <p:cNvPr id="4488" name="Google Shape;4488;p496"/>
          <p:cNvSpPr txBox="1"/>
          <p:nvPr>
            <p:ph idx="4294967295" type="title"/>
          </p:nvPr>
        </p:nvSpPr>
        <p:spPr>
          <a:xfrm>
            <a:off x="469217" y="1176785"/>
            <a:ext cx="6805800" cy="690900"/>
          </a:xfrm>
          <a:prstGeom prst="rect">
            <a:avLst/>
          </a:prstGeom>
          <a:noFill/>
          <a:ln>
            <a:noFill/>
          </a:ln>
        </p:spPr>
        <p:txBody>
          <a:bodyPr anchorCtr="0" anchor="t" bIns="0" lIns="0" spcFirstLastPara="1" rIns="0" wrap="square" tIns="3750">
            <a:noAutofit/>
          </a:bodyPr>
          <a:lstStyle/>
          <a:p>
            <a:pPr indent="0" lvl="0" marL="0" marR="0" rtl="0" algn="l">
              <a:lnSpc>
                <a:spcPct val="126736"/>
              </a:lnSpc>
              <a:spcBef>
                <a:spcPts val="0"/>
              </a:spcBef>
              <a:spcAft>
                <a:spcPts val="0"/>
              </a:spcAft>
              <a:buNone/>
            </a:pPr>
            <a:r>
              <a:rPr lang="en" sz="1600">
                <a:solidFill>
                  <a:srgbClr val="000000"/>
                </a:solidFill>
                <a:latin typeface="Questrial"/>
                <a:ea typeface="Questrial"/>
                <a:cs typeface="Questrial"/>
                <a:sym typeface="Questrial"/>
              </a:rPr>
              <a:t>Sometimes, you don't want all the summary statistics skimr  gives you. </a:t>
            </a:r>
            <a:endParaRPr sz="1600">
              <a:solidFill>
                <a:srgbClr val="000000"/>
              </a:solidFill>
              <a:latin typeface="Questrial"/>
              <a:ea typeface="Questrial"/>
              <a:cs typeface="Questrial"/>
              <a:sym typeface="Questrial"/>
            </a:endParaRPr>
          </a:p>
          <a:p>
            <a:pPr indent="0" lvl="0" marL="0" marR="0" rtl="0" algn="l">
              <a:lnSpc>
                <a:spcPct val="126736"/>
              </a:lnSpc>
              <a:spcBef>
                <a:spcPts val="0"/>
              </a:spcBef>
              <a:spcAft>
                <a:spcPts val="0"/>
              </a:spcAft>
              <a:buNone/>
            </a:pPr>
            <a:r>
              <a:rPr lang="en" sz="1600">
                <a:solidFill>
                  <a:srgbClr val="000000"/>
                </a:solidFill>
                <a:latin typeface="Questrial"/>
                <a:ea typeface="Questrial"/>
                <a:cs typeface="Questrial"/>
                <a:sym typeface="Questrial"/>
              </a:rPr>
              <a:t>You can use </a:t>
            </a:r>
            <a:r>
              <a:rPr b="1" lang="en" sz="1600">
                <a:solidFill>
                  <a:srgbClr val="51A7F9"/>
                </a:solidFill>
                <a:latin typeface="Questrial"/>
                <a:ea typeface="Questrial"/>
                <a:cs typeface="Questrial"/>
                <a:sym typeface="Questrial"/>
              </a:rPr>
              <a:t>skim_with()</a:t>
            </a:r>
            <a:r>
              <a:rPr b="1" lang="en" sz="1600">
                <a:solidFill>
                  <a:srgbClr val="000000"/>
                </a:solidFill>
                <a:latin typeface="Questrial"/>
                <a:ea typeface="Questrial"/>
                <a:cs typeface="Questrial"/>
                <a:sym typeface="Questrial"/>
              </a:rPr>
              <a:t> </a:t>
            </a:r>
            <a:r>
              <a:rPr lang="en" sz="1600">
                <a:solidFill>
                  <a:srgbClr val="000000"/>
                </a:solidFill>
                <a:latin typeface="Questrial"/>
                <a:ea typeface="Questrial"/>
                <a:cs typeface="Questrial"/>
                <a:sym typeface="Questrial"/>
              </a:rPr>
              <a:t>to remove them</a:t>
            </a:r>
            <a:endParaRPr sz="1600">
              <a:latin typeface="Questrial"/>
              <a:ea typeface="Questrial"/>
              <a:cs typeface="Questrial"/>
              <a:sym typeface="Questrial"/>
            </a:endParaRPr>
          </a:p>
        </p:txBody>
      </p:sp>
      <p:sp>
        <p:nvSpPr>
          <p:cNvPr id="4489" name="Google Shape;4489;p496"/>
          <p:cNvSpPr txBox="1"/>
          <p:nvPr/>
        </p:nvSpPr>
        <p:spPr>
          <a:xfrm>
            <a:off x="469217" y="1902989"/>
            <a:ext cx="6611400" cy="4719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08875">
            <a:noAutofit/>
          </a:bodyPr>
          <a:lstStyle/>
          <a:p>
            <a:pPr indent="0" lvl="0" marL="76200" marR="0" rtl="0" algn="l">
              <a:lnSpc>
                <a:spcPct val="100000"/>
              </a:lnSpc>
              <a:spcBef>
                <a:spcPts val="0"/>
              </a:spcBef>
              <a:spcAft>
                <a:spcPts val="0"/>
              </a:spcAft>
              <a:buNone/>
            </a:pPr>
            <a:r>
              <a:rPr lang="en" sz="1600">
                <a:latin typeface="Questrial"/>
                <a:ea typeface="Questrial"/>
                <a:cs typeface="Questrial"/>
                <a:sym typeface="Questrial"/>
              </a:rPr>
              <a:t>skim_with(integer = list(p25 = NULL, p75=NULL))</a:t>
            </a:r>
            <a:endParaRPr sz="1600">
              <a:latin typeface="Questrial"/>
              <a:ea typeface="Questrial"/>
              <a:cs typeface="Questrial"/>
              <a:sym typeface="Questrial"/>
            </a:endParaRPr>
          </a:p>
        </p:txBody>
      </p:sp>
      <p:sp>
        <p:nvSpPr>
          <p:cNvPr id="4490" name="Google Shape;4490;p496"/>
          <p:cNvSpPr txBox="1"/>
          <p:nvPr/>
        </p:nvSpPr>
        <p:spPr>
          <a:xfrm>
            <a:off x="469217" y="2745609"/>
            <a:ext cx="7392300" cy="1416300"/>
          </a:xfrm>
          <a:prstGeom prst="rect">
            <a:avLst/>
          </a:prstGeom>
          <a:noFill/>
          <a:ln>
            <a:noFill/>
          </a:ln>
        </p:spPr>
        <p:txBody>
          <a:bodyPr anchorCtr="0" anchor="t" bIns="0" lIns="0" spcFirstLastPara="1" rIns="0" wrap="square" tIns="5475">
            <a:noAutofit/>
          </a:bodyPr>
          <a:lstStyle/>
          <a:p>
            <a:pPr indent="0" lvl="0" marL="0" marR="0" rtl="0" algn="l">
              <a:lnSpc>
                <a:spcPct val="107000"/>
              </a:lnSpc>
              <a:spcBef>
                <a:spcPts val="0"/>
              </a:spcBef>
              <a:spcAft>
                <a:spcPts val="0"/>
              </a:spcAft>
              <a:buNone/>
            </a:pPr>
            <a:r>
              <a:rPr b="1" lang="en" sz="1600">
                <a:solidFill>
                  <a:srgbClr val="51A7F9"/>
                </a:solidFill>
                <a:latin typeface="Questrial"/>
                <a:ea typeface="Questrial"/>
                <a:cs typeface="Questrial"/>
                <a:sym typeface="Questrial"/>
              </a:rPr>
              <a:t>skim_with()</a:t>
            </a:r>
            <a:r>
              <a:rPr b="1" lang="en" sz="1600">
                <a:latin typeface="Questrial"/>
                <a:ea typeface="Questrial"/>
                <a:cs typeface="Questrial"/>
                <a:sym typeface="Questrial"/>
              </a:rPr>
              <a:t> </a:t>
            </a:r>
            <a:r>
              <a:rPr lang="en" sz="1600">
                <a:latin typeface="Questrial"/>
                <a:ea typeface="Questrial"/>
                <a:cs typeface="Questrial"/>
                <a:sym typeface="Questrial"/>
              </a:rPr>
              <a:t>can also be used to add additional summary  statistics (e.g. a trimmed mean) but we won't discuss this.</a:t>
            </a:r>
            <a:endParaRPr sz="16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600">
              <a:latin typeface="Questrial"/>
              <a:ea typeface="Questrial"/>
              <a:cs typeface="Questrial"/>
              <a:sym typeface="Questrial"/>
            </a:endParaRPr>
          </a:p>
          <a:p>
            <a:pPr indent="0" lvl="0" marL="0" marR="0" rtl="0" algn="l">
              <a:lnSpc>
                <a:spcPct val="100000"/>
              </a:lnSpc>
              <a:spcBef>
                <a:spcPts val="0"/>
              </a:spcBef>
              <a:spcAft>
                <a:spcPts val="0"/>
              </a:spcAft>
              <a:buNone/>
            </a:pPr>
            <a:r>
              <a:rPr lang="en" sz="1600">
                <a:latin typeface="Questrial"/>
                <a:ea typeface="Questrial"/>
                <a:cs typeface="Questrial"/>
                <a:sym typeface="Questrial"/>
              </a:rPr>
              <a:t>If you change your mind about your changes, use </a:t>
            </a:r>
            <a:r>
              <a:rPr b="1" lang="en" sz="1600">
                <a:latin typeface="Questrial"/>
                <a:ea typeface="Questrial"/>
                <a:cs typeface="Questrial"/>
                <a:sym typeface="Questrial"/>
              </a:rPr>
              <a:t>skim_with_defaults() </a:t>
            </a:r>
            <a:r>
              <a:rPr lang="en" sz="1600">
                <a:latin typeface="Questrial"/>
                <a:ea typeface="Questrial"/>
                <a:cs typeface="Questrial"/>
                <a:sym typeface="Questrial"/>
              </a:rPr>
              <a:t>to put them back.</a:t>
            </a:r>
            <a:endParaRPr sz="1600">
              <a:latin typeface="Questrial"/>
              <a:ea typeface="Questrial"/>
              <a:cs typeface="Questrial"/>
              <a:sym typeface="Questrial"/>
            </a:endParaRPr>
          </a:p>
        </p:txBody>
      </p:sp>
      <p:sp>
        <p:nvSpPr>
          <p:cNvPr id="4491" name="Google Shape;4491;p496"/>
          <p:cNvSpPr txBox="1"/>
          <p:nvPr/>
        </p:nvSpPr>
        <p:spPr>
          <a:xfrm>
            <a:off x="469217" y="4241857"/>
            <a:ext cx="6611400" cy="471900"/>
          </a:xfrm>
          <a:prstGeom prst="rect">
            <a:avLst/>
          </a:prstGeom>
          <a:solidFill>
            <a:srgbClr val="F0F2F4"/>
          </a:solidFill>
          <a:ln cap="flat" cmpd="sng" w="9525">
            <a:solidFill>
              <a:srgbClr val="000000"/>
            </a:solidFill>
            <a:prstDash val="solid"/>
            <a:round/>
            <a:headEnd len="sm" w="sm" type="none"/>
            <a:tailEnd len="sm" w="sm" type="none"/>
          </a:ln>
        </p:spPr>
        <p:txBody>
          <a:bodyPr anchorCtr="0" anchor="t" bIns="0" lIns="0" spcFirstLastPara="1" rIns="0" wrap="square" tIns="108875">
            <a:noAutofit/>
          </a:bodyPr>
          <a:lstStyle/>
          <a:p>
            <a:pPr indent="0" lvl="0" marL="76200" marR="0" rtl="0" algn="l">
              <a:lnSpc>
                <a:spcPct val="100000"/>
              </a:lnSpc>
              <a:spcBef>
                <a:spcPts val="0"/>
              </a:spcBef>
              <a:spcAft>
                <a:spcPts val="0"/>
              </a:spcAft>
              <a:buNone/>
            </a:pPr>
            <a:r>
              <a:rPr lang="en" sz="1600">
                <a:latin typeface="Questrial"/>
                <a:ea typeface="Questrial"/>
                <a:cs typeface="Questrial"/>
                <a:sym typeface="Questrial"/>
              </a:rPr>
              <a:t>skim_with_defaults()</a:t>
            </a:r>
            <a:endParaRPr sz="1600">
              <a:latin typeface="Questrial"/>
              <a:ea typeface="Questrial"/>
              <a:cs typeface="Questrial"/>
              <a:sym typeface="Questrial"/>
            </a:endParaRPr>
          </a:p>
        </p:txBody>
      </p:sp>
      <p:sp>
        <p:nvSpPr>
          <p:cNvPr id="4492" name="Google Shape;4492;p496"/>
          <p:cNvSpPr txBox="1"/>
          <p:nvPr/>
        </p:nvSpPr>
        <p:spPr>
          <a:xfrm>
            <a:off x="476255" y="353403"/>
            <a:ext cx="4537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skim()</a:t>
            </a:r>
            <a:endParaRPr b="1" sz="3000">
              <a:latin typeface="Questrial"/>
              <a:ea typeface="Questrial"/>
              <a:cs typeface="Questrial"/>
              <a:sym typeface="Quest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73" name="Shape 573"/>
        <p:cNvGrpSpPr/>
        <p:nvPr/>
      </p:nvGrpSpPr>
      <p:grpSpPr>
        <a:xfrm>
          <a:off x="0" y="0"/>
          <a:ext cx="0" cy="0"/>
          <a:chOff x="0" y="0"/>
          <a:chExt cx="0" cy="0"/>
        </a:xfrm>
      </p:grpSpPr>
      <p:sp>
        <p:nvSpPr>
          <p:cNvPr id="574" name="Google Shape;574;p101"/>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75" name="Google Shape;575;p101"/>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576" name="Google Shape;576;p101"/>
          <p:cNvSpPr txBox="1"/>
          <p:nvPr/>
        </p:nvSpPr>
        <p:spPr>
          <a:xfrm>
            <a:off x="550006" y="1136194"/>
            <a:ext cx="4383300" cy="28446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600">
                <a:latin typeface="Questrial"/>
                <a:ea typeface="Questrial"/>
                <a:cs typeface="Questrial"/>
                <a:sym typeface="Questrial"/>
              </a:rPr>
              <a:t>Open RStudio, click on the console, and try the following  tasks:</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600">
              <a:latin typeface="Questrial"/>
              <a:ea typeface="Questrial"/>
              <a:cs typeface="Questrial"/>
              <a:sym typeface="Questrial"/>
            </a:endParaRPr>
          </a:p>
          <a:p>
            <a:pPr indent="-203200" lvl="0" marL="419100" marR="0" rtl="0" algn="l">
              <a:lnSpc>
                <a:spcPct val="115000"/>
              </a:lnSpc>
              <a:spcBef>
                <a:spcPts val="500"/>
              </a:spcBef>
              <a:spcAft>
                <a:spcPts val="0"/>
              </a:spcAft>
              <a:buSzPts val="1600"/>
              <a:buFont typeface="Questrial"/>
              <a:buAutoNum type="arabicPeriod"/>
            </a:pPr>
            <a:r>
              <a:rPr lang="en" sz="1600">
                <a:latin typeface="Questrial"/>
                <a:ea typeface="Questrial"/>
                <a:cs typeface="Questrial"/>
                <a:sym typeface="Questrial"/>
              </a:rPr>
              <a:t>Pick a number and add 2 to it</a:t>
            </a:r>
            <a:endParaRPr sz="1600">
              <a:latin typeface="Questrial"/>
              <a:ea typeface="Questrial"/>
              <a:cs typeface="Questrial"/>
              <a:sym typeface="Questrial"/>
            </a:endParaRPr>
          </a:p>
          <a:p>
            <a:pPr indent="-203200" lvl="0" marL="419100" marR="0" rtl="0" algn="l">
              <a:lnSpc>
                <a:spcPct val="115000"/>
              </a:lnSpc>
              <a:spcBef>
                <a:spcPts val="500"/>
              </a:spcBef>
              <a:spcAft>
                <a:spcPts val="0"/>
              </a:spcAft>
              <a:buSzPts val="1600"/>
              <a:buFont typeface="Questrial"/>
              <a:buAutoNum type="arabicPeriod"/>
            </a:pPr>
            <a:r>
              <a:rPr lang="en" sz="1600">
                <a:latin typeface="Questrial"/>
                <a:ea typeface="Questrial"/>
                <a:cs typeface="Questrial"/>
                <a:sym typeface="Questrial"/>
              </a:rPr>
              <a:t>Multiply the result by 3</a:t>
            </a:r>
            <a:endParaRPr sz="1600">
              <a:latin typeface="Questrial"/>
              <a:ea typeface="Questrial"/>
              <a:cs typeface="Questrial"/>
              <a:sym typeface="Questrial"/>
            </a:endParaRPr>
          </a:p>
          <a:p>
            <a:pPr indent="-203200" lvl="0" marL="419100" marR="0" rtl="0" algn="l">
              <a:lnSpc>
                <a:spcPct val="115000"/>
              </a:lnSpc>
              <a:spcBef>
                <a:spcPts val="500"/>
              </a:spcBef>
              <a:spcAft>
                <a:spcPts val="0"/>
              </a:spcAft>
              <a:buSzPts val="1600"/>
              <a:buFont typeface="Questrial"/>
              <a:buAutoNum type="arabicPeriod"/>
            </a:pPr>
            <a:r>
              <a:rPr lang="en" sz="1600">
                <a:latin typeface="Questrial"/>
                <a:ea typeface="Questrial"/>
                <a:cs typeface="Questrial"/>
                <a:sym typeface="Questrial"/>
              </a:rPr>
              <a:t>Subtract 6 from the result of step 2</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6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600">
              <a:latin typeface="Questrial"/>
              <a:ea typeface="Questrial"/>
              <a:cs typeface="Questrial"/>
              <a:sym typeface="Questrial"/>
            </a:endParaRPr>
          </a:p>
        </p:txBody>
      </p:sp>
    </p:spTree>
  </p:cSld>
  <p:clrMapOvr>
    <a:masterClrMapping/>
  </p:clrMapOvr>
</p:sld>
</file>

<file path=ppt/slides/slide4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showMasterSp="0">
  <p:cSld>
    <p:spTree>
      <p:nvGrpSpPr>
        <p:cNvPr id="4496" name="Shape 4496"/>
        <p:cNvGrpSpPr/>
        <p:nvPr/>
      </p:nvGrpSpPr>
      <p:grpSpPr>
        <a:xfrm>
          <a:off x="0" y="0"/>
          <a:ext cx="0" cy="0"/>
          <a:chOff x="0" y="0"/>
          <a:chExt cx="0" cy="0"/>
        </a:xfrm>
      </p:grpSpPr>
      <p:sp>
        <p:nvSpPr>
          <p:cNvPr id="4497" name="Google Shape;4497;p497"/>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498" name="Google Shape;4498;p497"/>
          <p:cNvSpPr txBox="1"/>
          <p:nvPr/>
        </p:nvSpPr>
        <p:spPr>
          <a:xfrm>
            <a:off x="476253" y="1190123"/>
            <a:ext cx="4814100" cy="1045200"/>
          </a:xfrm>
          <a:prstGeom prst="rect">
            <a:avLst/>
          </a:prstGeom>
          <a:noFill/>
          <a:ln>
            <a:noFill/>
          </a:ln>
        </p:spPr>
        <p:txBody>
          <a:bodyPr anchorCtr="0" anchor="t" bIns="0" lIns="0" spcFirstLastPara="1" rIns="0" wrap="square" tIns="17325">
            <a:noAutofit/>
          </a:bodyPr>
          <a:lstStyle/>
          <a:p>
            <a:pPr indent="-368300" lvl="0" marL="457200" marR="0" rtl="0" algn="l">
              <a:lnSpc>
                <a:spcPct val="103400"/>
              </a:lnSpc>
              <a:spcBef>
                <a:spcPts val="0"/>
              </a:spcBef>
              <a:spcAft>
                <a:spcPts val="0"/>
              </a:spcAft>
              <a:buSzPts val="2200"/>
              <a:buFont typeface="Questrial"/>
              <a:buChar char="●"/>
            </a:pPr>
            <a:r>
              <a:rPr lang="en" sz="2200">
                <a:latin typeface="Questrial"/>
                <a:ea typeface="Questrial"/>
                <a:cs typeface="Questrial"/>
                <a:sym typeface="Questrial"/>
              </a:rPr>
              <a:t>Run the skim_with() command, </a:t>
            </a:r>
            <a:endParaRPr sz="2200">
              <a:latin typeface="Questrial"/>
              <a:ea typeface="Questrial"/>
              <a:cs typeface="Questrial"/>
              <a:sym typeface="Questrial"/>
            </a:endParaRPr>
          </a:p>
          <a:p>
            <a:pPr indent="0" lvl="0" marL="457200" marR="0" rtl="0" algn="l">
              <a:lnSpc>
                <a:spcPct val="103400"/>
              </a:lnSpc>
              <a:spcBef>
                <a:spcPts val="0"/>
              </a:spcBef>
              <a:spcAft>
                <a:spcPts val="0"/>
              </a:spcAft>
              <a:buNone/>
            </a:pPr>
            <a:r>
              <a:t/>
            </a:r>
            <a:endParaRPr sz="2200">
              <a:latin typeface="Questrial"/>
              <a:ea typeface="Questrial"/>
              <a:cs typeface="Questrial"/>
              <a:sym typeface="Questrial"/>
            </a:endParaRPr>
          </a:p>
          <a:p>
            <a:pPr indent="-368300" lvl="0" marL="457200" marR="0" rtl="0" algn="l">
              <a:lnSpc>
                <a:spcPct val="103400"/>
              </a:lnSpc>
              <a:spcBef>
                <a:spcPts val="0"/>
              </a:spcBef>
              <a:spcAft>
                <a:spcPts val="0"/>
              </a:spcAft>
              <a:buSzPts val="2200"/>
              <a:buFont typeface="Questrial"/>
              <a:buChar char="●"/>
            </a:pPr>
            <a:r>
              <a:rPr lang="en" sz="2200">
                <a:latin typeface="Questrial"/>
                <a:ea typeface="Questrial"/>
                <a:cs typeface="Questrial"/>
                <a:sym typeface="Questrial"/>
              </a:rPr>
              <a:t>Try skimming GSS again to see  how the output is diﬀerent</a:t>
            </a:r>
            <a:endParaRPr sz="2200">
              <a:latin typeface="Questrial"/>
              <a:ea typeface="Questrial"/>
              <a:cs typeface="Questrial"/>
              <a:sym typeface="Questrial"/>
            </a:endParaRPr>
          </a:p>
        </p:txBody>
      </p:sp>
      <p:sp>
        <p:nvSpPr>
          <p:cNvPr id="4499" name="Google Shape;4499;p497"/>
          <p:cNvSpPr txBox="1"/>
          <p:nvPr/>
        </p:nvSpPr>
        <p:spPr>
          <a:xfrm>
            <a:off x="476255" y="353403"/>
            <a:ext cx="45375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4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503" name="Shape 4503"/>
        <p:cNvGrpSpPr/>
        <p:nvPr/>
      </p:nvGrpSpPr>
      <p:grpSpPr>
        <a:xfrm>
          <a:off x="0" y="0"/>
          <a:ext cx="0" cy="0"/>
          <a:chOff x="0" y="0"/>
          <a:chExt cx="0" cy="0"/>
        </a:xfrm>
      </p:grpSpPr>
      <p:sp>
        <p:nvSpPr>
          <p:cNvPr id="4504" name="Google Shape;4504;p498"/>
          <p:cNvSpPr/>
          <p:nvPr/>
        </p:nvSpPr>
        <p:spPr>
          <a:xfrm>
            <a:off x="1266359" y="221183"/>
            <a:ext cx="6613782" cy="4867808"/>
          </a:xfrm>
          <a:custGeom>
            <a:rect b="b" l="l" r="r" t="t"/>
            <a:pathLst>
              <a:path extrusionOk="0" h="10698480" w="14535785">
                <a:moveTo>
                  <a:pt x="0" y="0"/>
                </a:moveTo>
                <a:lnTo>
                  <a:pt x="14535638" y="0"/>
                </a:lnTo>
                <a:lnTo>
                  <a:pt x="14535638" y="10698365"/>
                </a:lnTo>
                <a:lnTo>
                  <a:pt x="0" y="10698365"/>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505" name="Google Shape;4505;p498"/>
          <p:cNvSpPr/>
          <p:nvPr/>
        </p:nvSpPr>
        <p:spPr>
          <a:xfrm>
            <a:off x="1266359" y="221183"/>
            <a:ext cx="6613782" cy="4867808"/>
          </a:xfrm>
          <a:custGeom>
            <a:rect b="b" l="l" r="r" t="t"/>
            <a:pathLst>
              <a:path extrusionOk="0" h="10698480" w="14535785">
                <a:moveTo>
                  <a:pt x="0" y="0"/>
                </a:moveTo>
                <a:lnTo>
                  <a:pt x="14535630" y="0"/>
                </a:lnTo>
                <a:lnTo>
                  <a:pt x="14535630" y="10698365"/>
                </a:lnTo>
                <a:lnTo>
                  <a:pt x="0" y="10698365"/>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506" name="Google Shape;4506;p498"/>
          <p:cNvSpPr txBox="1"/>
          <p:nvPr>
            <p:ph idx="4294967295" type="title"/>
          </p:nvPr>
        </p:nvSpPr>
        <p:spPr>
          <a:xfrm>
            <a:off x="1322955" y="307100"/>
            <a:ext cx="2017500" cy="207600"/>
          </a:xfrm>
          <a:prstGeom prst="rect">
            <a:avLst/>
          </a:prstGeom>
          <a:noFill/>
          <a:ln>
            <a:noFill/>
          </a:ln>
        </p:spPr>
        <p:txBody>
          <a:bodyPr anchorCtr="0" anchor="t" bIns="0" lIns="0" spcFirstLastPara="1" rIns="0" wrap="square" tIns="7225">
            <a:noAutofit/>
          </a:bodyPr>
          <a:lstStyle/>
          <a:p>
            <a:pPr indent="0" lvl="0" marL="0" rtl="0" algn="l">
              <a:lnSpc>
                <a:spcPct val="100000"/>
              </a:lnSpc>
              <a:spcBef>
                <a:spcPts val="0"/>
              </a:spcBef>
              <a:spcAft>
                <a:spcPts val="0"/>
              </a:spcAft>
              <a:buNone/>
            </a:pPr>
            <a:r>
              <a:rPr lang="en" sz="1300">
                <a:solidFill>
                  <a:srgbClr val="000000"/>
                </a:solidFill>
                <a:latin typeface="Courier New"/>
                <a:ea typeface="Courier New"/>
                <a:cs typeface="Courier New"/>
                <a:sym typeface="Courier New"/>
              </a:rPr>
              <a:t>GSS %&gt;% skim()</a:t>
            </a:r>
            <a:endParaRPr sz="1300">
              <a:latin typeface="Courier New"/>
              <a:ea typeface="Courier New"/>
              <a:cs typeface="Courier New"/>
              <a:sym typeface="Courier New"/>
            </a:endParaRPr>
          </a:p>
        </p:txBody>
      </p:sp>
      <p:sp>
        <p:nvSpPr>
          <p:cNvPr id="4507" name="Google Shape;4507;p498"/>
          <p:cNvSpPr txBox="1"/>
          <p:nvPr/>
        </p:nvSpPr>
        <p:spPr>
          <a:xfrm>
            <a:off x="1322961" y="387990"/>
            <a:ext cx="1490400" cy="1176600"/>
          </a:xfrm>
          <a:prstGeom prst="rect">
            <a:avLst/>
          </a:prstGeom>
          <a:noFill/>
          <a:ln>
            <a:noFill/>
          </a:ln>
        </p:spPr>
        <p:txBody>
          <a:bodyPr anchorCtr="0" anchor="t" bIns="0" lIns="0" spcFirstLastPara="1" rIns="0" wrap="square" tIns="102525">
            <a:noAutofit/>
          </a:bodyPr>
          <a:lstStyle/>
          <a:p>
            <a:pPr indent="0" lvl="0" marL="0" marR="0" rtl="0" algn="l">
              <a:lnSpc>
                <a:spcPct val="100000"/>
              </a:lnSpc>
              <a:spcBef>
                <a:spcPts val="0"/>
              </a:spcBef>
              <a:spcAft>
                <a:spcPts val="0"/>
              </a:spcAft>
              <a:buNone/>
            </a:pPr>
            <a:r>
              <a:t/>
            </a:r>
            <a:endParaRPr sz="1300">
              <a:latin typeface="Arial"/>
              <a:ea typeface="Arial"/>
              <a:cs typeface="Arial"/>
              <a:sym typeface="Arial"/>
            </a:endParaRPr>
          </a:p>
          <a:p>
            <a:pPr indent="-63500" lvl="0" marL="63500" marR="63500" rtl="0" algn="l">
              <a:lnSpc>
                <a:spcPct val="141300"/>
              </a:lnSpc>
              <a:spcBef>
                <a:spcPts val="100"/>
              </a:spcBef>
              <a:spcAft>
                <a:spcPts val="0"/>
              </a:spcAft>
              <a:buNone/>
            </a:pPr>
            <a:r>
              <a:rPr lang="en" sz="800">
                <a:latin typeface="Arial"/>
                <a:ea typeface="Arial"/>
                <a:cs typeface="Arial"/>
                <a:sym typeface="Arial"/>
              </a:rPr>
              <a:t>Skim summary statistics   n obs: 2540</a:t>
            </a:r>
            <a:endParaRPr sz="800">
              <a:latin typeface="Arial"/>
              <a:ea typeface="Arial"/>
              <a:cs typeface="Arial"/>
              <a:sym typeface="Arial"/>
            </a:endParaRPr>
          </a:p>
          <a:p>
            <a:pPr indent="0" lvl="0" marL="63500" marR="0" rtl="0" algn="l">
              <a:lnSpc>
                <a:spcPct val="100000"/>
              </a:lnSpc>
              <a:spcBef>
                <a:spcPts val="400"/>
              </a:spcBef>
              <a:spcAft>
                <a:spcPts val="0"/>
              </a:spcAft>
              <a:buNone/>
            </a:pPr>
            <a:r>
              <a:rPr lang="en" sz="800">
                <a:latin typeface="Arial"/>
                <a:ea typeface="Arial"/>
                <a:cs typeface="Arial"/>
                <a:sym typeface="Arial"/>
              </a:rPr>
              <a:t>n variables: 15</a:t>
            </a:r>
            <a:endParaRPr sz="800">
              <a:latin typeface="Arial"/>
              <a:ea typeface="Arial"/>
              <a:cs typeface="Arial"/>
              <a:sym typeface="Arial"/>
            </a:endParaRPr>
          </a:p>
          <a:p>
            <a:pPr indent="0" lvl="0" marL="0" marR="0" rtl="0" algn="l">
              <a:lnSpc>
                <a:spcPct val="100000"/>
              </a:lnSpc>
              <a:spcBef>
                <a:spcPts val="0"/>
              </a:spcBef>
              <a:spcAft>
                <a:spcPts val="0"/>
              </a:spcAft>
              <a:buNone/>
            </a:pPr>
            <a:r>
              <a:t/>
            </a:r>
            <a:endParaRPr sz="1000">
              <a:latin typeface="Times New Roman"/>
              <a:ea typeface="Times New Roman"/>
              <a:cs typeface="Times New Roman"/>
              <a:sym typeface="Times New Roman"/>
            </a:endParaRPr>
          </a:p>
          <a:p>
            <a:pPr indent="0" lvl="0" marL="0" marR="0" rtl="0" algn="l">
              <a:lnSpc>
                <a:spcPct val="100000"/>
              </a:lnSpc>
              <a:spcBef>
                <a:spcPts val="600"/>
              </a:spcBef>
              <a:spcAft>
                <a:spcPts val="0"/>
              </a:spcAft>
              <a:buNone/>
            </a:pPr>
            <a:r>
              <a:rPr lang="en" sz="800">
                <a:latin typeface="Arial"/>
                <a:ea typeface="Arial"/>
                <a:cs typeface="Arial"/>
                <a:sym typeface="Arial"/>
              </a:rPr>
              <a:t>Variable type: character</a:t>
            </a:r>
            <a:endParaRPr sz="800">
              <a:latin typeface="Arial"/>
              <a:ea typeface="Arial"/>
              <a:cs typeface="Arial"/>
              <a:sym typeface="Arial"/>
            </a:endParaRPr>
          </a:p>
        </p:txBody>
      </p:sp>
      <p:graphicFrame>
        <p:nvGraphicFramePr>
          <p:cNvPr id="4508" name="Google Shape;4508;p498"/>
          <p:cNvGraphicFramePr/>
          <p:nvPr/>
        </p:nvGraphicFramePr>
        <p:xfrm>
          <a:off x="1375915" y="1611707"/>
          <a:ext cx="3000000" cy="3000000"/>
        </p:xfrm>
        <a:graphic>
          <a:graphicData uri="http://schemas.openxmlformats.org/drawingml/2006/table">
            <a:tbl>
              <a:tblPr bandRow="1" firstRow="1">
                <a:noFill/>
                <a:tableStyleId>{86380251-1022-4E59-A97C-39B196FD709A}</a:tableStyleId>
              </a:tblPr>
              <a:tblGrid>
                <a:gridCol w="1339250"/>
                <a:gridCol w="493025"/>
                <a:gridCol w="554525"/>
                <a:gridCol w="308175"/>
                <a:gridCol w="246650"/>
                <a:gridCol w="246650"/>
                <a:gridCol w="369975"/>
                <a:gridCol w="538650"/>
              </a:tblGrid>
              <a:tr h="149900">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variable</a:t>
                      </a:r>
                      <a:endParaRPr sz="800" u="none" cap="none" strike="noStrike">
                        <a:latin typeface="Arial"/>
                        <a:ea typeface="Arial"/>
                        <a:cs typeface="Arial"/>
                        <a:sym typeface="Arial"/>
                      </a:endParaRPr>
                    </a:p>
                  </a:txBody>
                  <a:tcPr marT="145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missing</a:t>
                      </a:r>
                      <a:endParaRPr sz="800" u="none" cap="none" strike="noStrike">
                        <a:latin typeface="Arial"/>
                        <a:ea typeface="Arial"/>
                        <a:cs typeface="Arial"/>
                        <a:sym typeface="Arial"/>
                      </a:endParaRPr>
                    </a:p>
                  </a:txBody>
                  <a:tcPr marT="145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complete</a:t>
                      </a:r>
                      <a:endParaRPr sz="800" u="none" cap="none" strike="noStrike">
                        <a:latin typeface="Arial"/>
                        <a:ea typeface="Arial"/>
                        <a:cs typeface="Arial"/>
                        <a:sym typeface="Arial"/>
                      </a:endParaRPr>
                    </a:p>
                  </a:txBody>
                  <a:tcPr marT="145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n</a:t>
                      </a:r>
                      <a:endParaRPr sz="800" u="none" cap="none" strike="noStrike">
                        <a:latin typeface="Arial"/>
                        <a:ea typeface="Arial"/>
                        <a:cs typeface="Arial"/>
                        <a:sym typeface="Arial"/>
                      </a:endParaRPr>
                    </a:p>
                  </a:txBody>
                  <a:tcPr marT="145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min</a:t>
                      </a:r>
                      <a:endParaRPr sz="800" u="none" cap="none" strike="noStrike">
                        <a:latin typeface="Arial"/>
                        <a:ea typeface="Arial"/>
                        <a:cs typeface="Arial"/>
                        <a:sym typeface="Arial"/>
                      </a:endParaRPr>
                    </a:p>
                  </a:txBody>
                  <a:tcPr marT="145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max</a:t>
                      </a:r>
                      <a:endParaRPr sz="800" u="none" cap="none" strike="noStrike">
                        <a:latin typeface="Arial"/>
                        <a:ea typeface="Arial"/>
                        <a:cs typeface="Arial"/>
                        <a:sym typeface="Arial"/>
                      </a:endParaRPr>
                    </a:p>
                  </a:txBody>
                  <a:tcPr marT="145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empty</a:t>
                      </a:r>
                      <a:endParaRPr sz="800" u="none" cap="none" strike="noStrike">
                        <a:latin typeface="Arial"/>
                        <a:ea typeface="Arial"/>
                        <a:cs typeface="Arial"/>
                        <a:sym typeface="Arial"/>
                      </a:endParaRPr>
                    </a:p>
                  </a:txBody>
                  <a:tcPr marT="1450" marB="0" marR="0" marL="0">
                    <a:solidFill>
                      <a:srgbClr val="F0F2F4"/>
                    </a:solidFill>
                  </a:tcPr>
                </a:tc>
                <a:tc>
                  <a:txBody>
                    <a:bodyPr/>
                    <a:lstStyle/>
                    <a:p>
                      <a:pPr indent="0" lvl="0" marL="0" marR="12700" rtl="0" algn="r">
                        <a:lnSpc>
                          <a:spcPct val="100000"/>
                        </a:lnSpc>
                        <a:spcBef>
                          <a:spcPts val="0"/>
                        </a:spcBef>
                        <a:spcAft>
                          <a:spcPts val="0"/>
                        </a:spcAft>
                        <a:buNone/>
                      </a:pPr>
                      <a:r>
                        <a:rPr lang="en" sz="800" u="none" cap="none" strike="noStrike">
                          <a:latin typeface="Arial"/>
                          <a:ea typeface="Arial"/>
                          <a:cs typeface="Arial"/>
                          <a:sym typeface="Arial"/>
                        </a:rPr>
                        <a:t>n_unique</a:t>
                      </a:r>
                      <a:endParaRPr sz="800" u="none" cap="none" strike="noStrike">
                        <a:latin typeface="Arial"/>
                        <a:ea typeface="Arial"/>
                        <a:cs typeface="Arial"/>
                        <a:sym typeface="Arial"/>
                      </a:endParaRPr>
                    </a:p>
                  </a:txBody>
                  <a:tcPr marT="1450" marB="0" marR="0" marL="0">
                    <a:solidFill>
                      <a:srgbClr val="F0F2F4"/>
                    </a:solidFill>
                  </a:tcPr>
                </a:tc>
              </a:tr>
              <a:tr h="171425">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Age</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2538</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2540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9</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12700" rtl="0" algn="r">
                        <a:lnSpc>
                          <a:spcPct val="100000"/>
                        </a:lnSpc>
                        <a:spcBef>
                          <a:spcPts val="0"/>
                        </a:spcBef>
                        <a:spcAft>
                          <a:spcPts val="0"/>
                        </a:spcAft>
                        <a:buNone/>
                      </a:pPr>
                      <a:r>
                        <a:rPr lang="en" sz="800" u="none" cap="none" strike="noStrike">
                          <a:latin typeface="Arial"/>
                          <a:ea typeface="Arial"/>
                          <a:cs typeface="Arial"/>
                          <a:sym typeface="Arial"/>
                        </a:rPr>
                        <a:t>73</a:t>
                      </a:r>
                      <a:endParaRPr sz="800" u="none" cap="none" strike="noStrike">
                        <a:latin typeface="Arial"/>
                        <a:ea typeface="Arial"/>
                        <a:cs typeface="Arial"/>
                        <a:sym typeface="Arial"/>
                      </a:endParaRPr>
                    </a:p>
                  </a:txBody>
                  <a:tcPr marT="23100" marB="0" marR="0" marL="0">
                    <a:solidFill>
                      <a:srgbClr val="F0F2F4"/>
                    </a:solidFill>
                  </a:tcPr>
                </a:tc>
              </a:tr>
              <a:tr h="173825">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ChildhoodFamilyIncome</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2538</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2540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17</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12700" rtl="0" algn="r">
                        <a:lnSpc>
                          <a:spcPct val="100000"/>
                        </a:lnSpc>
                        <a:spcBef>
                          <a:spcPts val="0"/>
                        </a:spcBef>
                        <a:spcAft>
                          <a:spcPts val="0"/>
                        </a:spcAft>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23100" marB="0" marR="0" marL="0">
                    <a:solidFill>
                      <a:srgbClr val="F0F2F4"/>
                    </a:solidFill>
                  </a:tcPr>
                </a:tc>
              </a:tr>
              <a:tr h="173825">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LaborStatus</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2538</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2540</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5</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16</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12700" rtl="0" algn="r">
                        <a:lnSpc>
                          <a:spcPct val="100000"/>
                        </a:lnSpc>
                        <a:spcBef>
                          <a:spcPts val="0"/>
                        </a:spcBef>
                        <a:spcAft>
                          <a:spcPts val="0"/>
                        </a:spcAft>
                        <a:buNone/>
                      </a:pPr>
                      <a:r>
                        <a:rPr lang="en" sz="800" u="none" cap="none" strike="noStrike">
                          <a:latin typeface="Arial"/>
                          <a:ea typeface="Arial"/>
                          <a:cs typeface="Arial"/>
                          <a:sym typeface="Arial"/>
                        </a:rPr>
                        <a:t>9</a:t>
                      </a:r>
                      <a:endParaRPr sz="800" u="none" cap="none" strike="noStrike">
                        <a:latin typeface="Arial"/>
                        <a:ea typeface="Arial"/>
                        <a:cs typeface="Arial"/>
                        <a:sym typeface="Arial"/>
                      </a:endParaRPr>
                    </a:p>
                  </a:txBody>
                  <a:tcPr marT="25400" marB="0" marR="0" marL="0">
                    <a:solidFill>
                      <a:srgbClr val="F0F2F4"/>
                    </a:solidFill>
                  </a:tcPr>
                </a:tc>
              </a:tr>
              <a:tr h="171425">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MaritalStatus</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2538</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2540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13</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12700" rtl="0" algn="r">
                        <a:lnSpc>
                          <a:spcPct val="100000"/>
                        </a:lnSpc>
                        <a:spcBef>
                          <a:spcPts val="0"/>
                        </a:spcBef>
                        <a:spcAft>
                          <a:spcPts val="0"/>
                        </a:spcAft>
                        <a:buNone/>
                      </a:pPr>
                      <a:r>
                        <a:rPr lang="en" sz="800" u="none" cap="none" strike="noStrike">
                          <a:latin typeface="Arial"/>
                          <a:ea typeface="Arial"/>
                          <a:cs typeface="Arial"/>
                          <a:sym typeface="Arial"/>
                        </a:rPr>
                        <a:t>6</a:t>
                      </a:r>
                      <a:endParaRPr sz="800" u="none" cap="none" strike="noStrike">
                        <a:latin typeface="Arial"/>
                        <a:ea typeface="Arial"/>
                        <a:cs typeface="Arial"/>
                        <a:sym typeface="Arial"/>
                      </a:endParaRPr>
                    </a:p>
                  </a:txBody>
                  <a:tcPr marT="23100" marB="0" marR="0" marL="0">
                    <a:solidFill>
                      <a:srgbClr val="F0F2F4"/>
                    </a:solidFill>
                  </a:tcPr>
                </a:tc>
              </a:tr>
              <a:tr h="173825">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OpinionOfIncome</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2538</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2540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17</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12700" rtl="0" algn="r">
                        <a:lnSpc>
                          <a:spcPct val="100000"/>
                        </a:lnSpc>
                        <a:spcBef>
                          <a:spcPts val="0"/>
                        </a:spcBef>
                        <a:spcAft>
                          <a:spcPts val="0"/>
                        </a:spcAft>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23100" marB="0" marR="0" marL="0">
                    <a:solidFill>
                      <a:srgbClr val="F0F2F4"/>
                    </a:solidFill>
                  </a:tcPr>
                </a:tc>
              </a:tr>
              <a:tr h="173825">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PoliticalParty</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2538</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2540</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9</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18</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12700" rtl="0" algn="r">
                        <a:lnSpc>
                          <a:spcPct val="100000"/>
                        </a:lnSpc>
                        <a:spcBef>
                          <a:spcPts val="0"/>
                        </a:spcBef>
                        <a:spcAft>
                          <a:spcPts val="0"/>
                        </a:spcAft>
                        <a:buNone/>
                      </a:pPr>
                      <a:r>
                        <a:rPr lang="en" sz="800" u="none" cap="none" strike="noStrike">
                          <a:latin typeface="Arial"/>
                          <a:ea typeface="Arial"/>
                          <a:cs typeface="Arial"/>
                          <a:sym typeface="Arial"/>
                        </a:rPr>
                        <a:t>10</a:t>
                      </a:r>
                      <a:endParaRPr sz="800" u="none" cap="none" strike="noStrike">
                        <a:latin typeface="Arial"/>
                        <a:ea typeface="Arial"/>
                        <a:cs typeface="Arial"/>
                        <a:sym typeface="Arial"/>
                      </a:endParaRPr>
                    </a:p>
                  </a:txBody>
                  <a:tcPr marT="25400" marB="0" marR="0" marL="0">
                    <a:solidFill>
                      <a:srgbClr val="F0F2F4"/>
                    </a:solidFill>
                  </a:tcPr>
                </a:tc>
              </a:tr>
              <a:tr h="171425">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Race</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2538</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2540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5</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5</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12700" rtl="0" algn="r">
                        <a:lnSpc>
                          <a:spcPct val="100000"/>
                        </a:lnSpc>
                        <a:spcBef>
                          <a:spcPts val="0"/>
                        </a:spcBef>
                        <a:spcAft>
                          <a:spcPts val="0"/>
                        </a:spcAft>
                        <a:buNone/>
                      </a:pPr>
                      <a:r>
                        <a:rPr lang="en" sz="800" u="none" cap="none" strike="noStrike">
                          <a:latin typeface="Arial"/>
                          <a:ea typeface="Arial"/>
                          <a:cs typeface="Arial"/>
                          <a:sym typeface="Arial"/>
                        </a:rPr>
                        <a:t>3</a:t>
                      </a:r>
                      <a:endParaRPr sz="800" u="none" cap="none" strike="noStrike">
                        <a:latin typeface="Arial"/>
                        <a:ea typeface="Arial"/>
                        <a:cs typeface="Arial"/>
                        <a:sym typeface="Arial"/>
                      </a:endParaRPr>
                    </a:p>
                  </a:txBody>
                  <a:tcPr marT="23100" marB="0" marR="0" marL="0">
                    <a:solidFill>
                      <a:srgbClr val="F0F2F4"/>
                    </a:solidFill>
                  </a:tcPr>
                </a:tc>
              </a:tr>
              <a:tr h="173825">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RespondentIncome</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2538</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2540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12700" rtl="0" algn="r">
                        <a:lnSpc>
                          <a:spcPct val="100000"/>
                        </a:lnSpc>
                        <a:spcBef>
                          <a:spcPts val="0"/>
                        </a:spcBef>
                        <a:spcAft>
                          <a:spcPts val="0"/>
                        </a:spcAft>
                        <a:buNone/>
                      </a:pPr>
                      <a:r>
                        <a:rPr lang="en" sz="800" u="none" cap="none" strike="noStrike">
                          <a:latin typeface="Arial"/>
                          <a:ea typeface="Arial"/>
                          <a:cs typeface="Arial"/>
                          <a:sym typeface="Arial"/>
                        </a:rPr>
                        <a:t>15</a:t>
                      </a:r>
                      <a:endParaRPr sz="800" u="none" cap="none" strike="noStrike">
                        <a:latin typeface="Arial"/>
                        <a:ea typeface="Arial"/>
                        <a:cs typeface="Arial"/>
                        <a:sym typeface="Arial"/>
                      </a:endParaRPr>
                    </a:p>
                  </a:txBody>
                  <a:tcPr marT="23100" marB="0" marR="0" marL="0">
                    <a:solidFill>
                      <a:srgbClr val="F0F2F4"/>
                    </a:solidFill>
                  </a:tcPr>
                </a:tc>
              </a:tr>
              <a:tr h="173825">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Sex</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2538</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2540</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4</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6</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25400" marB="0" marR="0" marL="0">
                    <a:solidFill>
                      <a:srgbClr val="F0F2F4"/>
                    </a:solidFill>
                  </a:tcPr>
                </a:tc>
                <a:tc>
                  <a:txBody>
                    <a:bodyPr/>
                    <a:lstStyle/>
                    <a:p>
                      <a:pPr indent="0" lvl="0" marL="0" marR="12700" rtl="0" algn="r">
                        <a:lnSpc>
                          <a:spcPct val="100000"/>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5400" marB="0" marR="0" marL="0">
                    <a:solidFill>
                      <a:srgbClr val="F0F2F4"/>
                    </a:solidFill>
                  </a:tcPr>
                </a:tc>
              </a:tr>
              <a:tr h="171425">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SexualOrientation</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2538</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2540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8</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27</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00000"/>
                        </a:lnSpc>
                        <a:spcBef>
                          <a:spcPts val="0"/>
                        </a:spcBef>
                        <a:spcAft>
                          <a:spcPts val="0"/>
                        </a:spcAft>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12700" rtl="0" algn="r">
                        <a:lnSpc>
                          <a:spcPct val="100000"/>
                        </a:lnSpc>
                        <a:spcBef>
                          <a:spcPts val="0"/>
                        </a:spcBef>
                        <a:spcAft>
                          <a:spcPts val="0"/>
                        </a:spcAft>
                        <a:buNone/>
                      </a:pPr>
                      <a:r>
                        <a:rPr lang="en" sz="800" u="none" cap="none" strike="noStrike">
                          <a:latin typeface="Arial"/>
                          <a:ea typeface="Arial"/>
                          <a:cs typeface="Arial"/>
                          <a:sym typeface="Arial"/>
                        </a:rPr>
                        <a:t>6</a:t>
                      </a:r>
                      <a:endParaRPr sz="800" u="none" cap="none" strike="noStrike">
                        <a:latin typeface="Arial"/>
                        <a:ea typeface="Arial"/>
                        <a:cs typeface="Arial"/>
                        <a:sym typeface="Arial"/>
                      </a:endParaRPr>
                    </a:p>
                  </a:txBody>
                  <a:tcPr marT="23100" marB="0" marR="0" marL="0">
                    <a:solidFill>
                      <a:srgbClr val="F0F2F4"/>
                    </a:solidFill>
                  </a:tcPr>
                </a:tc>
              </a:tr>
              <a:tr h="149900">
                <a:tc>
                  <a:txBody>
                    <a:bodyPr/>
                    <a:lstStyle/>
                    <a:p>
                      <a:pPr indent="0" lvl="0" marL="0" marR="25400" rtl="0" algn="r">
                        <a:lnSpc>
                          <a:spcPct val="119714"/>
                        </a:lnSpc>
                        <a:spcBef>
                          <a:spcPts val="0"/>
                        </a:spcBef>
                        <a:spcAft>
                          <a:spcPts val="0"/>
                        </a:spcAft>
                        <a:buNone/>
                      </a:pPr>
                      <a:r>
                        <a:rPr lang="en" sz="800" u="none" cap="none" strike="noStrike">
                          <a:latin typeface="Arial"/>
                          <a:ea typeface="Arial"/>
                          <a:cs typeface="Arial"/>
                          <a:sym typeface="Arial"/>
                        </a:rPr>
                        <a:t>TotalFamilyIncome</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19714"/>
                        </a:lnSpc>
                        <a:spcBef>
                          <a:spcPts val="0"/>
                        </a:spcBef>
                        <a:spcAft>
                          <a:spcPts val="0"/>
                        </a:spcAft>
                        <a:buNone/>
                      </a:pPr>
                      <a:r>
                        <a:rPr lang="en"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19714"/>
                        </a:lnSpc>
                        <a:spcBef>
                          <a:spcPts val="0"/>
                        </a:spcBef>
                        <a:spcAft>
                          <a:spcPts val="0"/>
                        </a:spcAft>
                        <a:buNone/>
                      </a:pPr>
                      <a:r>
                        <a:rPr lang="en" sz="800" u="none" cap="none" strike="noStrike">
                          <a:latin typeface="Arial"/>
                          <a:ea typeface="Arial"/>
                          <a:cs typeface="Arial"/>
                          <a:sym typeface="Arial"/>
                        </a:rPr>
                        <a:t>2538</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19714"/>
                        </a:lnSpc>
                        <a:spcBef>
                          <a:spcPts val="0"/>
                        </a:spcBef>
                        <a:spcAft>
                          <a:spcPts val="0"/>
                        </a:spcAft>
                        <a:buNone/>
                      </a:pPr>
                      <a:r>
                        <a:rPr lang="en" sz="800" u="none" cap="none" strike="noStrike">
                          <a:latin typeface="Arial"/>
                          <a:ea typeface="Arial"/>
                          <a:cs typeface="Arial"/>
                          <a:sym typeface="Arial"/>
                        </a:rPr>
                        <a:t>2540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19714"/>
                        </a:lnSpc>
                        <a:spcBef>
                          <a:spcPts val="0"/>
                        </a:spcBef>
                        <a:spcAft>
                          <a:spcPts val="0"/>
                        </a:spcAft>
                        <a:buNone/>
                      </a:pPr>
                      <a:r>
                        <a:rPr lang="en" sz="800" u="none" cap="none" strike="noStrike">
                          <a:latin typeface="Arial"/>
                          <a:ea typeface="Arial"/>
                          <a:cs typeface="Arial"/>
                          <a:sym typeface="Arial"/>
                        </a:rPr>
                        <a:t>7</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19714"/>
                        </a:lnSpc>
                        <a:spcBef>
                          <a:spcPts val="0"/>
                        </a:spcBef>
                        <a:spcAft>
                          <a:spcPts val="0"/>
                        </a:spcAft>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25400" rtl="0" algn="r">
                        <a:lnSpc>
                          <a:spcPct val="119714"/>
                        </a:lnSpc>
                        <a:spcBef>
                          <a:spcPts val="0"/>
                        </a:spcBef>
                        <a:spcAft>
                          <a:spcPts val="0"/>
                        </a:spcAft>
                        <a:buNone/>
                      </a:pPr>
                      <a:r>
                        <a:rPr lang="en" sz="800" u="none" cap="none" strike="noStrike">
                          <a:latin typeface="Arial"/>
                          <a:ea typeface="Arial"/>
                          <a:cs typeface="Arial"/>
                          <a:sym typeface="Arial"/>
                        </a:rPr>
                        <a:t>0</a:t>
                      </a:r>
                      <a:endParaRPr sz="800" u="none" cap="none" strike="noStrike">
                        <a:latin typeface="Arial"/>
                        <a:ea typeface="Arial"/>
                        <a:cs typeface="Arial"/>
                        <a:sym typeface="Arial"/>
                      </a:endParaRPr>
                    </a:p>
                  </a:txBody>
                  <a:tcPr marT="23100" marB="0" marR="0" marL="0">
                    <a:solidFill>
                      <a:srgbClr val="F0F2F4"/>
                    </a:solidFill>
                  </a:tcPr>
                </a:tc>
                <a:tc>
                  <a:txBody>
                    <a:bodyPr/>
                    <a:lstStyle/>
                    <a:p>
                      <a:pPr indent="0" lvl="0" marL="0" marR="12700" rtl="0" algn="r">
                        <a:lnSpc>
                          <a:spcPct val="119714"/>
                        </a:lnSpc>
                        <a:spcBef>
                          <a:spcPts val="0"/>
                        </a:spcBef>
                        <a:spcAft>
                          <a:spcPts val="0"/>
                        </a:spcAft>
                        <a:buNone/>
                      </a:pPr>
                      <a:r>
                        <a:rPr lang="en" sz="800" u="none" cap="none" strike="noStrike">
                          <a:latin typeface="Arial"/>
                          <a:ea typeface="Arial"/>
                          <a:cs typeface="Arial"/>
                          <a:sym typeface="Arial"/>
                        </a:rPr>
                        <a:t>14</a:t>
                      </a:r>
                      <a:endParaRPr sz="800" u="none" cap="none" strike="noStrike">
                        <a:latin typeface="Arial"/>
                        <a:ea typeface="Arial"/>
                        <a:cs typeface="Arial"/>
                        <a:sym typeface="Arial"/>
                      </a:endParaRPr>
                    </a:p>
                  </a:txBody>
                  <a:tcPr marT="23100" marB="0" marR="0" marL="0">
                    <a:solidFill>
                      <a:srgbClr val="F0F2F4"/>
                    </a:solidFill>
                  </a:tcPr>
                </a:tc>
              </a:tr>
            </a:tbl>
          </a:graphicData>
        </a:graphic>
      </p:graphicFrame>
      <p:sp>
        <p:nvSpPr>
          <p:cNvPr id="4509" name="Google Shape;4509;p498"/>
          <p:cNvSpPr txBox="1"/>
          <p:nvPr/>
        </p:nvSpPr>
        <p:spPr>
          <a:xfrm>
            <a:off x="1322961" y="3805442"/>
            <a:ext cx="2784300" cy="354600"/>
          </a:xfrm>
          <a:prstGeom prst="rect">
            <a:avLst/>
          </a:prstGeom>
          <a:noFill/>
          <a:ln>
            <a:noFill/>
          </a:ln>
        </p:spPr>
        <p:txBody>
          <a:bodyPr anchorCtr="0" anchor="t" bIns="0" lIns="0" spcFirstLastPara="1" rIns="0" wrap="square" tIns="55450">
            <a:noAutofit/>
          </a:bodyPr>
          <a:lstStyle/>
          <a:p>
            <a:pPr indent="0" lvl="0" marL="0" marR="0" rtl="0" algn="l">
              <a:lnSpc>
                <a:spcPct val="100000"/>
              </a:lnSpc>
              <a:spcBef>
                <a:spcPts val="0"/>
              </a:spcBef>
              <a:spcAft>
                <a:spcPts val="0"/>
              </a:spcAft>
              <a:buNone/>
            </a:pPr>
            <a:r>
              <a:rPr lang="en" sz="800">
                <a:latin typeface="Arial"/>
                <a:ea typeface="Arial"/>
                <a:cs typeface="Arial"/>
                <a:sym typeface="Arial"/>
              </a:rPr>
              <a:t>Variable type: integer</a:t>
            </a:r>
            <a:endParaRPr sz="800">
              <a:latin typeface="Arial"/>
              <a:ea typeface="Arial"/>
              <a:cs typeface="Arial"/>
              <a:sym typeface="Arial"/>
            </a:endParaRPr>
          </a:p>
          <a:p>
            <a:pPr indent="0" lvl="0" marL="927100" marR="0" rtl="0" algn="l">
              <a:lnSpc>
                <a:spcPct val="100000"/>
              </a:lnSpc>
              <a:spcBef>
                <a:spcPts val="400"/>
              </a:spcBef>
              <a:spcAft>
                <a:spcPts val="0"/>
              </a:spcAft>
              <a:buNone/>
            </a:pPr>
            <a:r>
              <a:rPr lang="en" sz="800">
                <a:latin typeface="Arial"/>
                <a:ea typeface="Arial"/>
                <a:cs typeface="Arial"/>
                <a:sym typeface="Arial"/>
              </a:rPr>
              <a:t>variable missing complete	n</a:t>
            </a:r>
            <a:endParaRPr sz="800">
              <a:latin typeface="Arial"/>
              <a:ea typeface="Arial"/>
              <a:cs typeface="Arial"/>
              <a:sym typeface="Arial"/>
            </a:endParaRPr>
          </a:p>
        </p:txBody>
      </p:sp>
      <p:sp>
        <p:nvSpPr>
          <p:cNvPr id="4510" name="Google Shape;4510;p498"/>
          <p:cNvSpPr txBox="1"/>
          <p:nvPr/>
        </p:nvSpPr>
        <p:spPr>
          <a:xfrm>
            <a:off x="3540977" y="3967356"/>
            <a:ext cx="1059000" cy="373800"/>
          </a:xfrm>
          <a:prstGeom prst="rect">
            <a:avLst/>
          </a:prstGeom>
          <a:noFill/>
          <a:ln>
            <a:noFill/>
          </a:ln>
        </p:spPr>
        <p:txBody>
          <a:bodyPr anchorCtr="0" anchor="t" bIns="0" lIns="0" spcFirstLastPara="1" rIns="0" wrap="square" tIns="5475">
            <a:noAutofit/>
          </a:bodyPr>
          <a:lstStyle/>
          <a:p>
            <a:pPr indent="812800" lvl="0" marL="0" marR="0" rtl="0" algn="l">
              <a:lnSpc>
                <a:spcPct val="149200"/>
              </a:lnSpc>
              <a:spcBef>
                <a:spcPts val="0"/>
              </a:spcBef>
              <a:spcAft>
                <a:spcPts val="0"/>
              </a:spcAft>
              <a:buNone/>
            </a:pPr>
            <a:r>
              <a:rPr lang="en" sz="800">
                <a:latin typeface="Arial"/>
                <a:ea typeface="Arial"/>
                <a:cs typeface="Arial"/>
                <a:sym typeface="Arial"/>
              </a:rPr>
              <a:t>mean  2537 2540	13.7</a:t>
            </a:r>
            <a:endParaRPr sz="800">
              <a:latin typeface="Arial"/>
              <a:ea typeface="Arial"/>
              <a:cs typeface="Arial"/>
              <a:sym typeface="Arial"/>
            </a:endParaRPr>
          </a:p>
        </p:txBody>
      </p:sp>
      <p:sp>
        <p:nvSpPr>
          <p:cNvPr id="4511" name="Google Shape;4511;p498"/>
          <p:cNvSpPr txBox="1"/>
          <p:nvPr/>
        </p:nvSpPr>
        <p:spPr>
          <a:xfrm>
            <a:off x="4773217" y="3967356"/>
            <a:ext cx="2188800" cy="373800"/>
          </a:xfrm>
          <a:prstGeom prst="rect">
            <a:avLst/>
          </a:prstGeom>
          <a:noFill/>
          <a:ln>
            <a:noFill/>
          </a:ln>
        </p:spPr>
        <p:txBody>
          <a:bodyPr anchorCtr="0" anchor="t" bIns="0" lIns="0" spcFirstLastPara="1" rIns="0" wrap="square" tIns="64975">
            <a:noAutofit/>
          </a:bodyPr>
          <a:lstStyle/>
          <a:p>
            <a:pPr indent="0" lvl="0" marL="127000" marR="0" rtl="0" algn="l">
              <a:lnSpc>
                <a:spcPct val="100000"/>
              </a:lnSpc>
              <a:spcBef>
                <a:spcPts val="0"/>
              </a:spcBef>
              <a:spcAft>
                <a:spcPts val="0"/>
              </a:spcAft>
              <a:buNone/>
            </a:pPr>
            <a:r>
              <a:rPr lang="en" sz="800">
                <a:latin typeface="Arial"/>
                <a:ea typeface="Arial"/>
                <a:cs typeface="Arial"/>
                <a:sym typeface="Arial"/>
              </a:rPr>
              <a:t>sd	p0 median p100	hist</a:t>
            </a:r>
            <a:endParaRPr sz="800">
              <a:latin typeface="Arial"/>
              <a:ea typeface="Arial"/>
              <a:cs typeface="Arial"/>
              <a:sym typeface="Arial"/>
            </a:endParaRPr>
          </a:p>
          <a:p>
            <a:pPr indent="0" lvl="0" marL="0" marR="0" rtl="0" algn="l">
              <a:lnSpc>
                <a:spcPct val="100000"/>
              </a:lnSpc>
              <a:spcBef>
                <a:spcPts val="500"/>
              </a:spcBef>
              <a:spcAft>
                <a:spcPts val="0"/>
              </a:spcAft>
              <a:buNone/>
            </a:pPr>
            <a:r>
              <a:rPr lang="en" sz="800">
                <a:latin typeface="Arial"/>
                <a:ea typeface="Arial"/>
                <a:cs typeface="Arial"/>
                <a:sym typeface="Arial"/>
              </a:rPr>
              <a:t>3.07	0	14	20 ----■•--</a:t>
            </a:r>
            <a:endParaRPr sz="800">
              <a:latin typeface="Arial"/>
              <a:ea typeface="Arial"/>
              <a:cs typeface="Arial"/>
              <a:sym typeface="Arial"/>
            </a:endParaRPr>
          </a:p>
        </p:txBody>
      </p:sp>
      <p:sp>
        <p:nvSpPr>
          <p:cNvPr id="4512" name="Google Shape;4512;p498"/>
          <p:cNvSpPr txBox="1"/>
          <p:nvPr/>
        </p:nvSpPr>
        <p:spPr>
          <a:xfrm>
            <a:off x="3541178" y="4391798"/>
            <a:ext cx="1490400" cy="1347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800">
                <a:latin typeface="Arial"/>
                <a:ea typeface="Arial"/>
                <a:cs typeface="Arial"/>
                <a:sym typeface="Arial"/>
              </a:rPr>
              <a:t>2538 2540 1271.22 734.76</a:t>
            </a:r>
            <a:endParaRPr sz="800">
              <a:latin typeface="Arial"/>
              <a:ea typeface="Arial"/>
              <a:cs typeface="Arial"/>
              <a:sym typeface="Arial"/>
            </a:endParaRPr>
          </a:p>
        </p:txBody>
      </p:sp>
      <p:sp>
        <p:nvSpPr>
          <p:cNvPr id="4513" name="Google Shape;4513;p498"/>
          <p:cNvSpPr txBox="1"/>
          <p:nvPr/>
        </p:nvSpPr>
        <p:spPr>
          <a:xfrm>
            <a:off x="5266270" y="4391798"/>
            <a:ext cx="1695900" cy="1347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800">
                <a:latin typeface="Arial"/>
                <a:ea typeface="Arial"/>
                <a:cs typeface="Arial"/>
                <a:sym typeface="Arial"/>
              </a:rPr>
              <a:t>1 1269.5 2543 ■■■■■■■■</a:t>
            </a:r>
            <a:endParaRPr sz="800">
              <a:latin typeface="Arial"/>
              <a:ea typeface="Arial"/>
              <a:cs typeface="Arial"/>
              <a:sym typeface="Arial"/>
            </a:endParaRPr>
          </a:p>
        </p:txBody>
      </p:sp>
      <p:sp>
        <p:nvSpPr>
          <p:cNvPr id="4514" name="Google Shape;4514;p498"/>
          <p:cNvSpPr txBox="1"/>
          <p:nvPr/>
        </p:nvSpPr>
        <p:spPr>
          <a:xfrm>
            <a:off x="1384579" y="4143556"/>
            <a:ext cx="1367100" cy="754800"/>
          </a:xfrm>
          <a:prstGeom prst="rect">
            <a:avLst/>
          </a:prstGeom>
          <a:noFill/>
          <a:ln>
            <a:noFill/>
          </a:ln>
        </p:spPr>
        <p:txBody>
          <a:bodyPr anchorCtr="0" anchor="t" bIns="0" lIns="0" spcFirstLastPara="1" rIns="0" wrap="square" tIns="69875">
            <a:noAutofit/>
          </a:bodyPr>
          <a:lstStyle/>
          <a:p>
            <a:pPr indent="0" lvl="0" marL="0" marR="0" rtl="0" algn="r">
              <a:lnSpc>
                <a:spcPct val="100000"/>
              </a:lnSpc>
              <a:spcBef>
                <a:spcPts val="0"/>
              </a:spcBef>
              <a:spcAft>
                <a:spcPts val="0"/>
              </a:spcAft>
              <a:buNone/>
            </a:pPr>
            <a:r>
              <a:rPr lang="en" sz="800">
                <a:latin typeface="Arial"/>
                <a:ea typeface="Arial"/>
                <a:cs typeface="Arial"/>
                <a:sym typeface="Arial"/>
              </a:rPr>
              <a:t>HighestSchoolCompleted</a:t>
            </a:r>
            <a:endParaRPr sz="800">
              <a:latin typeface="Arial"/>
              <a:ea typeface="Arial"/>
              <a:cs typeface="Arial"/>
              <a:sym typeface="Arial"/>
            </a:endParaRPr>
          </a:p>
          <a:p>
            <a:pPr indent="0" lvl="0" marL="0" marR="0" rtl="0" algn="r">
              <a:lnSpc>
                <a:spcPct val="100000"/>
              </a:lnSpc>
              <a:spcBef>
                <a:spcPts val="500"/>
              </a:spcBef>
              <a:spcAft>
                <a:spcPts val="0"/>
              </a:spcAft>
              <a:buNone/>
            </a:pPr>
            <a:r>
              <a:rPr lang="en" sz="800">
                <a:latin typeface="Arial"/>
                <a:ea typeface="Arial"/>
                <a:cs typeface="Arial"/>
                <a:sym typeface="Arial"/>
              </a:rPr>
              <a:t>ID</a:t>
            </a:r>
            <a:endParaRPr sz="800">
              <a:latin typeface="Arial"/>
              <a:ea typeface="Arial"/>
              <a:cs typeface="Arial"/>
              <a:sym typeface="Arial"/>
            </a:endParaRPr>
          </a:p>
          <a:p>
            <a:pPr indent="0" lvl="0" marL="0" marR="0" rtl="0" algn="r">
              <a:lnSpc>
                <a:spcPct val="100000"/>
              </a:lnSpc>
              <a:spcBef>
                <a:spcPts val="500"/>
              </a:spcBef>
              <a:spcAft>
                <a:spcPts val="0"/>
              </a:spcAft>
              <a:buNone/>
            </a:pPr>
            <a:r>
              <a:rPr lang="en" sz="800">
                <a:latin typeface="Arial"/>
                <a:ea typeface="Arial"/>
                <a:cs typeface="Arial"/>
                <a:sym typeface="Arial"/>
              </a:rPr>
              <a:t>NumChildren</a:t>
            </a:r>
            <a:endParaRPr sz="800">
              <a:latin typeface="Arial"/>
              <a:ea typeface="Arial"/>
              <a:cs typeface="Arial"/>
              <a:sym typeface="Arial"/>
            </a:endParaRPr>
          </a:p>
          <a:p>
            <a:pPr indent="0" lvl="0" marL="0" marR="0" rtl="0" algn="r">
              <a:lnSpc>
                <a:spcPct val="100000"/>
              </a:lnSpc>
              <a:spcBef>
                <a:spcPts val="500"/>
              </a:spcBef>
              <a:spcAft>
                <a:spcPts val="0"/>
              </a:spcAft>
              <a:buNone/>
            </a:pPr>
            <a:r>
              <a:rPr lang="en" sz="800">
                <a:latin typeface="Arial"/>
                <a:ea typeface="Arial"/>
                <a:cs typeface="Arial"/>
                <a:sym typeface="Arial"/>
              </a:rPr>
              <a:t>Year</a:t>
            </a:r>
            <a:endParaRPr sz="800">
              <a:latin typeface="Arial"/>
              <a:ea typeface="Arial"/>
              <a:cs typeface="Arial"/>
              <a:sym typeface="Arial"/>
            </a:endParaRPr>
          </a:p>
        </p:txBody>
      </p:sp>
      <p:sp>
        <p:nvSpPr>
          <p:cNvPr id="4515" name="Google Shape;4515;p498"/>
          <p:cNvSpPr txBox="1"/>
          <p:nvPr/>
        </p:nvSpPr>
        <p:spPr>
          <a:xfrm>
            <a:off x="3109771" y="4143556"/>
            <a:ext cx="134700" cy="754800"/>
          </a:xfrm>
          <a:prstGeom prst="rect">
            <a:avLst/>
          </a:prstGeom>
          <a:noFill/>
          <a:ln>
            <a:noFill/>
          </a:ln>
        </p:spPr>
        <p:txBody>
          <a:bodyPr anchorCtr="0" anchor="t" bIns="0" lIns="0" spcFirstLastPara="1" rIns="0" wrap="square" tIns="69875">
            <a:noAutofit/>
          </a:bodyPr>
          <a:lstStyle/>
          <a:p>
            <a:pPr indent="0" lvl="0" marL="63500" marR="0" rtl="0" algn="l">
              <a:lnSpc>
                <a:spcPct val="100000"/>
              </a:lnSpc>
              <a:spcBef>
                <a:spcPts val="0"/>
              </a:spcBef>
              <a:spcAft>
                <a:spcPts val="0"/>
              </a:spcAft>
              <a:buNone/>
            </a:pPr>
            <a:r>
              <a:rPr lang="en" sz="800">
                <a:latin typeface="Arial"/>
                <a:ea typeface="Arial"/>
                <a:cs typeface="Arial"/>
                <a:sym typeface="Arial"/>
              </a:rPr>
              <a:t>3</a:t>
            </a:r>
            <a:endParaRPr sz="800">
              <a:latin typeface="Arial"/>
              <a:ea typeface="Arial"/>
              <a:cs typeface="Arial"/>
              <a:sym typeface="Arial"/>
            </a:endParaRPr>
          </a:p>
          <a:p>
            <a:pPr indent="0" lvl="0" marL="63500" marR="0" rtl="0" algn="l">
              <a:lnSpc>
                <a:spcPct val="100000"/>
              </a:lnSpc>
              <a:spcBef>
                <a:spcPts val="500"/>
              </a:spcBef>
              <a:spcAft>
                <a:spcPts val="0"/>
              </a:spcAft>
              <a:buNone/>
            </a:pPr>
            <a:r>
              <a:rPr lang="en" sz="800">
                <a:latin typeface="Arial"/>
                <a:ea typeface="Arial"/>
                <a:cs typeface="Arial"/>
                <a:sym typeface="Arial"/>
              </a:rPr>
              <a:t>2</a:t>
            </a:r>
            <a:endParaRPr sz="800">
              <a:latin typeface="Arial"/>
              <a:ea typeface="Arial"/>
              <a:cs typeface="Arial"/>
              <a:sym typeface="Arial"/>
            </a:endParaRPr>
          </a:p>
          <a:p>
            <a:pPr indent="0" lvl="0" marL="0" marR="0" rtl="0" algn="l">
              <a:lnSpc>
                <a:spcPct val="100000"/>
              </a:lnSpc>
              <a:spcBef>
                <a:spcPts val="500"/>
              </a:spcBef>
              <a:spcAft>
                <a:spcPts val="0"/>
              </a:spcAft>
              <a:buNone/>
            </a:pPr>
            <a:r>
              <a:rPr lang="en" sz="800">
                <a:latin typeface="Arial"/>
                <a:ea typeface="Arial"/>
                <a:cs typeface="Arial"/>
                <a:sym typeface="Arial"/>
              </a:rPr>
              <a:t>25</a:t>
            </a:r>
            <a:endParaRPr sz="800">
              <a:latin typeface="Arial"/>
              <a:ea typeface="Arial"/>
              <a:cs typeface="Arial"/>
              <a:sym typeface="Arial"/>
            </a:endParaRPr>
          </a:p>
          <a:p>
            <a:pPr indent="0" lvl="0" marL="63500" marR="0" rtl="0" algn="l">
              <a:lnSpc>
                <a:spcPct val="100000"/>
              </a:lnSpc>
              <a:spcBef>
                <a:spcPts val="500"/>
              </a:spcBef>
              <a:spcAft>
                <a:spcPts val="0"/>
              </a:spcAft>
              <a:buNone/>
            </a:pPr>
            <a:r>
              <a:rPr lang="en" sz="800">
                <a:latin typeface="Arial"/>
                <a:ea typeface="Arial"/>
                <a:cs typeface="Arial"/>
                <a:sym typeface="Arial"/>
              </a:rPr>
              <a:t>2</a:t>
            </a:r>
            <a:endParaRPr sz="800">
              <a:latin typeface="Arial"/>
              <a:ea typeface="Arial"/>
              <a:cs typeface="Arial"/>
              <a:sym typeface="Arial"/>
            </a:endParaRPr>
          </a:p>
        </p:txBody>
      </p:sp>
      <p:sp>
        <p:nvSpPr>
          <p:cNvPr id="4516" name="Google Shape;4516;p498"/>
          <p:cNvSpPr txBox="1"/>
          <p:nvPr/>
        </p:nvSpPr>
        <p:spPr>
          <a:xfrm>
            <a:off x="3541078" y="4515005"/>
            <a:ext cx="1490400" cy="383400"/>
          </a:xfrm>
          <a:prstGeom prst="rect">
            <a:avLst/>
          </a:prstGeom>
          <a:noFill/>
          <a:ln>
            <a:noFill/>
          </a:ln>
        </p:spPr>
        <p:txBody>
          <a:bodyPr anchorCtr="0" anchor="t" bIns="0" lIns="0" spcFirstLastPara="1" rIns="0" wrap="square" tIns="69875">
            <a:noAutofit/>
          </a:bodyPr>
          <a:lstStyle/>
          <a:p>
            <a:pPr indent="0" lvl="0" marL="0" marR="0" rtl="0" algn="l">
              <a:lnSpc>
                <a:spcPct val="100000"/>
              </a:lnSpc>
              <a:spcBef>
                <a:spcPts val="0"/>
              </a:spcBef>
              <a:spcAft>
                <a:spcPts val="0"/>
              </a:spcAft>
              <a:buNone/>
            </a:pPr>
            <a:r>
              <a:rPr lang="en" sz="800">
                <a:latin typeface="Arial"/>
                <a:ea typeface="Arial"/>
                <a:cs typeface="Arial"/>
                <a:sym typeface="Arial"/>
              </a:rPr>
              <a:t>2515 2540	1.78	1.56</a:t>
            </a:r>
            <a:endParaRPr sz="800">
              <a:latin typeface="Arial"/>
              <a:ea typeface="Arial"/>
              <a:cs typeface="Arial"/>
              <a:sym typeface="Arial"/>
            </a:endParaRPr>
          </a:p>
          <a:p>
            <a:pPr indent="0" lvl="0" marL="0" marR="0" rtl="0" algn="l">
              <a:lnSpc>
                <a:spcPct val="100000"/>
              </a:lnSpc>
              <a:spcBef>
                <a:spcPts val="500"/>
              </a:spcBef>
              <a:spcAft>
                <a:spcPts val="0"/>
              </a:spcAft>
              <a:buNone/>
            </a:pPr>
            <a:r>
              <a:rPr lang="en" sz="800">
                <a:latin typeface="Arial"/>
                <a:ea typeface="Arial"/>
                <a:cs typeface="Arial"/>
                <a:sym typeface="Arial"/>
              </a:rPr>
              <a:t>2538 2540 2014	0</a:t>
            </a:r>
            <a:endParaRPr sz="800">
              <a:latin typeface="Arial"/>
              <a:ea typeface="Arial"/>
              <a:cs typeface="Arial"/>
              <a:sym typeface="Arial"/>
            </a:endParaRPr>
          </a:p>
        </p:txBody>
      </p:sp>
      <p:sp>
        <p:nvSpPr>
          <p:cNvPr id="4517" name="Google Shape;4517;p498"/>
          <p:cNvSpPr txBox="1"/>
          <p:nvPr/>
        </p:nvSpPr>
        <p:spPr>
          <a:xfrm>
            <a:off x="5081476" y="4515005"/>
            <a:ext cx="1880700" cy="383400"/>
          </a:xfrm>
          <a:prstGeom prst="rect">
            <a:avLst/>
          </a:prstGeom>
          <a:noFill/>
          <a:ln>
            <a:noFill/>
          </a:ln>
        </p:spPr>
        <p:txBody>
          <a:bodyPr anchorCtr="0" anchor="t" bIns="0" lIns="0" spcFirstLastPara="1" rIns="0" wrap="square" tIns="69875">
            <a:noAutofit/>
          </a:bodyPr>
          <a:lstStyle/>
          <a:p>
            <a:pPr indent="0" lvl="0" marL="190500" marR="0" rtl="0" algn="l">
              <a:lnSpc>
                <a:spcPct val="100000"/>
              </a:lnSpc>
              <a:spcBef>
                <a:spcPts val="0"/>
              </a:spcBef>
              <a:spcAft>
                <a:spcPts val="0"/>
              </a:spcAft>
              <a:buNone/>
            </a:pPr>
            <a:r>
              <a:rPr lang="en" sz="800">
                <a:latin typeface="Arial"/>
                <a:ea typeface="Arial"/>
                <a:cs typeface="Arial"/>
                <a:sym typeface="Arial"/>
              </a:rPr>
              <a:t>0	2	7 ■-■-----</a:t>
            </a:r>
            <a:endParaRPr sz="800">
              <a:latin typeface="Arial"/>
              <a:ea typeface="Arial"/>
              <a:cs typeface="Arial"/>
              <a:sym typeface="Arial"/>
            </a:endParaRPr>
          </a:p>
          <a:p>
            <a:pPr indent="0" lvl="0" marL="0" marR="0" rtl="0" algn="l">
              <a:lnSpc>
                <a:spcPct val="100000"/>
              </a:lnSpc>
              <a:spcBef>
                <a:spcPts val="500"/>
              </a:spcBef>
              <a:spcAft>
                <a:spcPts val="0"/>
              </a:spcAft>
              <a:buNone/>
            </a:pPr>
            <a:r>
              <a:rPr lang="en" sz="800">
                <a:latin typeface="Arial"/>
                <a:ea typeface="Arial"/>
                <a:cs typeface="Arial"/>
                <a:sym typeface="Arial"/>
              </a:rPr>
              <a:t>2014 2014	2014 ---■----</a:t>
            </a:r>
            <a:endParaRPr sz="800">
              <a:latin typeface="Arial"/>
              <a:ea typeface="Arial"/>
              <a:cs typeface="Arial"/>
              <a:sym typeface="Arial"/>
            </a:endParaRPr>
          </a:p>
        </p:txBody>
      </p:sp>
    </p:spTree>
  </p:cSld>
  <p:clrMapOvr>
    <a:masterClrMapping/>
  </p:clrMapOvr>
</p:sld>
</file>

<file path=ppt/slides/slide4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4521" name="Shape 4521"/>
        <p:cNvGrpSpPr/>
        <p:nvPr/>
      </p:nvGrpSpPr>
      <p:grpSpPr>
        <a:xfrm>
          <a:off x="0" y="0"/>
          <a:ext cx="0" cy="0"/>
          <a:chOff x="0" y="0"/>
          <a:chExt cx="0" cy="0"/>
        </a:xfrm>
      </p:grpSpPr>
      <p:sp>
        <p:nvSpPr>
          <p:cNvPr id="4522" name="Google Shape;4522;p499"/>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read_csv()</a:t>
            </a:r>
            <a:endParaRPr/>
          </a:p>
        </p:txBody>
      </p:sp>
    </p:spTree>
  </p:cSld>
  <p:clrMapOvr>
    <a:masterClrMapping/>
  </p:clrMapOvr>
</p:sld>
</file>

<file path=ppt/slides/slide4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526" name="Shape 4526"/>
        <p:cNvGrpSpPr/>
        <p:nvPr/>
      </p:nvGrpSpPr>
      <p:grpSpPr>
        <a:xfrm>
          <a:off x="0" y="0"/>
          <a:ext cx="0" cy="0"/>
          <a:chOff x="0" y="0"/>
          <a:chExt cx="0" cy="0"/>
        </a:xfrm>
      </p:grpSpPr>
      <p:sp>
        <p:nvSpPr>
          <p:cNvPr id="4527" name="Google Shape;4527;p500"/>
          <p:cNvSpPr txBox="1"/>
          <p:nvPr>
            <p:ph idx="4294967295" type="title"/>
          </p:nvPr>
        </p:nvSpPr>
        <p:spPr>
          <a:xfrm>
            <a:off x="720525" y="427513"/>
            <a:ext cx="4280400" cy="4230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Why use read_csv()?</a:t>
            </a:r>
            <a:endParaRPr b="1" sz="3000">
              <a:latin typeface="Questrial"/>
              <a:ea typeface="Questrial"/>
              <a:cs typeface="Questrial"/>
              <a:sym typeface="Questrial"/>
            </a:endParaRPr>
          </a:p>
        </p:txBody>
      </p:sp>
      <p:sp>
        <p:nvSpPr>
          <p:cNvPr id="4528" name="Google Shape;4528;p500"/>
          <p:cNvSpPr txBox="1"/>
          <p:nvPr/>
        </p:nvSpPr>
        <p:spPr>
          <a:xfrm>
            <a:off x="720523" y="1287302"/>
            <a:ext cx="6727200" cy="2568900"/>
          </a:xfrm>
          <a:prstGeom prst="rect">
            <a:avLst/>
          </a:prstGeom>
          <a:noFill/>
          <a:ln>
            <a:noFill/>
          </a:ln>
        </p:spPr>
        <p:txBody>
          <a:bodyPr anchorCtr="0" anchor="t" bIns="0" lIns="0" spcFirstLastPara="1" rIns="0" wrap="square" tIns="5775">
            <a:noAutofit/>
          </a:bodyPr>
          <a:lstStyle/>
          <a:p>
            <a:pPr indent="0" lvl="0" marL="0" marR="0" rtl="0" algn="l">
              <a:lnSpc>
                <a:spcPct val="124848"/>
              </a:lnSpc>
              <a:spcBef>
                <a:spcPts val="0"/>
              </a:spcBef>
              <a:spcAft>
                <a:spcPts val="0"/>
              </a:spcAft>
              <a:buNone/>
            </a:pPr>
            <a:r>
              <a:rPr lang="en" sz="2300">
                <a:latin typeface="Questrial"/>
                <a:ea typeface="Questrial"/>
                <a:cs typeface="Questrial"/>
                <a:sym typeface="Questrial"/>
              </a:rPr>
              <a:t>Compared to the base R functions, readr  functions:</a:t>
            </a:r>
            <a:endParaRPr sz="2300">
              <a:latin typeface="Questrial"/>
              <a:ea typeface="Questrial"/>
              <a:cs typeface="Questrial"/>
              <a:sym typeface="Questrial"/>
            </a:endParaRPr>
          </a:p>
          <a:p>
            <a:pPr indent="-285750" lvl="0" marL="914400" marR="0" rtl="0" algn="l">
              <a:lnSpc>
                <a:spcPct val="100000"/>
              </a:lnSpc>
              <a:spcBef>
                <a:spcPts val="1100"/>
              </a:spcBef>
              <a:spcAft>
                <a:spcPts val="0"/>
              </a:spcAft>
              <a:buSzPts val="2300"/>
              <a:buFont typeface="Questrial"/>
              <a:buAutoNum type="arabicPeriod"/>
            </a:pPr>
            <a:r>
              <a:rPr lang="en" sz="2300">
                <a:latin typeface="Questrial"/>
                <a:ea typeface="Questrial"/>
                <a:cs typeface="Questrial"/>
                <a:sym typeface="Questrial"/>
              </a:rPr>
              <a:t>Are ~ 10 times faster</a:t>
            </a:r>
            <a:endParaRPr sz="2300">
              <a:latin typeface="Questrial"/>
              <a:ea typeface="Questrial"/>
              <a:cs typeface="Questrial"/>
              <a:sym typeface="Questrial"/>
            </a:endParaRPr>
          </a:p>
          <a:p>
            <a:pPr indent="-285750" lvl="0" marL="914400" marR="0" rtl="0" algn="l">
              <a:lnSpc>
                <a:spcPct val="100000"/>
              </a:lnSpc>
              <a:spcBef>
                <a:spcPts val="1200"/>
              </a:spcBef>
              <a:spcAft>
                <a:spcPts val="0"/>
              </a:spcAft>
              <a:buSzPts val="2300"/>
              <a:buFont typeface="Questrial"/>
              <a:buAutoNum type="arabicPeriod"/>
            </a:pPr>
            <a:r>
              <a:rPr lang="en" sz="2300">
                <a:latin typeface="Questrial"/>
                <a:ea typeface="Questrial"/>
                <a:cs typeface="Questrial"/>
                <a:sym typeface="Questrial"/>
              </a:rPr>
              <a:t>Return tibbles</a:t>
            </a:r>
            <a:endParaRPr sz="2300">
              <a:latin typeface="Questrial"/>
              <a:ea typeface="Questrial"/>
              <a:cs typeface="Questrial"/>
              <a:sym typeface="Questrial"/>
            </a:endParaRPr>
          </a:p>
          <a:p>
            <a:pPr indent="-285750" lvl="0" marL="914400" marR="165100" rtl="0" algn="l">
              <a:lnSpc>
                <a:spcPct val="103400"/>
              </a:lnSpc>
              <a:spcBef>
                <a:spcPts val="1100"/>
              </a:spcBef>
              <a:spcAft>
                <a:spcPts val="0"/>
              </a:spcAft>
              <a:buSzPts val="2300"/>
              <a:buFont typeface="Questrial"/>
              <a:buAutoNum type="arabicPeriod"/>
            </a:pPr>
            <a:r>
              <a:rPr lang="en" sz="2300">
                <a:latin typeface="Questrial"/>
                <a:ea typeface="Questrial"/>
                <a:cs typeface="Questrial"/>
                <a:sym typeface="Questrial"/>
              </a:rPr>
              <a:t>Have more intuitive defaults. No row  names, no strings as factors.</a:t>
            </a:r>
            <a:endParaRPr sz="2300">
              <a:latin typeface="Questrial"/>
              <a:ea typeface="Questrial"/>
              <a:cs typeface="Questrial"/>
              <a:sym typeface="Questrial"/>
            </a:endParaRPr>
          </a:p>
        </p:txBody>
      </p:sp>
    </p:spTree>
  </p:cSld>
  <p:clrMapOvr>
    <a:masterClrMapping/>
  </p:clrMapOvr>
</p:sld>
</file>

<file path=ppt/slides/slide4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532" name="Shape 4532"/>
        <p:cNvGrpSpPr/>
        <p:nvPr/>
      </p:nvGrpSpPr>
      <p:grpSpPr>
        <a:xfrm>
          <a:off x="0" y="0"/>
          <a:ext cx="0" cy="0"/>
          <a:chOff x="0" y="0"/>
          <a:chExt cx="0" cy="0"/>
        </a:xfrm>
      </p:grpSpPr>
      <p:sp>
        <p:nvSpPr>
          <p:cNvPr id="4533" name="Google Shape;4533;p501"/>
          <p:cNvSpPr txBox="1"/>
          <p:nvPr>
            <p:ph idx="4294967295" type="title"/>
          </p:nvPr>
        </p:nvSpPr>
        <p:spPr>
          <a:xfrm>
            <a:off x="727151" y="365751"/>
            <a:ext cx="43080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readr functions</a:t>
            </a:r>
            <a:endParaRPr b="1" sz="3000">
              <a:latin typeface="Questrial"/>
              <a:ea typeface="Questrial"/>
              <a:cs typeface="Questrial"/>
              <a:sym typeface="Questrial"/>
            </a:endParaRPr>
          </a:p>
        </p:txBody>
      </p:sp>
      <p:graphicFrame>
        <p:nvGraphicFramePr>
          <p:cNvPr id="4534" name="Google Shape;4534;p501"/>
          <p:cNvGraphicFramePr/>
          <p:nvPr/>
        </p:nvGraphicFramePr>
        <p:xfrm>
          <a:off x="1966912" y="1061963"/>
          <a:ext cx="3000000" cy="3000000"/>
        </p:xfrm>
        <a:graphic>
          <a:graphicData uri="http://schemas.openxmlformats.org/drawingml/2006/table">
            <a:tbl>
              <a:tblPr bandRow="1" firstRow="1">
                <a:noFill/>
                <a:tableStyleId>{86380251-1022-4E59-A97C-39B196FD709A}</a:tableStyleId>
              </a:tblPr>
              <a:tblGrid>
                <a:gridCol w="1712125"/>
                <a:gridCol w="3483150"/>
              </a:tblGrid>
              <a:tr h="475950">
                <a:tc>
                  <a:txBody>
                    <a:bodyPr/>
                    <a:lstStyle/>
                    <a:p>
                      <a:pPr indent="0" lvl="0" marL="406400" marR="0" rtl="0" algn="l">
                        <a:lnSpc>
                          <a:spcPct val="100000"/>
                        </a:lnSpc>
                        <a:spcBef>
                          <a:spcPts val="0"/>
                        </a:spcBef>
                        <a:spcAft>
                          <a:spcPts val="0"/>
                        </a:spcAft>
                        <a:buNone/>
                      </a:pPr>
                      <a:r>
                        <a:rPr b="1" lang="en" sz="1900" u="none" cap="none" strike="noStrike">
                          <a:latin typeface="Questrial"/>
                          <a:ea typeface="Questrial"/>
                          <a:cs typeface="Questrial"/>
                          <a:sym typeface="Questrial"/>
                        </a:rPr>
                        <a:t>function</a:t>
                      </a:r>
                      <a:endParaRPr b="1" sz="1900" u="none" cap="none" strike="noStrike">
                        <a:latin typeface="Questrial"/>
                        <a:ea typeface="Questrial"/>
                        <a:cs typeface="Questrial"/>
                        <a:sym typeface="Questrial"/>
                      </a:endParaRPr>
                    </a:p>
                  </a:txBody>
                  <a:tcPr marT="86925" marB="0" marR="0" marL="0">
                    <a:lnL cap="flat" cmpd="sng" w="53975">
                      <a:solidFill>
                        <a:srgbClr val="FFFFFF"/>
                      </a:solidFill>
                      <a:prstDash val="solid"/>
                      <a:round/>
                      <a:headEnd len="sm" w="sm" type="none"/>
                      <a:tailEnd len="sm" w="sm" type="none"/>
                    </a:lnL>
                    <a:lnT cap="flat" cmpd="sng" w="53975">
                      <a:solidFill>
                        <a:srgbClr val="FFFFFF"/>
                      </a:solidFill>
                      <a:prstDash val="solid"/>
                      <a:round/>
                      <a:headEnd len="sm" w="sm" type="none"/>
                      <a:tailEnd len="sm" w="sm" type="none"/>
                    </a:lnT>
                    <a:lnB cap="flat" cmpd="sng" w="5397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1" lang="en" sz="1900" u="none" cap="none" strike="noStrike">
                          <a:latin typeface="Questrial"/>
                          <a:ea typeface="Questrial"/>
                          <a:cs typeface="Questrial"/>
                          <a:sym typeface="Questrial"/>
                        </a:rPr>
                        <a:t>reads</a:t>
                      </a:r>
                      <a:endParaRPr b="1" sz="1900" u="none" cap="none" strike="noStrike">
                        <a:latin typeface="Questrial"/>
                        <a:ea typeface="Questrial"/>
                        <a:cs typeface="Questrial"/>
                        <a:sym typeface="Questrial"/>
                      </a:endParaRPr>
                    </a:p>
                  </a:txBody>
                  <a:tcPr marT="86925" marB="0" marR="0" marL="0">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000000"/>
                      </a:solidFill>
                      <a:prstDash val="solid"/>
                      <a:round/>
                      <a:headEnd len="sm" w="sm" type="none"/>
                      <a:tailEnd len="sm" w="sm" type="none"/>
                    </a:lnB>
                    <a:solidFill>
                      <a:srgbClr val="F3F3F3"/>
                    </a:solidFill>
                  </a:tcPr>
                </a:tc>
              </a:tr>
              <a:tr h="487300">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read_csv()</a:t>
                      </a:r>
                      <a:endParaRPr sz="1900" u="none" cap="none" strike="noStrike">
                        <a:latin typeface="Questrial"/>
                        <a:ea typeface="Questrial"/>
                        <a:cs typeface="Questrial"/>
                        <a:sym typeface="Questrial"/>
                      </a:endParaRPr>
                    </a:p>
                  </a:txBody>
                  <a:tcPr marT="87225" marB="0" marR="0" marL="0">
                    <a:lnL cap="flat" cmpd="sng" w="53975">
                      <a:solidFill>
                        <a:srgbClr val="FFFFFF"/>
                      </a:solidFill>
                      <a:prstDash val="solid"/>
                      <a:round/>
                      <a:headEnd len="sm" w="sm" type="none"/>
                      <a:tailEnd len="sm" w="sm" type="none"/>
                    </a:lnL>
                    <a:lnT cap="flat" cmpd="sng" w="53975">
                      <a:solidFill>
                        <a:srgbClr val="000000"/>
                      </a:solidFill>
                      <a:prstDash val="solid"/>
                      <a:round/>
                      <a:headEnd len="sm" w="sm" type="none"/>
                      <a:tailEnd len="sm" w="sm" type="none"/>
                    </a:lnT>
                  </a:tcPr>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Comma separated values</a:t>
                      </a:r>
                      <a:endParaRPr sz="1900" u="none" cap="none" strike="noStrike">
                        <a:latin typeface="Questrial"/>
                        <a:ea typeface="Questrial"/>
                        <a:cs typeface="Questrial"/>
                        <a:sym typeface="Questrial"/>
                      </a:endParaRPr>
                    </a:p>
                  </a:txBody>
                  <a:tcPr marT="87225" marB="0" marR="0" marL="0">
                    <a:lnR cap="flat" cmpd="sng" w="53975">
                      <a:solidFill>
                        <a:srgbClr val="FFFFFF"/>
                      </a:solidFill>
                      <a:prstDash val="solid"/>
                      <a:round/>
                      <a:headEnd len="sm" w="sm" type="none"/>
                      <a:tailEnd len="sm" w="sm" type="none"/>
                    </a:lnR>
                    <a:lnT cap="flat" cmpd="sng" w="53975">
                      <a:solidFill>
                        <a:srgbClr val="000000"/>
                      </a:solidFill>
                      <a:prstDash val="solid"/>
                      <a:round/>
                      <a:headEnd len="sm" w="sm" type="none"/>
                      <a:tailEnd len="sm" w="sm" type="none"/>
                    </a:lnT>
                  </a:tcPr>
                </a:tc>
              </a:tr>
              <a:tr h="4762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read_csv2()</a:t>
                      </a:r>
                      <a:endParaRPr sz="1900" u="none" cap="none" strike="noStrike">
                        <a:latin typeface="Questrial"/>
                        <a:ea typeface="Questrial"/>
                        <a:cs typeface="Questrial"/>
                        <a:sym typeface="Questrial"/>
                      </a:endParaRPr>
                    </a:p>
                  </a:txBody>
                  <a:tcPr marT="75950" marB="0" marR="0" marL="0">
                    <a:lnL cap="flat" cmpd="sng" w="53975">
                      <a:solidFill>
                        <a:srgbClr val="FFFFFF"/>
                      </a:solidFill>
                      <a:prstDash val="solid"/>
                      <a:round/>
                      <a:headEnd len="sm" w="sm" type="none"/>
                      <a:tailEnd len="sm" w="sm" type="none"/>
                    </a:lnL>
                  </a:tcPr>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Semi-colon separated values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762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read_delim()</a:t>
                      </a:r>
                      <a:endParaRPr sz="1900" u="none" cap="none" strike="noStrike">
                        <a:latin typeface="Questrial"/>
                        <a:ea typeface="Questrial"/>
                        <a:cs typeface="Questrial"/>
                        <a:sym typeface="Questrial"/>
                      </a:endParaRPr>
                    </a:p>
                  </a:txBody>
                  <a:tcPr marT="75950" marB="0" marR="0" marL="0">
                    <a:lnL cap="flat" cmpd="sng" w="53975">
                      <a:solidFill>
                        <a:srgbClr val="FFFFFF"/>
                      </a:solidFill>
                      <a:prstDash val="solid"/>
                      <a:round/>
                      <a:headEnd len="sm" w="sm" type="none"/>
                      <a:tailEnd len="sm" w="sm" type="none"/>
                    </a:lnL>
                  </a:tcPr>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General delimited files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762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read_fwf()</a:t>
                      </a:r>
                      <a:endParaRPr sz="1900" u="none" cap="none" strike="noStrike">
                        <a:latin typeface="Questrial"/>
                        <a:ea typeface="Questrial"/>
                        <a:cs typeface="Questrial"/>
                        <a:sym typeface="Questrial"/>
                      </a:endParaRPr>
                    </a:p>
                  </a:txBody>
                  <a:tcPr marT="75950" marB="0" marR="0" marL="0">
                    <a:lnL cap="flat" cmpd="sng" w="53975">
                      <a:solidFill>
                        <a:srgbClr val="FFFFFF"/>
                      </a:solidFill>
                      <a:prstDash val="solid"/>
                      <a:round/>
                      <a:headEnd len="sm" w="sm" type="none"/>
                      <a:tailEnd len="sm" w="sm" type="none"/>
                    </a:lnL>
                  </a:tcPr>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Fixed width files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762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read_log()</a:t>
                      </a:r>
                      <a:endParaRPr sz="1900" u="none" cap="none" strike="noStrike">
                        <a:latin typeface="Questrial"/>
                        <a:ea typeface="Questrial"/>
                        <a:cs typeface="Questrial"/>
                        <a:sym typeface="Questrial"/>
                      </a:endParaRPr>
                    </a:p>
                  </a:txBody>
                  <a:tcPr marT="75950" marB="0" marR="0" marL="0">
                    <a:lnL cap="flat" cmpd="sng" w="53975">
                      <a:solidFill>
                        <a:srgbClr val="FFFFFF"/>
                      </a:solidFill>
                      <a:prstDash val="solid"/>
                      <a:round/>
                      <a:headEnd len="sm" w="sm" type="none"/>
                      <a:tailEnd len="sm" w="sm" type="none"/>
                    </a:lnL>
                  </a:tcPr>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Apache log files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762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read_table()</a:t>
                      </a:r>
                      <a:endParaRPr sz="1900" u="none" cap="none" strike="noStrike">
                        <a:latin typeface="Questrial"/>
                        <a:ea typeface="Questrial"/>
                        <a:cs typeface="Questrial"/>
                        <a:sym typeface="Questrial"/>
                      </a:endParaRPr>
                    </a:p>
                  </a:txBody>
                  <a:tcPr marT="75950" marB="0" marR="0" marL="0"/>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Space separated</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63300">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read_tsv()</a:t>
                      </a:r>
                      <a:endParaRPr sz="1900" u="none" cap="none" strike="noStrike">
                        <a:latin typeface="Questrial"/>
                        <a:ea typeface="Questrial"/>
                        <a:cs typeface="Questrial"/>
                        <a:sym typeface="Questrial"/>
                      </a:endParaRPr>
                    </a:p>
                  </a:txBody>
                  <a:tcPr marT="75950" marB="0" marR="0" marL="0"/>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Tab delimited values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lnB cap="flat" cmpd="sng" w="53975">
                      <a:solidFill>
                        <a:srgbClr val="FFFFFF"/>
                      </a:solidFill>
                      <a:prstDash val="solid"/>
                      <a:round/>
                      <a:headEnd len="sm" w="sm" type="none"/>
                      <a:tailEnd len="sm" w="sm" type="none"/>
                    </a:lnB>
                  </a:tcPr>
                </a:tc>
              </a:tr>
            </a:tbl>
          </a:graphicData>
        </a:graphic>
      </p:graphicFrame>
    </p:spTree>
  </p:cSld>
  <p:clrMapOvr>
    <a:masterClrMapping/>
  </p:clrMapOvr>
</p:sld>
</file>

<file path=ppt/slides/slide4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538" name="Shape 4538"/>
        <p:cNvGrpSpPr/>
        <p:nvPr/>
      </p:nvGrpSpPr>
      <p:grpSpPr>
        <a:xfrm>
          <a:off x="0" y="0"/>
          <a:ext cx="0" cy="0"/>
          <a:chOff x="0" y="0"/>
          <a:chExt cx="0" cy="0"/>
        </a:xfrm>
      </p:grpSpPr>
      <p:graphicFrame>
        <p:nvGraphicFramePr>
          <p:cNvPr id="4539" name="Google Shape;4539;p502"/>
          <p:cNvGraphicFramePr/>
          <p:nvPr/>
        </p:nvGraphicFramePr>
        <p:xfrm>
          <a:off x="1966912" y="1061963"/>
          <a:ext cx="3000000" cy="3000000"/>
        </p:xfrm>
        <a:graphic>
          <a:graphicData uri="http://schemas.openxmlformats.org/drawingml/2006/table">
            <a:tbl>
              <a:tblPr bandRow="1" firstRow="1">
                <a:noFill/>
                <a:tableStyleId>{86380251-1022-4E59-A97C-39B196FD709A}</a:tableStyleId>
              </a:tblPr>
              <a:tblGrid>
                <a:gridCol w="1712125"/>
                <a:gridCol w="3483150"/>
              </a:tblGrid>
              <a:tr h="475950">
                <a:tc>
                  <a:txBody>
                    <a:bodyPr/>
                    <a:lstStyle/>
                    <a:p>
                      <a:pPr indent="0" lvl="0" marL="406400" marR="0" rtl="0" algn="l">
                        <a:lnSpc>
                          <a:spcPct val="100000"/>
                        </a:lnSpc>
                        <a:spcBef>
                          <a:spcPts val="0"/>
                        </a:spcBef>
                        <a:spcAft>
                          <a:spcPts val="0"/>
                        </a:spcAft>
                        <a:buNone/>
                      </a:pPr>
                      <a:r>
                        <a:rPr b="1" lang="en" sz="1900" u="none" cap="none" strike="noStrike">
                          <a:latin typeface="Questrial"/>
                          <a:ea typeface="Questrial"/>
                          <a:cs typeface="Questrial"/>
                          <a:sym typeface="Questrial"/>
                        </a:rPr>
                        <a:t>function</a:t>
                      </a:r>
                      <a:endParaRPr b="1" sz="1900" u="none" cap="none" strike="noStrike">
                        <a:latin typeface="Questrial"/>
                        <a:ea typeface="Questrial"/>
                        <a:cs typeface="Questrial"/>
                        <a:sym typeface="Questrial"/>
                      </a:endParaRPr>
                    </a:p>
                  </a:txBody>
                  <a:tcPr marT="86925" marB="0" marR="0" marL="0">
                    <a:lnL cap="flat" cmpd="sng" w="53975">
                      <a:solidFill>
                        <a:srgbClr val="FFFFFF"/>
                      </a:solidFill>
                      <a:prstDash val="solid"/>
                      <a:round/>
                      <a:headEnd len="sm" w="sm" type="none"/>
                      <a:tailEnd len="sm" w="sm" type="none"/>
                    </a:lnL>
                    <a:lnT cap="flat" cmpd="sng" w="53975">
                      <a:solidFill>
                        <a:srgbClr val="FFFFFF"/>
                      </a:solidFill>
                      <a:prstDash val="solid"/>
                      <a:round/>
                      <a:headEnd len="sm" w="sm" type="none"/>
                      <a:tailEnd len="sm" w="sm" type="none"/>
                    </a:lnT>
                    <a:lnB cap="flat" cmpd="sng" w="53975">
                      <a:solidFill>
                        <a:srgbClr val="000000"/>
                      </a:solidFill>
                      <a:prstDash val="solid"/>
                      <a:round/>
                      <a:headEnd len="sm" w="sm" type="none"/>
                      <a:tailEnd len="sm" w="sm" type="none"/>
                    </a:lnB>
                    <a:solidFill>
                      <a:srgbClr val="F3F3F3"/>
                    </a:solidFill>
                  </a:tcPr>
                </a:tc>
                <a:tc>
                  <a:txBody>
                    <a:bodyPr/>
                    <a:lstStyle/>
                    <a:p>
                      <a:pPr indent="0" lvl="0" marL="0" marR="0" rtl="0" algn="ctr">
                        <a:lnSpc>
                          <a:spcPct val="100000"/>
                        </a:lnSpc>
                        <a:spcBef>
                          <a:spcPts val="0"/>
                        </a:spcBef>
                        <a:spcAft>
                          <a:spcPts val="0"/>
                        </a:spcAft>
                        <a:buNone/>
                      </a:pPr>
                      <a:r>
                        <a:rPr b="1" lang="en" sz="1900" u="none" cap="none" strike="noStrike">
                          <a:latin typeface="Questrial"/>
                          <a:ea typeface="Questrial"/>
                          <a:cs typeface="Questrial"/>
                          <a:sym typeface="Questrial"/>
                        </a:rPr>
                        <a:t>reads</a:t>
                      </a:r>
                      <a:endParaRPr b="1" sz="1900" u="none" cap="none" strike="noStrike">
                        <a:latin typeface="Questrial"/>
                        <a:ea typeface="Questrial"/>
                        <a:cs typeface="Questrial"/>
                        <a:sym typeface="Questrial"/>
                      </a:endParaRPr>
                    </a:p>
                  </a:txBody>
                  <a:tcPr marT="86925" marB="0" marR="0" marL="0">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000000"/>
                      </a:solidFill>
                      <a:prstDash val="solid"/>
                      <a:round/>
                      <a:headEnd len="sm" w="sm" type="none"/>
                      <a:tailEnd len="sm" w="sm" type="none"/>
                    </a:lnB>
                    <a:solidFill>
                      <a:srgbClr val="F3F3F3"/>
                    </a:solidFill>
                  </a:tcPr>
                </a:tc>
              </a:tr>
              <a:tr h="963525">
                <a:tc>
                  <a:txBody>
                    <a:bodyPr/>
                    <a:lstStyle/>
                    <a:p>
                      <a:pPr indent="0" lvl="0" marL="342900" marR="0" rtl="0" algn="l">
                        <a:lnSpc>
                          <a:spcPct val="100000"/>
                        </a:lnSpc>
                        <a:spcBef>
                          <a:spcPts val="0"/>
                        </a:spcBef>
                        <a:spcAft>
                          <a:spcPts val="0"/>
                        </a:spcAft>
                        <a:buNone/>
                      </a:pPr>
                      <a:r>
                        <a:rPr b="1" lang="en" sz="1900" u="none" cap="none" strike="noStrike">
                          <a:latin typeface="Questrial"/>
                          <a:ea typeface="Questrial"/>
                          <a:cs typeface="Questrial"/>
                          <a:sym typeface="Questrial"/>
                        </a:rPr>
                        <a:t>read_csv()</a:t>
                      </a:r>
                      <a:endParaRPr sz="1900" u="none" cap="none" strike="noStrike">
                        <a:latin typeface="Questrial"/>
                        <a:ea typeface="Questrial"/>
                        <a:cs typeface="Questrial"/>
                        <a:sym typeface="Questrial"/>
                      </a:endParaRPr>
                    </a:p>
                    <a:p>
                      <a:pPr indent="0" lvl="0" marL="342900" marR="0" rtl="0" algn="l">
                        <a:lnSpc>
                          <a:spcPct val="100000"/>
                        </a:lnSpc>
                        <a:spcBef>
                          <a:spcPts val="1500"/>
                        </a:spcBef>
                        <a:spcAft>
                          <a:spcPts val="0"/>
                        </a:spcAft>
                        <a:buNone/>
                      </a:pPr>
                      <a:r>
                        <a:rPr lang="en" sz="1900" u="none" cap="none" strike="noStrike">
                          <a:solidFill>
                            <a:srgbClr val="A6AAA9"/>
                          </a:solidFill>
                          <a:latin typeface="Questrial"/>
                          <a:ea typeface="Questrial"/>
                          <a:cs typeface="Questrial"/>
                          <a:sym typeface="Questrial"/>
                        </a:rPr>
                        <a:t>read_csv2()</a:t>
                      </a:r>
                      <a:endParaRPr sz="1900" u="none" cap="none" strike="noStrike">
                        <a:latin typeface="Questrial"/>
                        <a:ea typeface="Questrial"/>
                        <a:cs typeface="Questrial"/>
                        <a:sym typeface="Questrial"/>
                      </a:endParaRPr>
                    </a:p>
                  </a:txBody>
                  <a:tcPr marT="87225" marB="0" marR="0" marL="0">
                    <a:lnL cap="flat" cmpd="sng" w="53975">
                      <a:solidFill>
                        <a:srgbClr val="FFFFFF"/>
                      </a:solidFill>
                      <a:prstDash val="solid"/>
                      <a:round/>
                      <a:headEnd len="sm" w="sm" type="none"/>
                      <a:tailEnd len="sm" w="sm" type="none"/>
                    </a:lnL>
                    <a:lnT cap="flat" cmpd="sng" w="53975">
                      <a:solidFill>
                        <a:srgbClr val="000000"/>
                      </a:solidFill>
                      <a:prstDash val="solid"/>
                      <a:round/>
                      <a:headEnd len="sm" w="sm" type="none"/>
                      <a:tailEnd len="sm" w="sm" type="none"/>
                    </a:lnT>
                  </a:tcPr>
                </a:tc>
                <a:tc>
                  <a:txBody>
                    <a:bodyPr/>
                    <a:lstStyle/>
                    <a:p>
                      <a:pPr indent="0" lvl="0" marL="355600" marR="0" rtl="0" algn="l">
                        <a:lnSpc>
                          <a:spcPct val="100000"/>
                        </a:lnSpc>
                        <a:spcBef>
                          <a:spcPts val="0"/>
                        </a:spcBef>
                        <a:spcAft>
                          <a:spcPts val="0"/>
                        </a:spcAft>
                        <a:buNone/>
                      </a:pPr>
                      <a:r>
                        <a:rPr b="1" lang="en" sz="1900" u="none" cap="none" strike="noStrike">
                          <a:latin typeface="Questrial"/>
                          <a:ea typeface="Questrial"/>
                          <a:cs typeface="Questrial"/>
                          <a:sym typeface="Questrial"/>
                        </a:rPr>
                        <a:t>Comma separated values</a:t>
                      </a:r>
                      <a:endParaRPr sz="1900" u="none" cap="none" strike="noStrike">
                        <a:latin typeface="Questrial"/>
                        <a:ea typeface="Questrial"/>
                        <a:cs typeface="Questrial"/>
                        <a:sym typeface="Questrial"/>
                      </a:endParaRPr>
                    </a:p>
                    <a:p>
                      <a:pPr indent="0" lvl="0" marL="355600" marR="0" rtl="0" algn="l">
                        <a:lnSpc>
                          <a:spcPct val="100000"/>
                        </a:lnSpc>
                        <a:spcBef>
                          <a:spcPts val="1500"/>
                        </a:spcBef>
                        <a:spcAft>
                          <a:spcPts val="0"/>
                        </a:spcAft>
                        <a:buNone/>
                      </a:pPr>
                      <a:r>
                        <a:rPr lang="en" sz="1900" u="none" cap="none" strike="noStrike">
                          <a:solidFill>
                            <a:srgbClr val="A6AAA9"/>
                          </a:solidFill>
                          <a:latin typeface="Questrial"/>
                          <a:ea typeface="Questrial"/>
                          <a:cs typeface="Questrial"/>
                          <a:sym typeface="Questrial"/>
                        </a:rPr>
                        <a:t>Semi-colon separated values</a:t>
                      </a:r>
                      <a:endParaRPr sz="1900" u="none" cap="none" strike="noStrike">
                        <a:latin typeface="Questrial"/>
                        <a:ea typeface="Questrial"/>
                        <a:cs typeface="Questrial"/>
                        <a:sym typeface="Questrial"/>
                      </a:endParaRPr>
                    </a:p>
                  </a:txBody>
                  <a:tcPr marT="87225" marB="0" marR="0" marL="0">
                    <a:lnR cap="flat" cmpd="sng" w="53975">
                      <a:solidFill>
                        <a:srgbClr val="FFFFFF"/>
                      </a:solidFill>
                      <a:prstDash val="solid"/>
                      <a:round/>
                      <a:headEnd len="sm" w="sm" type="none"/>
                      <a:tailEnd len="sm" w="sm" type="none"/>
                    </a:lnR>
                    <a:lnT cap="flat" cmpd="sng" w="53975">
                      <a:solidFill>
                        <a:srgbClr val="000000"/>
                      </a:solidFill>
                      <a:prstDash val="solid"/>
                      <a:round/>
                      <a:headEnd len="sm" w="sm" type="none"/>
                      <a:tailEnd len="sm" w="sm" type="none"/>
                    </a:lnT>
                  </a:tcPr>
                </a:tc>
              </a:tr>
              <a:tr h="476225">
                <a:tc>
                  <a:txBody>
                    <a:bodyPr/>
                    <a:lstStyle/>
                    <a:p>
                      <a:pPr indent="0" lvl="0" marL="342900" marR="0" rtl="0" algn="l">
                        <a:lnSpc>
                          <a:spcPct val="100000"/>
                        </a:lnSpc>
                        <a:spcBef>
                          <a:spcPts val="0"/>
                        </a:spcBef>
                        <a:spcAft>
                          <a:spcPts val="0"/>
                        </a:spcAft>
                        <a:buNone/>
                      </a:pPr>
                      <a:r>
                        <a:rPr lang="en" sz="1900" u="none" cap="none" strike="noStrike">
                          <a:solidFill>
                            <a:srgbClr val="A6AAA9"/>
                          </a:solidFill>
                          <a:latin typeface="Questrial"/>
                          <a:ea typeface="Questrial"/>
                          <a:cs typeface="Questrial"/>
                          <a:sym typeface="Questrial"/>
                        </a:rPr>
                        <a:t>read_delim()</a:t>
                      </a:r>
                      <a:endParaRPr sz="1900" u="none" cap="none" strike="noStrike">
                        <a:latin typeface="Questrial"/>
                        <a:ea typeface="Questrial"/>
                        <a:cs typeface="Questrial"/>
                        <a:sym typeface="Questrial"/>
                      </a:endParaRPr>
                    </a:p>
                  </a:txBody>
                  <a:tcPr marT="75950" marB="0" marR="0" marL="0">
                    <a:lnL cap="flat" cmpd="sng" w="53975">
                      <a:solidFill>
                        <a:srgbClr val="FFFFFF"/>
                      </a:solidFill>
                      <a:prstDash val="solid"/>
                      <a:round/>
                      <a:headEnd len="sm" w="sm" type="none"/>
                      <a:tailEnd len="sm" w="sm" type="none"/>
                    </a:lnL>
                  </a:tcPr>
                </a:tc>
                <a:tc>
                  <a:txBody>
                    <a:bodyPr/>
                    <a:lstStyle/>
                    <a:p>
                      <a:pPr indent="0" lvl="0" marL="355600" marR="0" rtl="0" algn="l">
                        <a:lnSpc>
                          <a:spcPct val="100000"/>
                        </a:lnSpc>
                        <a:spcBef>
                          <a:spcPts val="0"/>
                        </a:spcBef>
                        <a:spcAft>
                          <a:spcPts val="0"/>
                        </a:spcAft>
                        <a:buNone/>
                      </a:pPr>
                      <a:r>
                        <a:rPr lang="en" sz="1900" u="none" cap="none" strike="noStrike">
                          <a:solidFill>
                            <a:srgbClr val="A6AAA9"/>
                          </a:solidFill>
                          <a:latin typeface="Questrial"/>
                          <a:ea typeface="Questrial"/>
                          <a:cs typeface="Questrial"/>
                          <a:sym typeface="Questrial"/>
                        </a:rPr>
                        <a:t>General delimited files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76225">
                <a:tc>
                  <a:txBody>
                    <a:bodyPr/>
                    <a:lstStyle/>
                    <a:p>
                      <a:pPr indent="0" lvl="0" marL="342900" marR="0" rtl="0" algn="l">
                        <a:lnSpc>
                          <a:spcPct val="100000"/>
                        </a:lnSpc>
                        <a:spcBef>
                          <a:spcPts val="0"/>
                        </a:spcBef>
                        <a:spcAft>
                          <a:spcPts val="0"/>
                        </a:spcAft>
                        <a:buNone/>
                      </a:pPr>
                      <a:r>
                        <a:rPr lang="en" sz="1900" u="none" cap="none" strike="noStrike">
                          <a:solidFill>
                            <a:srgbClr val="A6AAA9"/>
                          </a:solidFill>
                          <a:latin typeface="Questrial"/>
                          <a:ea typeface="Questrial"/>
                          <a:cs typeface="Questrial"/>
                          <a:sym typeface="Questrial"/>
                        </a:rPr>
                        <a:t>read_fwf()</a:t>
                      </a:r>
                      <a:endParaRPr sz="1900" u="none" cap="none" strike="noStrike">
                        <a:latin typeface="Questrial"/>
                        <a:ea typeface="Questrial"/>
                        <a:cs typeface="Questrial"/>
                        <a:sym typeface="Questrial"/>
                      </a:endParaRPr>
                    </a:p>
                  </a:txBody>
                  <a:tcPr marT="75950" marB="0" marR="0" marL="0">
                    <a:lnL cap="flat" cmpd="sng" w="53975">
                      <a:solidFill>
                        <a:srgbClr val="FFFFFF"/>
                      </a:solidFill>
                      <a:prstDash val="solid"/>
                      <a:round/>
                      <a:headEnd len="sm" w="sm" type="none"/>
                      <a:tailEnd len="sm" w="sm" type="none"/>
                    </a:lnL>
                  </a:tcPr>
                </a:tc>
                <a:tc>
                  <a:txBody>
                    <a:bodyPr/>
                    <a:lstStyle/>
                    <a:p>
                      <a:pPr indent="0" lvl="0" marL="355600" marR="0" rtl="0" algn="l">
                        <a:lnSpc>
                          <a:spcPct val="100000"/>
                        </a:lnSpc>
                        <a:spcBef>
                          <a:spcPts val="0"/>
                        </a:spcBef>
                        <a:spcAft>
                          <a:spcPts val="0"/>
                        </a:spcAft>
                        <a:buNone/>
                      </a:pPr>
                      <a:r>
                        <a:rPr lang="en" sz="1900" u="none" cap="none" strike="noStrike">
                          <a:solidFill>
                            <a:srgbClr val="A6AAA9"/>
                          </a:solidFill>
                          <a:latin typeface="Questrial"/>
                          <a:ea typeface="Questrial"/>
                          <a:cs typeface="Questrial"/>
                          <a:sym typeface="Questrial"/>
                        </a:rPr>
                        <a:t>Fixed width files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76225">
                <a:tc>
                  <a:txBody>
                    <a:bodyPr/>
                    <a:lstStyle/>
                    <a:p>
                      <a:pPr indent="0" lvl="0" marL="342900" marR="0" rtl="0" algn="l">
                        <a:lnSpc>
                          <a:spcPct val="100000"/>
                        </a:lnSpc>
                        <a:spcBef>
                          <a:spcPts val="0"/>
                        </a:spcBef>
                        <a:spcAft>
                          <a:spcPts val="0"/>
                        </a:spcAft>
                        <a:buNone/>
                      </a:pPr>
                      <a:r>
                        <a:rPr lang="en" sz="1900" u="none" cap="none" strike="noStrike">
                          <a:solidFill>
                            <a:srgbClr val="A6AAA9"/>
                          </a:solidFill>
                          <a:latin typeface="Questrial"/>
                          <a:ea typeface="Questrial"/>
                          <a:cs typeface="Questrial"/>
                          <a:sym typeface="Questrial"/>
                        </a:rPr>
                        <a:t>read_log()</a:t>
                      </a:r>
                      <a:endParaRPr sz="1900" u="none" cap="none" strike="noStrike">
                        <a:latin typeface="Questrial"/>
                        <a:ea typeface="Questrial"/>
                        <a:cs typeface="Questrial"/>
                        <a:sym typeface="Questrial"/>
                      </a:endParaRPr>
                    </a:p>
                  </a:txBody>
                  <a:tcPr marT="75950" marB="0" marR="0" marL="0">
                    <a:lnL cap="flat" cmpd="sng" w="53975">
                      <a:solidFill>
                        <a:srgbClr val="FFFFFF"/>
                      </a:solidFill>
                      <a:prstDash val="solid"/>
                      <a:round/>
                      <a:headEnd len="sm" w="sm" type="none"/>
                      <a:tailEnd len="sm" w="sm" type="none"/>
                    </a:lnL>
                  </a:tcPr>
                </a:tc>
                <a:tc>
                  <a:txBody>
                    <a:bodyPr/>
                    <a:lstStyle/>
                    <a:p>
                      <a:pPr indent="0" lvl="0" marL="355600" marR="0" rtl="0" algn="l">
                        <a:lnSpc>
                          <a:spcPct val="100000"/>
                        </a:lnSpc>
                        <a:spcBef>
                          <a:spcPts val="0"/>
                        </a:spcBef>
                        <a:spcAft>
                          <a:spcPts val="0"/>
                        </a:spcAft>
                        <a:buNone/>
                      </a:pPr>
                      <a:r>
                        <a:rPr lang="en" sz="1900" u="none" cap="none" strike="noStrike">
                          <a:solidFill>
                            <a:srgbClr val="A6AAA9"/>
                          </a:solidFill>
                          <a:latin typeface="Questrial"/>
                          <a:ea typeface="Questrial"/>
                          <a:cs typeface="Questrial"/>
                          <a:sym typeface="Questrial"/>
                        </a:rPr>
                        <a:t>Apache log files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76225">
                <a:tc>
                  <a:txBody>
                    <a:bodyPr/>
                    <a:lstStyle/>
                    <a:p>
                      <a:pPr indent="0" lvl="0" marL="342900" marR="0" rtl="0" algn="l">
                        <a:lnSpc>
                          <a:spcPct val="100000"/>
                        </a:lnSpc>
                        <a:spcBef>
                          <a:spcPts val="0"/>
                        </a:spcBef>
                        <a:spcAft>
                          <a:spcPts val="0"/>
                        </a:spcAft>
                        <a:buNone/>
                      </a:pPr>
                      <a:r>
                        <a:rPr lang="en" sz="1900" u="none" cap="none" strike="noStrike">
                          <a:solidFill>
                            <a:srgbClr val="A6AAA9"/>
                          </a:solidFill>
                          <a:latin typeface="Questrial"/>
                          <a:ea typeface="Questrial"/>
                          <a:cs typeface="Questrial"/>
                          <a:sym typeface="Questrial"/>
                        </a:rPr>
                        <a:t>read_table()</a:t>
                      </a:r>
                      <a:endParaRPr sz="1900" u="none" cap="none" strike="noStrike">
                        <a:latin typeface="Questrial"/>
                        <a:ea typeface="Questrial"/>
                        <a:cs typeface="Questrial"/>
                        <a:sym typeface="Questrial"/>
                      </a:endParaRPr>
                    </a:p>
                  </a:txBody>
                  <a:tcPr marT="75950" marB="0" marR="0" marL="0"/>
                </a:tc>
                <a:tc>
                  <a:txBody>
                    <a:bodyPr/>
                    <a:lstStyle/>
                    <a:p>
                      <a:pPr indent="0" lvl="0" marL="355600" marR="0" rtl="0" algn="l">
                        <a:lnSpc>
                          <a:spcPct val="100000"/>
                        </a:lnSpc>
                        <a:spcBef>
                          <a:spcPts val="0"/>
                        </a:spcBef>
                        <a:spcAft>
                          <a:spcPts val="0"/>
                        </a:spcAft>
                        <a:buNone/>
                      </a:pPr>
                      <a:r>
                        <a:rPr lang="en" sz="1900" u="none" cap="none" strike="noStrike">
                          <a:solidFill>
                            <a:srgbClr val="A6AAA9"/>
                          </a:solidFill>
                          <a:latin typeface="Questrial"/>
                          <a:ea typeface="Questrial"/>
                          <a:cs typeface="Questrial"/>
                          <a:sym typeface="Questrial"/>
                        </a:rPr>
                        <a:t>Space separated</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63300">
                <a:tc>
                  <a:txBody>
                    <a:bodyPr/>
                    <a:lstStyle/>
                    <a:p>
                      <a:pPr indent="0" lvl="0" marL="342900" marR="0" rtl="0" algn="l">
                        <a:lnSpc>
                          <a:spcPct val="100000"/>
                        </a:lnSpc>
                        <a:spcBef>
                          <a:spcPts val="0"/>
                        </a:spcBef>
                        <a:spcAft>
                          <a:spcPts val="0"/>
                        </a:spcAft>
                        <a:buNone/>
                      </a:pPr>
                      <a:r>
                        <a:rPr lang="en" sz="1900" u="none" cap="none" strike="noStrike">
                          <a:solidFill>
                            <a:srgbClr val="A6AAA9"/>
                          </a:solidFill>
                          <a:latin typeface="Questrial"/>
                          <a:ea typeface="Questrial"/>
                          <a:cs typeface="Questrial"/>
                          <a:sym typeface="Questrial"/>
                        </a:rPr>
                        <a:t>read_tsv()</a:t>
                      </a:r>
                      <a:endParaRPr sz="1900" u="none" cap="none" strike="noStrike">
                        <a:latin typeface="Questrial"/>
                        <a:ea typeface="Questrial"/>
                        <a:cs typeface="Questrial"/>
                        <a:sym typeface="Questrial"/>
                      </a:endParaRPr>
                    </a:p>
                  </a:txBody>
                  <a:tcPr marT="75950" marB="0" marR="0" marL="0"/>
                </a:tc>
                <a:tc>
                  <a:txBody>
                    <a:bodyPr/>
                    <a:lstStyle/>
                    <a:p>
                      <a:pPr indent="0" lvl="0" marL="355600" marR="0" rtl="0" algn="l">
                        <a:lnSpc>
                          <a:spcPct val="100000"/>
                        </a:lnSpc>
                        <a:spcBef>
                          <a:spcPts val="0"/>
                        </a:spcBef>
                        <a:spcAft>
                          <a:spcPts val="0"/>
                        </a:spcAft>
                        <a:buNone/>
                      </a:pPr>
                      <a:r>
                        <a:rPr lang="en" sz="1900" u="none" cap="none" strike="noStrike">
                          <a:solidFill>
                            <a:srgbClr val="A6AAA9"/>
                          </a:solidFill>
                          <a:latin typeface="Questrial"/>
                          <a:ea typeface="Questrial"/>
                          <a:cs typeface="Questrial"/>
                          <a:sym typeface="Questrial"/>
                        </a:rPr>
                        <a:t>Tab delimited values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lnB cap="flat" cmpd="sng" w="53975">
                      <a:solidFill>
                        <a:srgbClr val="FFFFFF"/>
                      </a:solidFill>
                      <a:prstDash val="solid"/>
                      <a:round/>
                      <a:headEnd len="sm" w="sm" type="none"/>
                      <a:tailEnd len="sm" w="sm" type="none"/>
                    </a:lnB>
                  </a:tcPr>
                </a:tc>
              </a:tr>
            </a:tbl>
          </a:graphicData>
        </a:graphic>
      </p:graphicFrame>
      <p:sp>
        <p:nvSpPr>
          <p:cNvPr id="4540" name="Google Shape;4540;p502"/>
          <p:cNvSpPr txBox="1"/>
          <p:nvPr>
            <p:ph idx="4294967295" type="title"/>
          </p:nvPr>
        </p:nvSpPr>
        <p:spPr>
          <a:xfrm>
            <a:off x="727151" y="365751"/>
            <a:ext cx="43080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readr functions</a:t>
            </a:r>
            <a:endParaRPr b="1" sz="3000">
              <a:latin typeface="Questrial"/>
              <a:ea typeface="Questrial"/>
              <a:cs typeface="Questrial"/>
              <a:sym typeface="Questrial"/>
            </a:endParaRPr>
          </a:p>
        </p:txBody>
      </p:sp>
    </p:spTree>
  </p:cSld>
  <p:clrMapOvr>
    <a:masterClrMapping/>
  </p:clrMapOvr>
</p:sld>
</file>

<file path=ppt/slides/slide4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544" name="Shape 4544"/>
        <p:cNvGrpSpPr/>
        <p:nvPr/>
      </p:nvGrpSpPr>
      <p:grpSpPr>
        <a:xfrm>
          <a:off x="0" y="0"/>
          <a:ext cx="0" cy="0"/>
          <a:chOff x="0" y="0"/>
          <a:chExt cx="0" cy="0"/>
        </a:xfrm>
      </p:grpSpPr>
      <p:sp>
        <p:nvSpPr>
          <p:cNvPr id="4545" name="Google Shape;4545;p503"/>
          <p:cNvSpPr txBox="1"/>
          <p:nvPr>
            <p:ph idx="4294967295" type="title"/>
          </p:nvPr>
        </p:nvSpPr>
        <p:spPr>
          <a:xfrm>
            <a:off x="585402" y="477325"/>
            <a:ext cx="26514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read_csv()</a:t>
            </a:r>
            <a:endParaRPr b="1" sz="3000">
              <a:latin typeface="Questrial"/>
              <a:ea typeface="Questrial"/>
              <a:cs typeface="Questrial"/>
              <a:sym typeface="Questrial"/>
            </a:endParaRPr>
          </a:p>
        </p:txBody>
      </p:sp>
      <p:sp>
        <p:nvSpPr>
          <p:cNvPr id="4546" name="Google Shape;4546;p503"/>
          <p:cNvSpPr/>
          <p:nvPr/>
        </p:nvSpPr>
        <p:spPr>
          <a:xfrm>
            <a:off x="2014810" y="2082903"/>
            <a:ext cx="5116284" cy="606742"/>
          </a:xfrm>
          <a:custGeom>
            <a:rect b="b" l="l" r="r" t="t"/>
            <a:pathLst>
              <a:path extrusionOk="0" h="1333500" w="11244580">
                <a:moveTo>
                  <a:pt x="0" y="0"/>
                </a:moveTo>
                <a:lnTo>
                  <a:pt x="11244534" y="0"/>
                </a:lnTo>
                <a:lnTo>
                  <a:pt x="11244534" y="1333348"/>
                </a:lnTo>
                <a:lnTo>
                  <a:pt x="0" y="1333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547" name="Google Shape;4547;p503"/>
          <p:cNvSpPr/>
          <p:nvPr/>
        </p:nvSpPr>
        <p:spPr>
          <a:xfrm>
            <a:off x="2014799" y="2082904"/>
            <a:ext cx="5566067" cy="606742"/>
          </a:xfrm>
          <a:custGeom>
            <a:rect b="b" l="l" r="r" t="t"/>
            <a:pathLst>
              <a:path extrusionOk="0" h="1333500" w="11244580">
                <a:moveTo>
                  <a:pt x="0" y="0"/>
                </a:moveTo>
                <a:lnTo>
                  <a:pt x="11244526" y="0"/>
                </a:lnTo>
                <a:lnTo>
                  <a:pt x="11244526" y="1333348"/>
                </a:lnTo>
                <a:lnTo>
                  <a:pt x="0" y="133334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548" name="Google Shape;4548;p503"/>
          <p:cNvSpPr txBox="1"/>
          <p:nvPr/>
        </p:nvSpPr>
        <p:spPr>
          <a:xfrm>
            <a:off x="2014799" y="1966575"/>
            <a:ext cx="5504400" cy="885300"/>
          </a:xfrm>
          <a:prstGeom prst="rect">
            <a:avLst/>
          </a:prstGeom>
          <a:noFill/>
          <a:ln>
            <a:noFill/>
          </a:ln>
        </p:spPr>
        <p:txBody>
          <a:bodyPr anchorCtr="0" anchor="t" bIns="0" lIns="0" spcFirstLastPara="1" rIns="0" wrap="square" tIns="5475">
            <a:noAutofit/>
          </a:bodyPr>
          <a:lstStyle/>
          <a:p>
            <a:pPr indent="0" lvl="0" marL="76200" marR="0" rtl="0" algn="l">
              <a:lnSpc>
                <a:spcPct val="100000"/>
              </a:lnSpc>
              <a:spcBef>
                <a:spcPts val="2100"/>
              </a:spcBef>
              <a:spcAft>
                <a:spcPts val="0"/>
              </a:spcAft>
              <a:buNone/>
            </a:pPr>
            <a:r>
              <a:rPr lang="en" sz="1800">
                <a:latin typeface="Courier New"/>
                <a:ea typeface="Courier New"/>
                <a:cs typeface="Courier New"/>
                <a:sym typeface="Courier New"/>
              </a:rPr>
              <a:t>df &lt;- read_csv(</a:t>
            </a:r>
            <a:r>
              <a:rPr lang="en" sz="1800">
                <a:solidFill>
                  <a:srgbClr val="0365C0"/>
                </a:solidFill>
                <a:latin typeface="Courier New"/>
                <a:ea typeface="Courier New"/>
                <a:cs typeface="Courier New"/>
                <a:sym typeface="Courier New"/>
              </a:rPr>
              <a:t>"path/to/file.csv", …</a:t>
            </a: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
        <p:nvSpPr>
          <p:cNvPr id="4549" name="Google Shape;4549;p503"/>
          <p:cNvSpPr/>
          <p:nvPr/>
        </p:nvSpPr>
        <p:spPr>
          <a:xfrm>
            <a:off x="2012429" y="2595674"/>
            <a:ext cx="1850888" cy="889778"/>
          </a:xfrm>
          <a:custGeom>
            <a:rect b="b" l="l" r="r" t="t"/>
            <a:pathLst>
              <a:path extrusionOk="0" h="3389629" w="4570095">
                <a:moveTo>
                  <a:pt x="4213222" y="771573"/>
                </a:moveTo>
                <a:lnTo>
                  <a:pt x="356337" y="771573"/>
                </a:lnTo>
                <a:lnTo>
                  <a:pt x="307985" y="774826"/>
                </a:lnTo>
                <a:lnTo>
                  <a:pt x="261610" y="784302"/>
                </a:lnTo>
                <a:lnTo>
                  <a:pt x="217637" y="799576"/>
                </a:lnTo>
                <a:lnTo>
                  <a:pt x="176489" y="820224"/>
                </a:lnTo>
                <a:lnTo>
                  <a:pt x="138592" y="845822"/>
                </a:lnTo>
                <a:lnTo>
                  <a:pt x="104370" y="875944"/>
                </a:lnTo>
                <a:lnTo>
                  <a:pt x="74248" y="910165"/>
                </a:lnTo>
                <a:lnTo>
                  <a:pt x="48651" y="948062"/>
                </a:lnTo>
                <a:lnTo>
                  <a:pt x="28003" y="989210"/>
                </a:lnTo>
                <a:lnTo>
                  <a:pt x="12729" y="1033183"/>
                </a:lnTo>
                <a:lnTo>
                  <a:pt x="3253" y="1079558"/>
                </a:lnTo>
                <a:lnTo>
                  <a:pt x="0" y="1127910"/>
                </a:lnTo>
                <a:lnTo>
                  <a:pt x="0" y="3032956"/>
                </a:lnTo>
                <a:lnTo>
                  <a:pt x="3253" y="3081308"/>
                </a:lnTo>
                <a:lnTo>
                  <a:pt x="12729" y="3127683"/>
                </a:lnTo>
                <a:lnTo>
                  <a:pt x="28003" y="3171657"/>
                </a:lnTo>
                <a:lnTo>
                  <a:pt x="48651" y="3212805"/>
                </a:lnTo>
                <a:lnTo>
                  <a:pt x="74248" y="3250702"/>
                </a:lnTo>
                <a:lnTo>
                  <a:pt x="104370" y="3284923"/>
                </a:lnTo>
                <a:lnTo>
                  <a:pt x="138592" y="3315045"/>
                </a:lnTo>
                <a:lnTo>
                  <a:pt x="176489" y="3340643"/>
                </a:lnTo>
                <a:lnTo>
                  <a:pt x="217637" y="3361291"/>
                </a:lnTo>
                <a:lnTo>
                  <a:pt x="261610" y="3376565"/>
                </a:lnTo>
                <a:lnTo>
                  <a:pt x="307985" y="3386041"/>
                </a:lnTo>
                <a:lnTo>
                  <a:pt x="356337" y="3389294"/>
                </a:lnTo>
                <a:lnTo>
                  <a:pt x="4213222" y="3389294"/>
                </a:lnTo>
                <a:lnTo>
                  <a:pt x="4261574" y="3386041"/>
                </a:lnTo>
                <a:lnTo>
                  <a:pt x="4307949" y="3376565"/>
                </a:lnTo>
                <a:lnTo>
                  <a:pt x="4351922" y="3361290"/>
                </a:lnTo>
                <a:lnTo>
                  <a:pt x="4393070" y="3340642"/>
                </a:lnTo>
                <a:lnTo>
                  <a:pt x="4430967" y="3315045"/>
                </a:lnTo>
                <a:lnTo>
                  <a:pt x="4465189" y="3284923"/>
                </a:lnTo>
                <a:lnTo>
                  <a:pt x="4495311" y="3250701"/>
                </a:lnTo>
                <a:lnTo>
                  <a:pt x="4520908" y="3212804"/>
                </a:lnTo>
                <a:lnTo>
                  <a:pt x="4541556" y="3171657"/>
                </a:lnTo>
                <a:lnTo>
                  <a:pt x="4556831" y="3127683"/>
                </a:lnTo>
                <a:lnTo>
                  <a:pt x="4566307" y="3081308"/>
                </a:lnTo>
                <a:lnTo>
                  <a:pt x="4569560" y="3032956"/>
                </a:lnTo>
                <a:lnTo>
                  <a:pt x="4569560" y="1127910"/>
                </a:lnTo>
                <a:lnTo>
                  <a:pt x="4566307" y="1079558"/>
                </a:lnTo>
                <a:lnTo>
                  <a:pt x="4556830" y="1033183"/>
                </a:lnTo>
                <a:lnTo>
                  <a:pt x="4541556" y="989210"/>
                </a:lnTo>
                <a:lnTo>
                  <a:pt x="4520907" y="948062"/>
                </a:lnTo>
                <a:lnTo>
                  <a:pt x="4495310" y="910165"/>
                </a:lnTo>
                <a:lnTo>
                  <a:pt x="4465188" y="875944"/>
                </a:lnTo>
                <a:lnTo>
                  <a:pt x="4430967" y="845822"/>
                </a:lnTo>
                <a:lnTo>
                  <a:pt x="4393070" y="820224"/>
                </a:lnTo>
                <a:lnTo>
                  <a:pt x="4351922" y="799576"/>
                </a:lnTo>
                <a:lnTo>
                  <a:pt x="4307949" y="784302"/>
                </a:lnTo>
                <a:lnTo>
                  <a:pt x="4261574" y="774826"/>
                </a:lnTo>
                <a:lnTo>
                  <a:pt x="4213222" y="771573"/>
                </a:lnTo>
                <a:close/>
              </a:path>
              <a:path extrusionOk="0" h="3389629" w="4570095">
                <a:moveTo>
                  <a:pt x="542850" y="0"/>
                </a:moveTo>
                <a:lnTo>
                  <a:pt x="438141" y="771573"/>
                </a:lnTo>
                <a:lnTo>
                  <a:pt x="647559" y="771573"/>
                </a:lnTo>
                <a:lnTo>
                  <a:pt x="542850"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550" name="Google Shape;4550;p503"/>
          <p:cNvSpPr txBox="1"/>
          <p:nvPr/>
        </p:nvSpPr>
        <p:spPr>
          <a:xfrm>
            <a:off x="2204562" y="2841617"/>
            <a:ext cx="1607700" cy="532500"/>
          </a:xfrm>
          <a:prstGeom prst="rect">
            <a:avLst/>
          </a:prstGeom>
          <a:noFill/>
          <a:ln>
            <a:noFill/>
          </a:ln>
        </p:spPr>
        <p:txBody>
          <a:bodyPr anchorCtr="0" anchor="t" bIns="0" lIns="0" spcFirstLastPara="1" rIns="0" wrap="square" tIns="27725">
            <a:noAutofit/>
          </a:bodyPr>
          <a:lstStyle/>
          <a:p>
            <a:pPr indent="-127000" lvl="0" marL="127000" marR="0" rtl="0" algn="l">
              <a:lnSpc>
                <a:spcPct val="113506"/>
              </a:lnSpc>
              <a:spcBef>
                <a:spcPts val="0"/>
              </a:spcBef>
              <a:spcAft>
                <a:spcPts val="0"/>
              </a:spcAft>
              <a:buNone/>
            </a:pPr>
            <a:r>
              <a:rPr b="1" lang="en" sz="1800">
                <a:solidFill>
                  <a:srgbClr val="FFFFFF"/>
                </a:solidFill>
                <a:latin typeface="Questrial"/>
                <a:ea typeface="Questrial"/>
                <a:cs typeface="Questrial"/>
                <a:sym typeface="Questrial"/>
              </a:rPr>
              <a:t>object to save  output into</a:t>
            </a:r>
            <a:endParaRPr sz="1800">
              <a:latin typeface="Questrial"/>
              <a:ea typeface="Questrial"/>
              <a:cs typeface="Questrial"/>
              <a:sym typeface="Questrial"/>
            </a:endParaRPr>
          </a:p>
        </p:txBody>
      </p:sp>
      <p:sp>
        <p:nvSpPr>
          <p:cNvPr id="4551" name="Google Shape;4551;p503"/>
          <p:cNvSpPr/>
          <p:nvPr/>
        </p:nvSpPr>
        <p:spPr>
          <a:xfrm>
            <a:off x="4224838" y="2583994"/>
            <a:ext cx="2197370" cy="886917"/>
          </a:xfrm>
          <a:custGeom>
            <a:rect b="b" l="l" r="r" t="t"/>
            <a:pathLst>
              <a:path extrusionOk="0" h="3411220" w="5051425">
                <a:moveTo>
                  <a:pt x="4694551" y="793169"/>
                </a:moveTo>
                <a:lnTo>
                  <a:pt x="356336" y="793169"/>
                </a:lnTo>
                <a:lnTo>
                  <a:pt x="307985" y="796422"/>
                </a:lnTo>
                <a:lnTo>
                  <a:pt x="261610" y="805898"/>
                </a:lnTo>
                <a:lnTo>
                  <a:pt x="217636" y="821173"/>
                </a:lnTo>
                <a:lnTo>
                  <a:pt x="176489" y="841821"/>
                </a:lnTo>
                <a:lnTo>
                  <a:pt x="138592" y="867418"/>
                </a:lnTo>
                <a:lnTo>
                  <a:pt x="104370" y="897540"/>
                </a:lnTo>
                <a:lnTo>
                  <a:pt x="74248" y="931761"/>
                </a:lnTo>
                <a:lnTo>
                  <a:pt x="48651" y="969658"/>
                </a:lnTo>
                <a:lnTo>
                  <a:pt x="28003" y="1010806"/>
                </a:lnTo>
                <a:lnTo>
                  <a:pt x="12729" y="1054779"/>
                </a:lnTo>
                <a:lnTo>
                  <a:pt x="3253" y="1101154"/>
                </a:lnTo>
                <a:lnTo>
                  <a:pt x="0" y="1149506"/>
                </a:lnTo>
                <a:lnTo>
                  <a:pt x="0" y="3054553"/>
                </a:lnTo>
                <a:lnTo>
                  <a:pt x="3253" y="3102904"/>
                </a:lnTo>
                <a:lnTo>
                  <a:pt x="12729" y="3149279"/>
                </a:lnTo>
                <a:lnTo>
                  <a:pt x="28003" y="3193253"/>
                </a:lnTo>
                <a:lnTo>
                  <a:pt x="48651" y="3234400"/>
                </a:lnTo>
                <a:lnTo>
                  <a:pt x="74248" y="3272297"/>
                </a:lnTo>
                <a:lnTo>
                  <a:pt x="104370" y="3306519"/>
                </a:lnTo>
                <a:lnTo>
                  <a:pt x="138592" y="3336641"/>
                </a:lnTo>
                <a:lnTo>
                  <a:pt x="176489" y="3362239"/>
                </a:lnTo>
                <a:lnTo>
                  <a:pt x="217636" y="3382887"/>
                </a:lnTo>
                <a:lnTo>
                  <a:pt x="261610" y="3398161"/>
                </a:lnTo>
                <a:lnTo>
                  <a:pt x="307985" y="3407637"/>
                </a:lnTo>
                <a:lnTo>
                  <a:pt x="356336" y="3410890"/>
                </a:lnTo>
                <a:lnTo>
                  <a:pt x="4694551" y="3410890"/>
                </a:lnTo>
                <a:lnTo>
                  <a:pt x="4742904" y="3407637"/>
                </a:lnTo>
                <a:lnTo>
                  <a:pt x="4789280" y="3398161"/>
                </a:lnTo>
                <a:lnTo>
                  <a:pt x="4833255" y="3382886"/>
                </a:lnTo>
                <a:lnTo>
                  <a:pt x="4874403" y="3362238"/>
                </a:lnTo>
                <a:lnTo>
                  <a:pt x="4912301" y="3336641"/>
                </a:lnTo>
                <a:lnTo>
                  <a:pt x="4946523" y="3306519"/>
                </a:lnTo>
                <a:lnTo>
                  <a:pt x="4976646" y="3272297"/>
                </a:lnTo>
                <a:lnTo>
                  <a:pt x="5002244" y="3234400"/>
                </a:lnTo>
                <a:lnTo>
                  <a:pt x="5022892" y="3193253"/>
                </a:lnTo>
                <a:lnTo>
                  <a:pt x="5038167" y="3149279"/>
                </a:lnTo>
                <a:lnTo>
                  <a:pt x="5047643" y="3102904"/>
                </a:lnTo>
                <a:lnTo>
                  <a:pt x="5050896" y="3054553"/>
                </a:lnTo>
                <a:lnTo>
                  <a:pt x="5050896" y="1149506"/>
                </a:lnTo>
                <a:lnTo>
                  <a:pt x="5047643" y="1101154"/>
                </a:lnTo>
                <a:lnTo>
                  <a:pt x="5038167" y="1054779"/>
                </a:lnTo>
                <a:lnTo>
                  <a:pt x="5022892" y="1010806"/>
                </a:lnTo>
                <a:lnTo>
                  <a:pt x="5002244" y="969658"/>
                </a:lnTo>
                <a:lnTo>
                  <a:pt x="4976646" y="931761"/>
                </a:lnTo>
                <a:lnTo>
                  <a:pt x="4946523" y="897540"/>
                </a:lnTo>
                <a:lnTo>
                  <a:pt x="4912301" y="867418"/>
                </a:lnTo>
                <a:lnTo>
                  <a:pt x="4874403" y="841821"/>
                </a:lnTo>
                <a:lnTo>
                  <a:pt x="4833255" y="821173"/>
                </a:lnTo>
                <a:lnTo>
                  <a:pt x="4789280" y="805898"/>
                </a:lnTo>
                <a:lnTo>
                  <a:pt x="4742904" y="796422"/>
                </a:lnTo>
                <a:lnTo>
                  <a:pt x="4694551" y="793169"/>
                </a:lnTo>
                <a:close/>
              </a:path>
              <a:path extrusionOk="0" h="3411220" w="5051425">
                <a:moveTo>
                  <a:pt x="909330" y="0"/>
                </a:moveTo>
                <a:lnTo>
                  <a:pt x="804621" y="793169"/>
                </a:lnTo>
                <a:lnTo>
                  <a:pt x="1014039" y="793169"/>
                </a:lnTo>
                <a:lnTo>
                  <a:pt x="909330"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552" name="Google Shape;4552;p503"/>
          <p:cNvSpPr txBox="1"/>
          <p:nvPr/>
        </p:nvSpPr>
        <p:spPr>
          <a:xfrm>
            <a:off x="4391775" y="2841605"/>
            <a:ext cx="1860300" cy="532500"/>
          </a:xfrm>
          <a:prstGeom prst="rect">
            <a:avLst/>
          </a:prstGeom>
          <a:noFill/>
          <a:ln>
            <a:noFill/>
          </a:ln>
        </p:spPr>
        <p:txBody>
          <a:bodyPr anchorCtr="0" anchor="t" bIns="0" lIns="0" spcFirstLastPara="1" rIns="0" wrap="square" tIns="27725">
            <a:noAutofit/>
          </a:bodyPr>
          <a:lstStyle/>
          <a:p>
            <a:pPr indent="-165100" lvl="0" marL="165100" marR="0" rtl="0" algn="l">
              <a:lnSpc>
                <a:spcPct val="113506"/>
              </a:lnSpc>
              <a:spcBef>
                <a:spcPts val="0"/>
              </a:spcBef>
              <a:spcAft>
                <a:spcPts val="0"/>
              </a:spcAft>
              <a:buNone/>
            </a:pPr>
            <a:r>
              <a:rPr b="1" lang="en" sz="1800">
                <a:solidFill>
                  <a:srgbClr val="FFFFFF"/>
                </a:solidFill>
                <a:latin typeface="Questrial"/>
                <a:ea typeface="Questrial"/>
                <a:cs typeface="Questrial"/>
                <a:sym typeface="Questrial"/>
              </a:rPr>
              <a:t>path from working  directory to file</a:t>
            </a:r>
            <a:endParaRPr sz="1800">
              <a:latin typeface="Questrial"/>
              <a:ea typeface="Questrial"/>
              <a:cs typeface="Questrial"/>
              <a:sym typeface="Questrial"/>
            </a:endParaRPr>
          </a:p>
        </p:txBody>
      </p:sp>
      <p:sp>
        <p:nvSpPr>
          <p:cNvPr id="4553" name="Google Shape;4553;p503"/>
          <p:cNvSpPr txBox="1"/>
          <p:nvPr/>
        </p:nvSpPr>
        <p:spPr>
          <a:xfrm>
            <a:off x="568347" y="1093466"/>
            <a:ext cx="5525400" cy="5832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2300">
                <a:latin typeface="Questrial"/>
                <a:ea typeface="Questrial"/>
                <a:cs typeface="Questrial"/>
                <a:sym typeface="Questrial"/>
              </a:rPr>
              <a:t>readr functions share a common syntax</a:t>
            </a:r>
            <a:endParaRPr sz="23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t/>
            </a:r>
            <a:endParaRPr sz="600">
              <a:latin typeface="Helvetica Neue"/>
              <a:ea typeface="Helvetica Neue"/>
              <a:cs typeface="Helvetica Neue"/>
              <a:sym typeface="Helvetica Neue"/>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Tree>
  </p:cSld>
  <p:clrMapOvr>
    <a:masterClrMapping/>
  </p:clrMapOvr>
</p:sld>
</file>

<file path=ppt/slides/slide4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4557" name="Shape 4557"/>
        <p:cNvGrpSpPr/>
        <p:nvPr/>
      </p:nvGrpSpPr>
      <p:grpSpPr>
        <a:xfrm>
          <a:off x="0" y="0"/>
          <a:ext cx="0" cy="0"/>
          <a:chOff x="0" y="0"/>
          <a:chExt cx="0" cy="0"/>
        </a:xfrm>
      </p:grpSpPr>
      <p:sp>
        <p:nvSpPr>
          <p:cNvPr id="4558" name="Google Shape;4558;p504"/>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Missing values</a:t>
            </a:r>
            <a:endParaRPr/>
          </a:p>
        </p:txBody>
      </p:sp>
    </p:spTree>
  </p:cSld>
  <p:clrMapOvr>
    <a:masterClrMapping/>
  </p:clrMapOvr>
</p:sld>
</file>

<file path=ppt/slides/slide4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562" name="Shape 4562"/>
        <p:cNvGrpSpPr/>
        <p:nvPr/>
      </p:nvGrpSpPr>
      <p:grpSpPr>
        <a:xfrm>
          <a:off x="0" y="0"/>
          <a:ext cx="0" cy="0"/>
          <a:chOff x="0" y="0"/>
          <a:chExt cx="0" cy="0"/>
        </a:xfrm>
      </p:grpSpPr>
      <p:sp>
        <p:nvSpPr>
          <p:cNvPr id="4563" name="Google Shape;4563;p505"/>
          <p:cNvSpPr txBox="1"/>
          <p:nvPr>
            <p:ph idx="4294967295" type="title"/>
          </p:nvPr>
        </p:nvSpPr>
        <p:spPr>
          <a:xfrm>
            <a:off x="626134" y="1472110"/>
            <a:ext cx="3343500" cy="690900"/>
          </a:xfrm>
          <a:prstGeom prst="rect">
            <a:avLst/>
          </a:prstGeom>
          <a:noFill/>
          <a:ln>
            <a:noFill/>
          </a:ln>
        </p:spPr>
        <p:txBody>
          <a:bodyPr anchorCtr="0" anchor="t" bIns="0" lIns="0" spcFirstLastPara="1" rIns="0" wrap="square" tIns="3750">
            <a:noAutofit/>
          </a:bodyPr>
          <a:lstStyle/>
          <a:p>
            <a:pPr indent="0" lvl="0" marL="0" marR="0" rtl="0" algn="l">
              <a:lnSpc>
                <a:spcPct val="126736"/>
              </a:lnSpc>
              <a:spcBef>
                <a:spcPts val="0"/>
              </a:spcBef>
              <a:spcAft>
                <a:spcPts val="0"/>
              </a:spcAft>
              <a:buNone/>
            </a:pPr>
            <a:r>
              <a:rPr lang="en" sz="1900">
                <a:solidFill>
                  <a:srgbClr val="000000"/>
                </a:solidFill>
                <a:latin typeface="Questrial"/>
                <a:ea typeface="Questrial"/>
                <a:cs typeface="Questrial"/>
                <a:sym typeface="Questrial"/>
              </a:rPr>
              <a:t>In R, missing data is represented as NA, which is its own data type  (like character, numeric, factor)</a:t>
            </a:r>
            <a:endParaRPr sz="1900">
              <a:latin typeface="Questrial"/>
              <a:ea typeface="Questrial"/>
              <a:cs typeface="Questrial"/>
              <a:sym typeface="Questrial"/>
            </a:endParaRPr>
          </a:p>
        </p:txBody>
      </p:sp>
      <p:sp>
        <p:nvSpPr>
          <p:cNvPr id="4564" name="Google Shape;4564;p505"/>
          <p:cNvSpPr/>
          <p:nvPr/>
        </p:nvSpPr>
        <p:spPr>
          <a:xfrm>
            <a:off x="4208009" y="1472109"/>
            <a:ext cx="7880100" cy="2505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565" name="Google Shape;4565;p505"/>
          <p:cNvSpPr/>
          <p:nvPr/>
        </p:nvSpPr>
        <p:spPr>
          <a:xfrm>
            <a:off x="7647424" y="2388652"/>
            <a:ext cx="576900" cy="262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566" name="Google Shape;4566;p505"/>
          <p:cNvSpPr txBox="1"/>
          <p:nvPr/>
        </p:nvSpPr>
        <p:spPr>
          <a:xfrm>
            <a:off x="626134" y="3394109"/>
            <a:ext cx="33966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But, not all data comes with missing values represented that way</a:t>
            </a:r>
            <a:endParaRPr sz="1900">
              <a:latin typeface="Questrial"/>
              <a:ea typeface="Questrial"/>
              <a:cs typeface="Questrial"/>
              <a:sym typeface="Questrial"/>
            </a:endParaRPr>
          </a:p>
        </p:txBody>
      </p:sp>
      <p:sp>
        <p:nvSpPr>
          <p:cNvPr id="4567" name="Google Shape;4567;p505"/>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Missing values</a:t>
            </a:r>
            <a:endParaRPr b="1" sz="3000">
              <a:latin typeface="Questrial"/>
              <a:ea typeface="Questrial"/>
              <a:cs typeface="Questrial"/>
              <a:sym typeface="Questrial"/>
            </a:endParaRPr>
          </a:p>
        </p:txBody>
      </p:sp>
    </p:spTree>
  </p:cSld>
  <p:clrMapOvr>
    <a:masterClrMapping/>
  </p:clrMapOvr>
</p:sld>
</file>

<file path=ppt/slides/slide4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571" name="Shape 4571"/>
        <p:cNvGrpSpPr/>
        <p:nvPr/>
      </p:nvGrpSpPr>
      <p:grpSpPr>
        <a:xfrm>
          <a:off x="0" y="0"/>
          <a:ext cx="0" cy="0"/>
          <a:chOff x="0" y="0"/>
          <a:chExt cx="0" cy="0"/>
        </a:xfrm>
      </p:grpSpPr>
      <p:sp>
        <p:nvSpPr>
          <p:cNvPr id="4572" name="Google Shape;4572;p506"/>
          <p:cNvSpPr txBox="1"/>
          <p:nvPr>
            <p:ph idx="4294967295" type="title"/>
          </p:nvPr>
        </p:nvSpPr>
        <p:spPr>
          <a:xfrm>
            <a:off x="476257" y="1121152"/>
            <a:ext cx="5175300" cy="270000"/>
          </a:xfrm>
          <a:prstGeom prst="rect">
            <a:avLst/>
          </a:prstGeom>
          <a:noFill/>
          <a:ln>
            <a:noFill/>
          </a:ln>
        </p:spPr>
        <p:txBody>
          <a:bodyPr anchorCtr="0" anchor="t" bIns="0" lIns="0" spcFirstLastPara="1" rIns="0" wrap="square" tIns="7500">
            <a:noAutofit/>
          </a:bodyPr>
          <a:lstStyle/>
          <a:p>
            <a:pPr indent="0" lvl="0" marL="0" rtl="0" algn="l">
              <a:lnSpc>
                <a:spcPct val="100000"/>
              </a:lnSpc>
              <a:spcBef>
                <a:spcPts val="0"/>
              </a:spcBef>
              <a:spcAft>
                <a:spcPts val="0"/>
              </a:spcAft>
              <a:buNone/>
            </a:pPr>
            <a:r>
              <a:rPr lang="en" sz="1700">
                <a:solidFill>
                  <a:srgbClr val="000000"/>
                </a:solidFill>
                <a:latin typeface="Questrial"/>
                <a:ea typeface="Questrial"/>
                <a:cs typeface="Questrial"/>
                <a:sym typeface="Questrial"/>
              </a:rPr>
              <a:t>Ways I've seen missing data represented:</a:t>
            </a:r>
            <a:endParaRPr sz="1700">
              <a:latin typeface="Questrial"/>
              <a:ea typeface="Questrial"/>
              <a:cs typeface="Questrial"/>
              <a:sym typeface="Questrial"/>
            </a:endParaRPr>
          </a:p>
        </p:txBody>
      </p:sp>
      <p:sp>
        <p:nvSpPr>
          <p:cNvPr id="4573" name="Google Shape;4573;p506"/>
          <p:cNvSpPr txBox="1"/>
          <p:nvPr/>
        </p:nvSpPr>
        <p:spPr>
          <a:xfrm>
            <a:off x="422846" y="1502184"/>
            <a:ext cx="8372700" cy="2985300"/>
          </a:xfrm>
          <a:prstGeom prst="rect">
            <a:avLst/>
          </a:prstGeom>
          <a:noFill/>
          <a:ln>
            <a:noFill/>
          </a:ln>
        </p:spPr>
        <p:txBody>
          <a:bodyPr anchorCtr="0" anchor="t" bIns="0" lIns="0" spcFirstLastPara="1" rIns="0" wrap="square" tIns="7500">
            <a:noAutofit/>
          </a:bodyPr>
          <a:lstStyle/>
          <a:p>
            <a:pPr indent="0" lvl="0" marL="1244600" marR="0" rtl="0" algn="l">
              <a:lnSpc>
                <a:spcPct val="100000"/>
              </a:lnSpc>
              <a:spcBef>
                <a:spcPts val="0"/>
              </a:spcBef>
              <a:spcAft>
                <a:spcPts val="0"/>
              </a:spcAft>
              <a:buNone/>
            </a:pPr>
            <a:r>
              <a:rPr lang="en" sz="1700">
                <a:solidFill>
                  <a:srgbClr val="51A7F9"/>
                </a:solidFill>
                <a:latin typeface="Questrial"/>
                <a:ea typeface="Questrial"/>
                <a:cs typeface="Questrial"/>
                <a:sym typeface="Questrial"/>
              </a:rPr>
              <a:t>" "</a:t>
            </a:r>
            <a:endParaRPr sz="1700">
              <a:solidFill>
                <a:srgbClr val="51A7F9"/>
              </a:solidFill>
              <a:latin typeface="Questrial"/>
              <a:ea typeface="Questrial"/>
              <a:cs typeface="Questrial"/>
              <a:sym typeface="Questrial"/>
            </a:endParaRPr>
          </a:p>
          <a:p>
            <a:pPr indent="0" lvl="0" marL="1244600" marR="0" rtl="0" algn="l">
              <a:lnSpc>
                <a:spcPct val="100000"/>
              </a:lnSpc>
              <a:spcBef>
                <a:spcPts val="100"/>
              </a:spcBef>
              <a:spcAft>
                <a:spcPts val="0"/>
              </a:spcAft>
              <a:buNone/>
            </a:pPr>
            <a:r>
              <a:rPr lang="en" sz="1700">
                <a:solidFill>
                  <a:srgbClr val="51A7F9"/>
                </a:solidFill>
                <a:latin typeface="Questrial"/>
                <a:ea typeface="Questrial"/>
                <a:cs typeface="Questrial"/>
                <a:sym typeface="Questrial"/>
              </a:rPr>
              <a:t>"NA"</a:t>
            </a:r>
            <a:r>
              <a:rPr lang="en" sz="1700">
                <a:latin typeface="Questrial"/>
                <a:ea typeface="Questrial"/>
                <a:cs typeface="Questrial"/>
                <a:sym typeface="Questrial"/>
              </a:rPr>
              <a:t> (character string)</a:t>
            </a:r>
            <a:endParaRPr sz="1700">
              <a:latin typeface="Questrial"/>
              <a:ea typeface="Questrial"/>
              <a:cs typeface="Questrial"/>
              <a:sym typeface="Questrial"/>
            </a:endParaRPr>
          </a:p>
          <a:p>
            <a:pPr indent="0" lvl="0" marL="1244600" marR="0" rtl="0" algn="l">
              <a:lnSpc>
                <a:spcPct val="100000"/>
              </a:lnSpc>
              <a:spcBef>
                <a:spcPts val="100"/>
              </a:spcBef>
              <a:spcAft>
                <a:spcPts val="0"/>
              </a:spcAft>
              <a:buNone/>
            </a:pPr>
            <a:r>
              <a:rPr lang="en" sz="1700">
                <a:solidFill>
                  <a:srgbClr val="51A7F9"/>
                </a:solidFill>
                <a:latin typeface="Questrial"/>
                <a:ea typeface="Questrial"/>
                <a:cs typeface="Questrial"/>
                <a:sym typeface="Questrial"/>
              </a:rPr>
              <a:t>9999</a:t>
            </a:r>
            <a:endParaRPr sz="1700">
              <a:solidFill>
                <a:srgbClr val="51A7F9"/>
              </a:solidFill>
              <a:latin typeface="Questrial"/>
              <a:ea typeface="Questrial"/>
              <a:cs typeface="Questrial"/>
              <a:sym typeface="Questrial"/>
            </a:endParaRPr>
          </a:p>
          <a:p>
            <a:pPr indent="0" lvl="0" marL="1244600" marR="0" rtl="0" algn="l">
              <a:lnSpc>
                <a:spcPct val="100000"/>
              </a:lnSpc>
              <a:spcBef>
                <a:spcPts val="100"/>
              </a:spcBef>
              <a:spcAft>
                <a:spcPts val="0"/>
              </a:spcAft>
              <a:buNone/>
            </a:pPr>
            <a:r>
              <a:rPr lang="en" sz="1700">
                <a:solidFill>
                  <a:srgbClr val="51A7F9"/>
                </a:solidFill>
                <a:latin typeface="Questrial"/>
                <a:ea typeface="Questrial"/>
                <a:cs typeface="Questrial"/>
                <a:sym typeface="Questrial"/>
              </a:rPr>
              <a:t>-9999</a:t>
            </a:r>
            <a:endParaRPr sz="1700">
              <a:solidFill>
                <a:srgbClr val="51A7F9"/>
              </a:solidFill>
              <a:latin typeface="Questrial"/>
              <a:ea typeface="Questrial"/>
              <a:cs typeface="Questrial"/>
              <a:sym typeface="Questrial"/>
            </a:endParaRPr>
          </a:p>
          <a:p>
            <a:pPr indent="0" lvl="0" marL="1244600" marR="0" rtl="0" algn="l">
              <a:lnSpc>
                <a:spcPct val="100000"/>
              </a:lnSpc>
              <a:spcBef>
                <a:spcPts val="100"/>
              </a:spcBef>
              <a:spcAft>
                <a:spcPts val="0"/>
              </a:spcAft>
              <a:buNone/>
            </a:pPr>
            <a:r>
              <a:rPr lang="en" sz="1700">
                <a:solidFill>
                  <a:srgbClr val="51A7F9"/>
                </a:solidFill>
                <a:latin typeface="Questrial"/>
                <a:ea typeface="Questrial"/>
                <a:cs typeface="Questrial"/>
                <a:sym typeface="Questrial"/>
              </a:rPr>
              <a:t>7777</a:t>
            </a:r>
            <a:endParaRPr sz="1700">
              <a:solidFill>
                <a:srgbClr val="51A7F9"/>
              </a:solidFill>
              <a:latin typeface="Questrial"/>
              <a:ea typeface="Questrial"/>
              <a:cs typeface="Questrial"/>
              <a:sym typeface="Questrial"/>
            </a:endParaRPr>
          </a:p>
          <a:p>
            <a:pPr indent="0" lvl="0" marL="1244600" marR="0" rtl="0" algn="l">
              <a:lnSpc>
                <a:spcPct val="100000"/>
              </a:lnSpc>
              <a:spcBef>
                <a:spcPts val="100"/>
              </a:spcBef>
              <a:spcAft>
                <a:spcPts val="0"/>
              </a:spcAft>
              <a:buNone/>
            </a:pPr>
            <a:r>
              <a:rPr lang="en" sz="1700">
                <a:solidFill>
                  <a:srgbClr val="51A7F9"/>
                </a:solidFill>
                <a:latin typeface="Questrial"/>
                <a:ea typeface="Questrial"/>
                <a:cs typeface="Questrial"/>
                <a:sym typeface="Questrial"/>
              </a:rPr>
              <a:t>"n/a"</a:t>
            </a:r>
            <a:endParaRPr sz="1700">
              <a:solidFill>
                <a:srgbClr val="51A7F9"/>
              </a:solidFill>
              <a:latin typeface="Questrial"/>
              <a:ea typeface="Questrial"/>
              <a:cs typeface="Questrial"/>
              <a:sym typeface="Questrial"/>
            </a:endParaRPr>
          </a:p>
          <a:p>
            <a:pPr indent="0" lvl="0" marL="1244600" marR="0" rtl="0" algn="l">
              <a:lnSpc>
                <a:spcPct val="100000"/>
              </a:lnSpc>
              <a:spcBef>
                <a:spcPts val="100"/>
              </a:spcBef>
              <a:spcAft>
                <a:spcPts val="0"/>
              </a:spcAft>
              <a:buNone/>
            </a:pPr>
            <a:r>
              <a:rPr lang="en" sz="1700">
                <a:solidFill>
                  <a:srgbClr val="51A7F9"/>
                </a:solidFill>
                <a:latin typeface="Questrial"/>
                <a:ea typeface="Questrial"/>
                <a:cs typeface="Questrial"/>
                <a:sym typeface="Questrial"/>
              </a:rPr>
              <a:t>"."</a:t>
            </a:r>
            <a:endParaRPr sz="1700">
              <a:solidFill>
                <a:srgbClr val="51A7F9"/>
              </a:solidFill>
              <a:latin typeface="Questrial"/>
              <a:ea typeface="Questrial"/>
              <a:cs typeface="Questrial"/>
              <a:sym typeface="Questrial"/>
            </a:endParaRPr>
          </a:p>
          <a:p>
            <a:pPr indent="0" lvl="0" marL="1244600" marR="0" rtl="0" algn="l">
              <a:lnSpc>
                <a:spcPct val="100000"/>
              </a:lnSpc>
              <a:spcBef>
                <a:spcPts val="100"/>
              </a:spcBef>
              <a:spcAft>
                <a:spcPts val="0"/>
              </a:spcAft>
              <a:buNone/>
            </a:pPr>
            <a:r>
              <a:rPr lang="en" sz="1700">
                <a:solidFill>
                  <a:srgbClr val="51A7F9"/>
                </a:solidFill>
                <a:latin typeface="Questrial"/>
                <a:ea typeface="Questrial"/>
                <a:cs typeface="Questrial"/>
                <a:sym typeface="Questrial"/>
              </a:rPr>
              <a:t>… etc.</a:t>
            </a:r>
            <a:r>
              <a:rPr lang="en" sz="1700">
                <a:latin typeface="Questrial"/>
                <a:ea typeface="Questrial"/>
                <a:cs typeface="Questrial"/>
                <a:sym typeface="Questrial"/>
              </a:rPr>
              <a:t> People are creative!</a:t>
            </a:r>
            <a:endParaRPr sz="17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700">
              <a:latin typeface="Questrial"/>
              <a:ea typeface="Questrial"/>
              <a:cs typeface="Questrial"/>
              <a:sym typeface="Questrial"/>
            </a:endParaRPr>
          </a:p>
          <a:p>
            <a:pPr indent="25400" lvl="0" marL="0" marR="0" rtl="0" algn="l">
              <a:lnSpc>
                <a:spcPct val="105100"/>
              </a:lnSpc>
              <a:spcBef>
                <a:spcPts val="0"/>
              </a:spcBef>
              <a:spcAft>
                <a:spcPts val="0"/>
              </a:spcAft>
              <a:buNone/>
            </a:pPr>
            <a:r>
              <a:rPr lang="en" sz="1700">
                <a:latin typeface="Questrial"/>
                <a:ea typeface="Questrial"/>
                <a:cs typeface="Questrial"/>
                <a:sym typeface="Questrial"/>
              </a:rPr>
              <a:t>Luckily, R has a way to specify missing data formatting when you read in files, so  you don't have to worry about adjusting these when you are doing data cleaning</a:t>
            </a:r>
            <a:endParaRPr sz="1700">
              <a:latin typeface="Questrial"/>
              <a:ea typeface="Questrial"/>
              <a:cs typeface="Questrial"/>
              <a:sym typeface="Questrial"/>
            </a:endParaRPr>
          </a:p>
        </p:txBody>
      </p:sp>
      <p:sp>
        <p:nvSpPr>
          <p:cNvPr id="4574" name="Google Shape;4574;p506"/>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Missing values</a:t>
            </a:r>
            <a:endParaRPr b="1" sz="3000">
              <a:latin typeface="Questrial"/>
              <a:ea typeface="Questrial"/>
              <a:cs typeface="Questrial"/>
              <a:sym typeface="Quest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80" name="Shape 580"/>
        <p:cNvGrpSpPr/>
        <p:nvPr/>
      </p:nvGrpSpPr>
      <p:grpSpPr>
        <a:xfrm>
          <a:off x="0" y="0"/>
          <a:ext cx="0" cy="0"/>
          <a:chOff x="0" y="0"/>
          <a:chExt cx="0" cy="0"/>
        </a:xfrm>
      </p:grpSpPr>
      <p:sp>
        <p:nvSpPr>
          <p:cNvPr id="581" name="Google Shape;581;p102"/>
          <p:cNvSpPr/>
          <p:nvPr/>
        </p:nvSpPr>
        <p:spPr>
          <a:xfrm>
            <a:off x="1173229" y="1325733"/>
            <a:ext cx="1218000" cy="3178800"/>
          </a:xfrm>
          <a:prstGeom prst="rect">
            <a:avLst/>
          </a:prstGeom>
          <a:solidFill>
            <a:srgbClr val="F3F3F3"/>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sz="1700">
              <a:latin typeface="Questrial"/>
              <a:ea typeface="Questrial"/>
              <a:cs typeface="Questrial"/>
              <a:sym typeface="Questrial"/>
            </a:endParaRPr>
          </a:p>
        </p:txBody>
      </p:sp>
      <p:sp>
        <p:nvSpPr>
          <p:cNvPr id="582" name="Google Shape;582;p102"/>
          <p:cNvSpPr txBox="1"/>
          <p:nvPr/>
        </p:nvSpPr>
        <p:spPr>
          <a:xfrm>
            <a:off x="1451553" y="1427971"/>
            <a:ext cx="867900" cy="33867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1600">
                <a:latin typeface="Questrial"/>
                <a:ea typeface="Questrial"/>
                <a:cs typeface="Questrial"/>
                <a:sym typeface="Questrial"/>
              </a:rPr>
              <a:t>10 + 2</a:t>
            </a:r>
            <a:endParaRPr sz="1600">
              <a:latin typeface="Questrial"/>
              <a:ea typeface="Questrial"/>
              <a:cs typeface="Questrial"/>
              <a:sym typeface="Questrial"/>
            </a:endParaRPr>
          </a:p>
          <a:p>
            <a:pPr indent="0" lvl="0" marL="0" marR="0" rtl="0" algn="l">
              <a:lnSpc>
                <a:spcPct val="100000"/>
              </a:lnSpc>
              <a:spcBef>
                <a:spcPts val="100"/>
              </a:spcBef>
              <a:spcAft>
                <a:spcPts val="0"/>
              </a:spcAft>
              <a:buNone/>
            </a:pPr>
            <a:r>
              <a:rPr lang="en" sz="1600">
                <a:solidFill>
                  <a:srgbClr val="0096FF"/>
                </a:solidFill>
                <a:latin typeface="Questrial"/>
                <a:ea typeface="Questrial"/>
                <a:cs typeface="Questrial"/>
                <a:sym typeface="Questrial"/>
              </a:rPr>
              <a:t># 12</a:t>
            </a:r>
            <a:endParaRPr sz="16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600">
              <a:latin typeface="Questrial"/>
              <a:ea typeface="Questrial"/>
              <a:cs typeface="Questrial"/>
              <a:sym typeface="Questrial"/>
            </a:endParaRPr>
          </a:p>
          <a:p>
            <a:pPr indent="0" lvl="0" marL="0" marR="0" rtl="0" algn="l">
              <a:lnSpc>
                <a:spcPct val="100000"/>
              </a:lnSpc>
              <a:spcBef>
                <a:spcPts val="0"/>
              </a:spcBef>
              <a:spcAft>
                <a:spcPts val="0"/>
              </a:spcAft>
              <a:buNone/>
            </a:pPr>
            <a:r>
              <a:rPr lang="en" sz="1600">
                <a:latin typeface="Questrial"/>
                <a:ea typeface="Questrial"/>
                <a:cs typeface="Questrial"/>
                <a:sym typeface="Questrial"/>
              </a:rPr>
              <a:t>12 * 3</a:t>
            </a:r>
            <a:endParaRPr sz="1600">
              <a:latin typeface="Questrial"/>
              <a:ea typeface="Questrial"/>
              <a:cs typeface="Questrial"/>
              <a:sym typeface="Questrial"/>
            </a:endParaRPr>
          </a:p>
          <a:p>
            <a:pPr indent="0" lvl="0" marL="0" marR="0" rtl="0" algn="l">
              <a:lnSpc>
                <a:spcPct val="100000"/>
              </a:lnSpc>
              <a:spcBef>
                <a:spcPts val="100"/>
              </a:spcBef>
              <a:spcAft>
                <a:spcPts val="0"/>
              </a:spcAft>
              <a:buNone/>
            </a:pPr>
            <a:r>
              <a:rPr lang="en" sz="1600">
                <a:solidFill>
                  <a:srgbClr val="0096FF"/>
                </a:solidFill>
                <a:latin typeface="Questrial"/>
                <a:ea typeface="Questrial"/>
                <a:cs typeface="Questrial"/>
                <a:sym typeface="Questrial"/>
              </a:rPr>
              <a:t># 36</a:t>
            </a:r>
            <a:endParaRPr sz="16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600">
              <a:latin typeface="Questrial"/>
              <a:ea typeface="Questrial"/>
              <a:cs typeface="Questrial"/>
              <a:sym typeface="Questrial"/>
            </a:endParaRPr>
          </a:p>
          <a:p>
            <a:pPr indent="0" lvl="0" marL="0" marR="0" rtl="0" algn="l">
              <a:lnSpc>
                <a:spcPct val="100000"/>
              </a:lnSpc>
              <a:spcBef>
                <a:spcPts val="0"/>
              </a:spcBef>
              <a:spcAft>
                <a:spcPts val="0"/>
              </a:spcAft>
              <a:buNone/>
            </a:pPr>
            <a:r>
              <a:rPr lang="en" sz="1600">
                <a:latin typeface="Questrial"/>
                <a:ea typeface="Questrial"/>
                <a:cs typeface="Questrial"/>
                <a:sym typeface="Questrial"/>
              </a:rPr>
              <a:t>36 - 6</a:t>
            </a:r>
            <a:endParaRPr sz="1600">
              <a:latin typeface="Questrial"/>
              <a:ea typeface="Questrial"/>
              <a:cs typeface="Questrial"/>
              <a:sym typeface="Questrial"/>
            </a:endParaRPr>
          </a:p>
          <a:p>
            <a:pPr indent="0" lvl="0" marL="0" marR="0" rtl="0" algn="l">
              <a:lnSpc>
                <a:spcPct val="100000"/>
              </a:lnSpc>
              <a:spcBef>
                <a:spcPts val="100"/>
              </a:spcBef>
              <a:spcAft>
                <a:spcPts val="0"/>
              </a:spcAft>
              <a:buNone/>
            </a:pPr>
            <a:r>
              <a:rPr lang="en" sz="1600">
                <a:solidFill>
                  <a:srgbClr val="0096FF"/>
                </a:solidFill>
                <a:latin typeface="Questrial"/>
                <a:ea typeface="Questrial"/>
                <a:cs typeface="Questrial"/>
                <a:sym typeface="Questrial"/>
              </a:rPr>
              <a:t># 30</a:t>
            </a:r>
            <a:endParaRPr sz="16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600">
              <a:latin typeface="Questrial"/>
              <a:ea typeface="Questrial"/>
              <a:cs typeface="Questrial"/>
              <a:sym typeface="Questrial"/>
            </a:endParaRPr>
          </a:p>
          <a:p>
            <a:pPr indent="0" lvl="0" marL="0" marR="0" rtl="0" algn="l">
              <a:lnSpc>
                <a:spcPct val="100000"/>
              </a:lnSpc>
              <a:spcBef>
                <a:spcPts val="0"/>
              </a:spcBef>
              <a:spcAft>
                <a:spcPts val="0"/>
              </a:spcAft>
              <a:buNone/>
            </a:pPr>
            <a:r>
              <a:rPr lang="en" sz="1600">
                <a:latin typeface="Questrial"/>
                <a:ea typeface="Questrial"/>
                <a:cs typeface="Questrial"/>
                <a:sym typeface="Questrial"/>
              </a:rPr>
              <a:t>30 / 3</a:t>
            </a:r>
            <a:endParaRPr sz="1600">
              <a:latin typeface="Questrial"/>
              <a:ea typeface="Questrial"/>
              <a:cs typeface="Questrial"/>
              <a:sym typeface="Questrial"/>
            </a:endParaRPr>
          </a:p>
          <a:p>
            <a:pPr indent="0" lvl="0" marL="0" marR="0" rtl="0" algn="l">
              <a:lnSpc>
                <a:spcPct val="100000"/>
              </a:lnSpc>
              <a:spcBef>
                <a:spcPts val="100"/>
              </a:spcBef>
              <a:spcAft>
                <a:spcPts val="0"/>
              </a:spcAft>
              <a:buNone/>
            </a:pPr>
            <a:r>
              <a:rPr lang="en" sz="1600">
                <a:solidFill>
                  <a:srgbClr val="0096FF"/>
                </a:solidFill>
                <a:latin typeface="Questrial"/>
                <a:ea typeface="Questrial"/>
                <a:cs typeface="Questrial"/>
                <a:sym typeface="Questrial"/>
              </a:rPr>
              <a:t># 10</a:t>
            </a:r>
            <a:endParaRPr sz="1600">
              <a:latin typeface="Questrial"/>
              <a:ea typeface="Questrial"/>
              <a:cs typeface="Questrial"/>
              <a:sym typeface="Questrial"/>
            </a:endParaRPr>
          </a:p>
        </p:txBody>
      </p:sp>
      <p:sp>
        <p:nvSpPr>
          <p:cNvPr id="583" name="Google Shape;583;p102"/>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4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578" name="Shape 4578"/>
        <p:cNvGrpSpPr/>
        <p:nvPr/>
      </p:nvGrpSpPr>
      <p:grpSpPr>
        <a:xfrm>
          <a:off x="0" y="0"/>
          <a:ext cx="0" cy="0"/>
          <a:chOff x="0" y="0"/>
          <a:chExt cx="0" cy="0"/>
        </a:xfrm>
      </p:grpSpPr>
      <p:sp>
        <p:nvSpPr>
          <p:cNvPr id="4579" name="Google Shape;4579;p507"/>
          <p:cNvSpPr/>
          <p:nvPr/>
        </p:nvSpPr>
        <p:spPr>
          <a:xfrm>
            <a:off x="481867" y="1889807"/>
            <a:ext cx="5400600" cy="3138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580" name="Google Shape;4580;p507"/>
          <p:cNvSpPr txBox="1"/>
          <p:nvPr/>
        </p:nvSpPr>
        <p:spPr>
          <a:xfrm>
            <a:off x="428567" y="340646"/>
            <a:ext cx="1988100" cy="5832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b="1" lang="en" sz="3000">
                <a:latin typeface="Questrial"/>
                <a:ea typeface="Questrial"/>
                <a:cs typeface="Questrial"/>
                <a:sym typeface="Questrial"/>
              </a:rPr>
              <a:t>. = NA</a:t>
            </a:r>
            <a:endParaRPr b="1" sz="3000">
              <a:latin typeface="Questrial"/>
              <a:ea typeface="Questrial"/>
              <a:cs typeface="Questrial"/>
              <a:sym typeface="Questrial"/>
            </a:endParaRPr>
          </a:p>
        </p:txBody>
      </p:sp>
      <p:sp>
        <p:nvSpPr>
          <p:cNvPr id="4581" name="Google Shape;4581;p507"/>
          <p:cNvSpPr txBox="1"/>
          <p:nvPr/>
        </p:nvSpPr>
        <p:spPr>
          <a:xfrm>
            <a:off x="481861" y="1172408"/>
            <a:ext cx="5224200" cy="5541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61450">
            <a:noAutofit/>
          </a:bodyPr>
          <a:lstStyle/>
          <a:p>
            <a:pPr indent="0" lvl="0" marL="0" marR="0" rtl="0" algn="l">
              <a:lnSpc>
                <a:spcPct val="100000"/>
              </a:lnSpc>
              <a:spcBef>
                <a:spcPts val="0"/>
              </a:spcBef>
              <a:spcAft>
                <a:spcPts val="0"/>
              </a:spcAft>
              <a:buNone/>
            </a:pPr>
            <a:r>
              <a:rPr lang="en" sz="1900">
                <a:latin typeface="Courier New"/>
                <a:ea typeface="Courier New"/>
                <a:cs typeface="Courier New"/>
                <a:sym typeface="Courier New"/>
              </a:rPr>
              <a:t> nimbus</a:t>
            </a:r>
            <a:endParaRPr sz="1900">
              <a:latin typeface="Courier New"/>
              <a:ea typeface="Courier New"/>
              <a:cs typeface="Courier New"/>
              <a:sym typeface="Courier New"/>
            </a:endParaRPr>
          </a:p>
        </p:txBody>
      </p:sp>
      <p:sp>
        <p:nvSpPr>
          <p:cNvPr id="4582" name="Google Shape;4582;p507"/>
          <p:cNvSpPr/>
          <p:nvPr/>
        </p:nvSpPr>
        <p:spPr>
          <a:xfrm>
            <a:off x="4479077" y="3595589"/>
            <a:ext cx="404700" cy="1432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Tree>
  </p:cSld>
  <p:clrMapOvr>
    <a:masterClrMapping/>
  </p:clrMapOvr>
</p:sld>
</file>

<file path=ppt/slides/slide4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586" name="Shape 4586"/>
        <p:cNvGrpSpPr/>
        <p:nvPr/>
      </p:nvGrpSpPr>
      <p:grpSpPr>
        <a:xfrm>
          <a:off x="0" y="0"/>
          <a:ext cx="0" cy="0"/>
          <a:chOff x="0" y="0"/>
          <a:chExt cx="0" cy="0"/>
        </a:xfrm>
      </p:grpSpPr>
      <p:sp>
        <p:nvSpPr>
          <p:cNvPr id="4587" name="Google Shape;4587;p508"/>
          <p:cNvSpPr txBox="1"/>
          <p:nvPr>
            <p:ph idx="4294967295" type="title"/>
          </p:nvPr>
        </p:nvSpPr>
        <p:spPr>
          <a:xfrm>
            <a:off x="473594" y="402658"/>
            <a:ext cx="25050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read_csv()</a:t>
            </a:r>
            <a:endParaRPr b="1" sz="3000">
              <a:latin typeface="Questrial"/>
              <a:ea typeface="Questrial"/>
              <a:cs typeface="Questrial"/>
              <a:sym typeface="Questrial"/>
            </a:endParaRPr>
          </a:p>
        </p:txBody>
      </p:sp>
      <p:sp>
        <p:nvSpPr>
          <p:cNvPr id="4588" name="Google Shape;4588;p508"/>
          <p:cNvSpPr/>
          <p:nvPr/>
        </p:nvSpPr>
        <p:spPr>
          <a:xfrm>
            <a:off x="1608927" y="1821243"/>
            <a:ext cx="5949833" cy="606742"/>
          </a:xfrm>
          <a:custGeom>
            <a:rect b="b" l="l" r="r" t="t"/>
            <a:pathLst>
              <a:path extrusionOk="0" h="1333500" w="13076555">
                <a:moveTo>
                  <a:pt x="0" y="0"/>
                </a:moveTo>
                <a:lnTo>
                  <a:pt x="13075963" y="0"/>
                </a:lnTo>
                <a:lnTo>
                  <a:pt x="13075963" y="1333348"/>
                </a:lnTo>
                <a:lnTo>
                  <a:pt x="0" y="1333348"/>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589" name="Google Shape;4589;p508"/>
          <p:cNvSpPr/>
          <p:nvPr/>
        </p:nvSpPr>
        <p:spPr>
          <a:xfrm>
            <a:off x="1608927" y="1821243"/>
            <a:ext cx="5949833" cy="606742"/>
          </a:xfrm>
          <a:custGeom>
            <a:rect b="b" l="l" r="r" t="t"/>
            <a:pathLst>
              <a:path extrusionOk="0" h="1333500" w="13076555">
                <a:moveTo>
                  <a:pt x="0" y="0"/>
                </a:moveTo>
                <a:lnTo>
                  <a:pt x="13075968" y="0"/>
                </a:lnTo>
                <a:lnTo>
                  <a:pt x="13075968" y="1333348"/>
                </a:lnTo>
                <a:lnTo>
                  <a:pt x="0" y="1333348"/>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590" name="Google Shape;4590;p508"/>
          <p:cNvSpPr txBox="1"/>
          <p:nvPr/>
        </p:nvSpPr>
        <p:spPr>
          <a:xfrm>
            <a:off x="1607826" y="1700725"/>
            <a:ext cx="6088200" cy="885300"/>
          </a:xfrm>
          <a:prstGeom prst="rect">
            <a:avLst/>
          </a:prstGeom>
          <a:noFill/>
          <a:ln>
            <a:noFill/>
          </a:ln>
        </p:spPr>
        <p:txBody>
          <a:bodyPr anchorCtr="0" anchor="t" bIns="0" lIns="0" spcFirstLastPara="1" rIns="0" wrap="square" tIns="5475">
            <a:noAutofit/>
          </a:bodyPr>
          <a:lstStyle/>
          <a:p>
            <a:pPr indent="0" lvl="0" marL="76200" marR="0" rtl="0" algn="l">
              <a:lnSpc>
                <a:spcPct val="100000"/>
              </a:lnSpc>
              <a:spcBef>
                <a:spcPts val="2100"/>
              </a:spcBef>
              <a:spcAft>
                <a:spcPts val="0"/>
              </a:spcAft>
              <a:buNone/>
            </a:pPr>
            <a:r>
              <a:rPr lang="en" sz="1800">
                <a:latin typeface="Courier New"/>
                <a:ea typeface="Courier New"/>
                <a:cs typeface="Courier New"/>
                <a:sym typeface="Courier New"/>
              </a:rPr>
              <a:t>nimbus &lt;- read_csv("nimbus.csv", </a:t>
            </a:r>
            <a:r>
              <a:rPr lang="en" sz="1800">
                <a:solidFill>
                  <a:srgbClr val="0365C0"/>
                </a:solidFill>
                <a:latin typeface="Courier New"/>
                <a:ea typeface="Courier New"/>
                <a:cs typeface="Courier New"/>
                <a:sym typeface="Courier New"/>
              </a:rPr>
              <a:t>na = "."</a:t>
            </a: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
        <p:nvSpPr>
          <p:cNvPr id="4591" name="Google Shape;4591;p508"/>
          <p:cNvSpPr/>
          <p:nvPr/>
        </p:nvSpPr>
        <p:spPr>
          <a:xfrm>
            <a:off x="4256295" y="2317835"/>
            <a:ext cx="1490170" cy="985329"/>
          </a:xfrm>
          <a:custGeom>
            <a:rect b="b" l="l" r="r" t="t"/>
            <a:pathLst>
              <a:path extrusionOk="0" h="3340100" w="5051425">
                <a:moveTo>
                  <a:pt x="4694551" y="722163"/>
                </a:moveTo>
                <a:lnTo>
                  <a:pt x="356337" y="722163"/>
                </a:lnTo>
                <a:lnTo>
                  <a:pt x="307985" y="725416"/>
                </a:lnTo>
                <a:lnTo>
                  <a:pt x="261610" y="734892"/>
                </a:lnTo>
                <a:lnTo>
                  <a:pt x="217637" y="750166"/>
                </a:lnTo>
                <a:lnTo>
                  <a:pt x="176489" y="770815"/>
                </a:lnTo>
                <a:lnTo>
                  <a:pt x="138592" y="796412"/>
                </a:lnTo>
                <a:lnTo>
                  <a:pt x="104370" y="826534"/>
                </a:lnTo>
                <a:lnTo>
                  <a:pt x="74248" y="860756"/>
                </a:lnTo>
                <a:lnTo>
                  <a:pt x="48651" y="898653"/>
                </a:lnTo>
                <a:lnTo>
                  <a:pt x="28003" y="939800"/>
                </a:lnTo>
                <a:lnTo>
                  <a:pt x="12729" y="983774"/>
                </a:lnTo>
                <a:lnTo>
                  <a:pt x="3253" y="1030149"/>
                </a:lnTo>
                <a:lnTo>
                  <a:pt x="0" y="1078501"/>
                </a:lnTo>
                <a:lnTo>
                  <a:pt x="0" y="2983547"/>
                </a:lnTo>
                <a:lnTo>
                  <a:pt x="3253" y="3031899"/>
                </a:lnTo>
                <a:lnTo>
                  <a:pt x="12729" y="3078274"/>
                </a:lnTo>
                <a:lnTo>
                  <a:pt x="28003" y="3122247"/>
                </a:lnTo>
                <a:lnTo>
                  <a:pt x="48651" y="3163395"/>
                </a:lnTo>
                <a:lnTo>
                  <a:pt x="74248" y="3201292"/>
                </a:lnTo>
                <a:lnTo>
                  <a:pt x="104370" y="3235514"/>
                </a:lnTo>
                <a:lnTo>
                  <a:pt x="138592" y="3265635"/>
                </a:lnTo>
                <a:lnTo>
                  <a:pt x="176489" y="3291233"/>
                </a:lnTo>
                <a:lnTo>
                  <a:pt x="217637" y="3311881"/>
                </a:lnTo>
                <a:lnTo>
                  <a:pt x="261610" y="3327155"/>
                </a:lnTo>
                <a:lnTo>
                  <a:pt x="307985" y="3336631"/>
                </a:lnTo>
                <a:lnTo>
                  <a:pt x="356337" y="3339884"/>
                </a:lnTo>
                <a:lnTo>
                  <a:pt x="4694551" y="3339884"/>
                </a:lnTo>
                <a:lnTo>
                  <a:pt x="4742904" y="3336631"/>
                </a:lnTo>
                <a:lnTo>
                  <a:pt x="4789280" y="3327155"/>
                </a:lnTo>
                <a:lnTo>
                  <a:pt x="4833255" y="3311881"/>
                </a:lnTo>
                <a:lnTo>
                  <a:pt x="4874403" y="3291233"/>
                </a:lnTo>
                <a:lnTo>
                  <a:pt x="4912301" y="3265635"/>
                </a:lnTo>
                <a:lnTo>
                  <a:pt x="4946523" y="3235514"/>
                </a:lnTo>
                <a:lnTo>
                  <a:pt x="4976646" y="3201292"/>
                </a:lnTo>
                <a:lnTo>
                  <a:pt x="5002244" y="3163395"/>
                </a:lnTo>
                <a:lnTo>
                  <a:pt x="5022892" y="3122247"/>
                </a:lnTo>
                <a:lnTo>
                  <a:pt x="5038167" y="3078274"/>
                </a:lnTo>
                <a:lnTo>
                  <a:pt x="5047643" y="3031899"/>
                </a:lnTo>
                <a:lnTo>
                  <a:pt x="5050896" y="2983547"/>
                </a:lnTo>
                <a:lnTo>
                  <a:pt x="5050896" y="1078501"/>
                </a:lnTo>
                <a:lnTo>
                  <a:pt x="5047643" y="1030149"/>
                </a:lnTo>
                <a:lnTo>
                  <a:pt x="5038167" y="983774"/>
                </a:lnTo>
                <a:lnTo>
                  <a:pt x="5022892" y="939800"/>
                </a:lnTo>
                <a:lnTo>
                  <a:pt x="5002244" y="898653"/>
                </a:lnTo>
                <a:lnTo>
                  <a:pt x="4976646" y="860756"/>
                </a:lnTo>
                <a:lnTo>
                  <a:pt x="4946523" y="826534"/>
                </a:lnTo>
                <a:lnTo>
                  <a:pt x="4912301" y="796412"/>
                </a:lnTo>
                <a:lnTo>
                  <a:pt x="4874403" y="770815"/>
                </a:lnTo>
                <a:lnTo>
                  <a:pt x="4833255" y="750166"/>
                </a:lnTo>
                <a:lnTo>
                  <a:pt x="4789280" y="734892"/>
                </a:lnTo>
                <a:lnTo>
                  <a:pt x="4742904" y="725416"/>
                </a:lnTo>
                <a:lnTo>
                  <a:pt x="4694551" y="722163"/>
                </a:lnTo>
                <a:close/>
              </a:path>
              <a:path extrusionOk="0" h="3340100" w="5051425">
                <a:moveTo>
                  <a:pt x="3301598" y="0"/>
                </a:moveTo>
                <a:lnTo>
                  <a:pt x="3197214" y="722163"/>
                </a:lnTo>
                <a:lnTo>
                  <a:pt x="3406307" y="722163"/>
                </a:lnTo>
                <a:lnTo>
                  <a:pt x="3301598"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592" name="Google Shape;4592;p508"/>
          <p:cNvSpPr txBox="1"/>
          <p:nvPr/>
        </p:nvSpPr>
        <p:spPr>
          <a:xfrm>
            <a:off x="4295552" y="2640334"/>
            <a:ext cx="1723200" cy="448200"/>
          </a:xfrm>
          <a:prstGeom prst="rect">
            <a:avLst/>
          </a:prstGeom>
          <a:noFill/>
          <a:ln>
            <a:noFill/>
          </a:ln>
        </p:spPr>
        <p:txBody>
          <a:bodyPr anchorCtr="0" anchor="t" bIns="0" lIns="0" spcFirstLastPara="1" rIns="0" wrap="square" tIns="27725">
            <a:noAutofit/>
          </a:bodyPr>
          <a:lstStyle/>
          <a:p>
            <a:pPr indent="-165100" lvl="0" marL="165100" marR="0" rtl="0" algn="l">
              <a:lnSpc>
                <a:spcPct val="113506"/>
              </a:lnSpc>
              <a:spcBef>
                <a:spcPts val="0"/>
              </a:spcBef>
              <a:spcAft>
                <a:spcPts val="0"/>
              </a:spcAft>
              <a:buNone/>
            </a:pPr>
            <a:r>
              <a:rPr b="1" lang="en" sz="1400">
                <a:solidFill>
                  <a:srgbClr val="FFFFFF"/>
                </a:solidFill>
                <a:latin typeface="Questrial"/>
                <a:ea typeface="Questrial"/>
                <a:cs typeface="Questrial"/>
                <a:sym typeface="Questrial"/>
              </a:rPr>
              <a:t>path from working  directory to file</a:t>
            </a:r>
            <a:endParaRPr sz="1400">
              <a:latin typeface="Questrial"/>
              <a:ea typeface="Questrial"/>
              <a:cs typeface="Questrial"/>
              <a:sym typeface="Questrial"/>
            </a:endParaRPr>
          </a:p>
        </p:txBody>
      </p:sp>
      <p:sp>
        <p:nvSpPr>
          <p:cNvPr id="4593" name="Google Shape;4593;p508"/>
          <p:cNvSpPr/>
          <p:nvPr/>
        </p:nvSpPr>
        <p:spPr>
          <a:xfrm>
            <a:off x="1573095" y="2339055"/>
            <a:ext cx="1283998" cy="934374"/>
          </a:xfrm>
          <a:custGeom>
            <a:rect b="b" l="l" r="r" t="t"/>
            <a:pathLst>
              <a:path extrusionOk="0" h="3278504" w="3721734">
                <a:moveTo>
                  <a:pt x="3365080" y="660647"/>
                </a:moveTo>
                <a:lnTo>
                  <a:pt x="356336" y="660647"/>
                </a:lnTo>
                <a:lnTo>
                  <a:pt x="307985" y="663900"/>
                </a:lnTo>
                <a:lnTo>
                  <a:pt x="261610" y="673377"/>
                </a:lnTo>
                <a:lnTo>
                  <a:pt x="217636" y="688651"/>
                </a:lnTo>
                <a:lnTo>
                  <a:pt x="176489" y="709299"/>
                </a:lnTo>
                <a:lnTo>
                  <a:pt x="138592" y="734896"/>
                </a:lnTo>
                <a:lnTo>
                  <a:pt x="104370" y="765018"/>
                </a:lnTo>
                <a:lnTo>
                  <a:pt x="74248" y="799240"/>
                </a:lnTo>
                <a:lnTo>
                  <a:pt x="48651" y="837137"/>
                </a:lnTo>
                <a:lnTo>
                  <a:pt x="28003" y="878284"/>
                </a:lnTo>
                <a:lnTo>
                  <a:pt x="12729" y="922258"/>
                </a:lnTo>
                <a:lnTo>
                  <a:pt x="3253" y="968633"/>
                </a:lnTo>
                <a:lnTo>
                  <a:pt x="0" y="1016984"/>
                </a:lnTo>
                <a:lnTo>
                  <a:pt x="0" y="2922031"/>
                </a:lnTo>
                <a:lnTo>
                  <a:pt x="3253" y="2970383"/>
                </a:lnTo>
                <a:lnTo>
                  <a:pt x="12729" y="3016758"/>
                </a:lnTo>
                <a:lnTo>
                  <a:pt x="28003" y="3060731"/>
                </a:lnTo>
                <a:lnTo>
                  <a:pt x="48651" y="3101879"/>
                </a:lnTo>
                <a:lnTo>
                  <a:pt x="74248" y="3139776"/>
                </a:lnTo>
                <a:lnTo>
                  <a:pt x="104370" y="3173998"/>
                </a:lnTo>
                <a:lnTo>
                  <a:pt x="138592" y="3204120"/>
                </a:lnTo>
                <a:lnTo>
                  <a:pt x="176489" y="3229717"/>
                </a:lnTo>
                <a:lnTo>
                  <a:pt x="217636" y="3250365"/>
                </a:lnTo>
                <a:lnTo>
                  <a:pt x="261610" y="3265640"/>
                </a:lnTo>
                <a:lnTo>
                  <a:pt x="307985" y="3275116"/>
                </a:lnTo>
                <a:lnTo>
                  <a:pt x="356336" y="3278369"/>
                </a:lnTo>
                <a:lnTo>
                  <a:pt x="3365080" y="3278369"/>
                </a:lnTo>
                <a:lnTo>
                  <a:pt x="3413432" y="3275116"/>
                </a:lnTo>
                <a:lnTo>
                  <a:pt x="3459807" y="3265639"/>
                </a:lnTo>
                <a:lnTo>
                  <a:pt x="3503780" y="3250365"/>
                </a:lnTo>
                <a:lnTo>
                  <a:pt x="3544928" y="3229716"/>
                </a:lnTo>
                <a:lnTo>
                  <a:pt x="3582825" y="3204119"/>
                </a:lnTo>
                <a:lnTo>
                  <a:pt x="3617046" y="3173997"/>
                </a:lnTo>
                <a:lnTo>
                  <a:pt x="3647168" y="3139776"/>
                </a:lnTo>
                <a:lnTo>
                  <a:pt x="3672765" y="3101879"/>
                </a:lnTo>
                <a:lnTo>
                  <a:pt x="3693414" y="3060731"/>
                </a:lnTo>
                <a:lnTo>
                  <a:pt x="3708688" y="3016758"/>
                </a:lnTo>
                <a:lnTo>
                  <a:pt x="3718164" y="2970383"/>
                </a:lnTo>
                <a:lnTo>
                  <a:pt x="3721417" y="2922031"/>
                </a:lnTo>
                <a:lnTo>
                  <a:pt x="3721417" y="1016984"/>
                </a:lnTo>
                <a:lnTo>
                  <a:pt x="3718164" y="968633"/>
                </a:lnTo>
                <a:lnTo>
                  <a:pt x="3708688" y="922258"/>
                </a:lnTo>
                <a:lnTo>
                  <a:pt x="3693414" y="878284"/>
                </a:lnTo>
                <a:lnTo>
                  <a:pt x="3672765" y="837137"/>
                </a:lnTo>
                <a:lnTo>
                  <a:pt x="3647168" y="799240"/>
                </a:lnTo>
                <a:lnTo>
                  <a:pt x="3617046" y="765018"/>
                </a:lnTo>
                <a:lnTo>
                  <a:pt x="3582825" y="734896"/>
                </a:lnTo>
                <a:lnTo>
                  <a:pt x="3544928" y="709299"/>
                </a:lnTo>
                <a:lnTo>
                  <a:pt x="3503780" y="688651"/>
                </a:lnTo>
                <a:lnTo>
                  <a:pt x="3459807" y="673377"/>
                </a:lnTo>
                <a:lnTo>
                  <a:pt x="3413432" y="663900"/>
                </a:lnTo>
                <a:lnTo>
                  <a:pt x="3365080" y="660647"/>
                </a:lnTo>
                <a:close/>
              </a:path>
              <a:path extrusionOk="0" h="3278504" w="3721734">
                <a:moveTo>
                  <a:pt x="626944" y="0"/>
                </a:moveTo>
                <a:lnTo>
                  <a:pt x="522235" y="660647"/>
                </a:lnTo>
                <a:lnTo>
                  <a:pt x="731653" y="660647"/>
                </a:lnTo>
                <a:lnTo>
                  <a:pt x="626944"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594" name="Google Shape;4594;p508"/>
          <p:cNvSpPr txBox="1"/>
          <p:nvPr/>
        </p:nvSpPr>
        <p:spPr>
          <a:xfrm>
            <a:off x="1607811" y="2640334"/>
            <a:ext cx="1282200" cy="553500"/>
          </a:xfrm>
          <a:prstGeom prst="rect">
            <a:avLst/>
          </a:prstGeom>
          <a:noFill/>
          <a:ln>
            <a:noFill/>
          </a:ln>
        </p:spPr>
        <p:txBody>
          <a:bodyPr anchorCtr="0" anchor="t" bIns="0" lIns="0" spcFirstLastPara="1" rIns="0" wrap="square" tIns="23975">
            <a:noAutofit/>
          </a:bodyPr>
          <a:lstStyle/>
          <a:p>
            <a:pPr indent="-127000" lvl="0" marL="127000" marR="0" rtl="0" algn="l">
              <a:lnSpc>
                <a:spcPct val="115584"/>
              </a:lnSpc>
              <a:spcBef>
                <a:spcPts val="0"/>
              </a:spcBef>
              <a:spcAft>
                <a:spcPts val="0"/>
              </a:spcAft>
              <a:buNone/>
            </a:pPr>
            <a:r>
              <a:rPr b="1" lang="en" sz="1400">
                <a:solidFill>
                  <a:srgbClr val="FFFFFF"/>
                </a:solidFill>
                <a:latin typeface="Questrial"/>
                <a:ea typeface="Questrial"/>
                <a:cs typeface="Questrial"/>
                <a:sym typeface="Questrial"/>
              </a:rPr>
              <a:t>object to save  output into</a:t>
            </a:r>
            <a:endParaRPr sz="1400">
              <a:latin typeface="Questrial"/>
              <a:ea typeface="Questrial"/>
              <a:cs typeface="Questrial"/>
              <a:sym typeface="Questrial"/>
            </a:endParaRPr>
          </a:p>
        </p:txBody>
      </p:sp>
      <p:sp>
        <p:nvSpPr>
          <p:cNvPr id="4595" name="Google Shape;4595;p508"/>
          <p:cNvSpPr/>
          <p:nvPr/>
        </p:nvSpPr>
        <p:spPr>
          <a:xfrm>
            <a:off x="5833612" y="2335789"/>
            <a:ext cx="1383896" cy="940889"/>
          </a:xfrm>
          <a:custGeom>
            <a:rect b="b" l="l" r="r" t="t"/>
            <a:pathLst>
              <a:path extrusionOk="0" h="3301365" w="4011294">
                <a:moveTo>
                  <a:pt x="3654663" y="683551"/>
                </a:moveTo>
                <a:lnTo>
                  <a:pt x="356334" y="683551"/>
                </a:lnTo>
                <a:lnTo>
                  <a:pt x="307983" y="686805"/>
                </a:lnTo>
                <a:lnTo>
                  <a:pt x="261609" y="696281"/>
                </a:lnTo>
                <a:lnTo>
                  <a:pt x="217636" y="711555"/>
                </a:lnTo>
                <a:lnTo>
                  <a:pt x="176489" y="732203"/>
                </a:lnTo>
                <a:lnTo>
                  <a:pt x="138592" y="757801"/>
                </a:lnTo>
                <a:lnTo>
                  <a:pt x="104371" y="787923"/>
                </a:lnTo>
                <a:lnTo>
                  <a:pt x="74249" y="822144"/>
                </a:lnTo>
                <a:lnTo>
                  <a:pt x="48651" y="860041"/>
                </a:lnTo>
                <a:lnTo>
                  <a:pt x="28003" y="901189"/>
                </a:lnTo>
                <a:lnTo>
                  <a:pt x="12729" y="945163"/>
                </a:lnTo>
                <a:lnTo>
                  <a:pt x="3253" y="991538"/>
                </a:lnTo>
                <a:lnTo>
                  <a:pt x="0" y="1039889"/>
                </a:lnTo>
                <a:lnTo>
                  <a:pt x="0" y="2944936"/>
                </a:lnTo>
                <a:lnTo>
                  <a:pt x="3253" y="2993288"/>
                </a:lnTo>
                <a:lnTo>
                  <a:pt x="12729" y="3039663"/>
                </a:lnTo>
                <a:lnTo>
                  <a:pt x="28003" y="3083636"/>
                </a:lnTo>
                <a:lnTo>
                  <a:pt x="48651" y="3124784"/>
                </a:lnTo>
                <a:lnTo>
                  <a:pt x="74249" y="3162681"/>
                </a:lnTo>
                <a:lnTo>
                  <a:pt x="104371" y="3196902"/>
                </a:lnTo>
                <a:lnTo>
                  <a:pt x="138592" y="3227024"/>
                </a:lnTo>
                <a:lnTo>
                  <a:pt x="176489" y="3252621"/>
                </a:lnTo>
                <a:lnTo>
                  <a:pt x="217636" y="3273269"/>
                </a:lnTo>
                <a:lnTo>
                  <a:pt x="261609" y="3288544"/>
                </a:lnTo>
                <a:lnTo>
                  <a:pt x="307983" y="3298020"/>
                </a:lnTo>
                <a:lnTo>
                  <a:pt x="356334" y="3301273"/>
                </a:lnTo>
                <a:lnTo>
                  <a:pt x="3654663" y="3301273"/>
                </a:lnTo>
                <a:lnTo>
                  <a:pt x="3703014" y="3298020"/>
                </a:lnTo>
                <a:lnTo>
                  <a:pt x="3749388" y="3288544"/>
                </a:lnTo>
                <a:lnTo>
                  <a:pt x="3793361" y="3273269"/>
                </a:lnTo>
                <a:lnTo>
                  <a:pt x="3834508" y="3252621"/>
                </a:lnTo>
                <a:lnTo>
                  <a:pt x="3872405" y="3227024"/>
                </a:lnTo>
                <a:lnTo>
                  <a:pt x="3906627" y="3196902"/>
                </a:lnTo>
                <a:lnTo>
                  <a:pt x="3936748" y="3162681"/>
                </a:lnTo>
                <a:lnTo>
                  <a:pt x="3962346" y="3124784"/>
                </a:lnTo>
                <a:lnTo>
                  <a:pt x="3982994" y="3083636"/>
                </a:lnTo>
                <a:lnTo>
                  <a:pt x="3998269" y="3039663"/>
                </a:lnTo>
                <a:lnTo>
                  <a:pt x="4007745" y="2993288"/>
                </a:lnTo>
                <a:lnTo>
                  <a:pt x="4010998" y="2944936"/>
                </a:lnTo>
                <a:lnTo>
                  <a:pt x="4010998" y="1039889"/>
                </a:lnTo>
                <a:lnTo>
                  <a:pt x="4007745" y="991538"/>
                </a:lnTo>
                <a:lnTo>
                  <a:pt x="3998269" y="945163"/>
                </a:lnTo>
                <a:lnTo>
                  <a:pt x="3982994" y="901189"/>
                </a:lnTo>
                <a:lnTo>
                  <a:pt x="3962346" y="860041"/>
                </a:lnTo>
                <a:lnTo>
                  <a:pt x="3936748" y="822144"/>
                </a:lnTo>
                <a:lnTo>
                  <a:pt x="3906627" y="787923"/>
                </a:lnTo>
                <a:lnTo>
                  <a:pt x="3872405" y="757801"/>
                </a:lnTo>
                <a:lnTo>
                  <a:pt x="3834508" y="732203"/>
                </a:lnTo>
                <a:lnTo>
                  <a:pt x="3793361" y="711555"/>
                </a:lnTo>
                <a:lnTo>
                  <a:pt x="3749388" y="696281"/>
                </a:lnTo>
                <a:lnTo>
                  <a:pt x="3703014" y="686805"/>
                </a:lnTo>
                <a:lnTo>
                  <a:pt x="3654663" y="683551"/>
                </a:lnTo>
                <a:close/>
              </a:path>
              <a:path extrusionOk="0" h="3301365" w="4011294">
                <a:moveTo>
                  <a:pt x="2661238" y="0"/>
                </a:moveTo>
                <a:lnTo>
                  <a:pt x="2556529" y="683551"/>
                </a:lnTo>
                <a:lnTo>
                  <a:pt x="2765947" y="683551"/>
                </a:lnTo>
                <a:lnTo>
                  <a:pt x="2661238" y="0"/>
                </a:lnTo>
                <a:close/>
              </a:path>
            </a:pathLst>
          </a:custGeom>
          <a:solidFill>
            <a:srgbClr val="C0C0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596" name="Google Shape;4596;p508"/>
          <p:cNvSpPr txBox="1"/>
          <p:nvPr/>
        </p:nvSpPr>
        <p:spPr>
          <a:xfrm>
            <a:off x="5898508" y="2640334"/>
            <a:ext cx="1343700" cy="448200"/>
          </a:xfrm>
          <a:prstGeom prst="rect">
            <a:avLst/>
          </a:prstGeom>
          <a:noFill/>
          <a:ln>
            <a:noFill/>
          </a:ln>
        </p:spPr>
        <p:txBody>
          <a:bodyPr anchorCtr="0" anchor="t" bIns="0" lIns="0" spcFirstLastPara="1" rIns="0" wrap="square" tIns="27725">
            <a:noAutofit/>
          </a:bodyPr>
          <a:lstStyle/>
          <a:p>
            <a:pPr indent="152400" lvl="0" marL="0" marR="0" rtl="0" algn="l">
              <a:lnSpc>
                <a:spcPct val="113506"/>
              </a:lnSpc>
              <a:spcBef>
                <a:spcPts val="0"/>
              </a:spcBef>
              <a:spcAft>
                <a:spcPts val="0"/>
              </a:spcAft>
              <a:buNone/>
            </a:pPr>
            <a:r>
              <a:rPr b="1" lang="en" sz="1400">
                <a:solidFill>
                  <a:srgbClr val="FFFFFF"/>
                </a:solidFill>
                <a:latin typeface="Questrial"/>
                <a:ea typeface="Questrial"/>
                <a:cs typeface="Questrial"/>
                <a:sym typeface="Questrial"/>
              </a:rPr>
              <a:t>Value(s) to  convert to NA</a:t>
            </a:r>
            <a:endParaRPr sz="1400">
              <a:latin typeface="Questrial"/>
              <a:ea typeface="Questrial"/>
              <a:cs typeface="Questrial"/>
              <a:sym typeface="Questrial"/>
            </a:endParaRPr>
          </a:p>
        </p:txBody>
      </p:sp>
      <p:sp>
        <p:nvSpPr>
          <p:cNvPr id="4597" name="Google Shape;4597;p508"/>
          <p:cNvSpPr txBox="1"/>
          <p:nvPr/>
        </p:nvSpPr>
        <p:spPr>
          <a:xfrm>
            <a:off x="473594" y="985803"/>
            <a:ext cx="5525400" cy="5832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2300">
                <a:latin typeface="Questrial"/>
                <a:ea typeface="Questrial"/>
                <a:cs typeface="Questrial"/>
                <a:sym typeface="Questrial"/>
              </a:rPr>
              <a:t>readr functions share a common syntax</a:t>
            </a:r>
            <a:endParaRPr sz="2300">
              <a:latin typeface="Questrial"/>
              <a:ea typeface="Questrial"/>
              <a:cs typeface="Questrial"/>
              <a:sym typeface="Questrial"/>
            </a:endParaRPr>
          </a:p>
          <a:p>
            <a:pPr indent="0" lvl="0" marL="0" rtl="0" algn="l">
              <a:spcBef>
                <a:spcPts val="0"/>
              </a:spcBef>
              <a:spcAft>
                <a:spcPts val="0"/>
              </a:spcAft>
              <a:buNone/>
            </a:pPr>
            <a:r>
              <a:t/>
            </a:r>
            <a:endParaRPr sz="600">
              <a:latin typeface="Helvetica Neue"/>
              <a:ea typeface="Helvetica Neue"/>
              <a:cs typeface="Helvetica Neue"/>
              <a:sym typeface="Helvetica Neue"/>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Tree>
  </p:cSld>
  <p:clrMapOvr>
    <a:masterClrMapping/>
  </p:clrMapOvr>
</p:sld>
</file>

<file path=ppt/slides/slide4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4601" name="Shape 4601"/>
        <p:cNvGrpSpPr/>
        <p:nvPr/>
      </p:nvGrpSpPr>
      <p:grpSpPr>
        <a:xfrm>
          <a:off x="0" y="0"/>
          <a:ext cx="0" cy="0"/>
          <a:chOff x="0" y="0"/>
          <a:chExt cx="0" cy="0"/>
        </a:xfrm>
      </p:grpSpPr>
      <p:sp>
        <p:nvSpPr>
          <p:cNvPr id="4602" name="Google Shape;4602;p509"/>
          <p:cNvSpPr txBox="1"/>
          <p:nvPr/>
        </p:nvSpPr>
        <p:spPr>
          <a:xfrm>
            <a:off x="476255" y="1208464"/>
            <a:ext cx="7677600" cy="2299200"/>
          </a:xfrm>
          <a:prstGeom prst="rect">
            <a:avLst/>
          </a:prstGeom>
          <a:noFill/>
          <a:ln>
            <a:noFill/>
          </a:ln>
        </p:spPr>
        <p:txBody>
          <a:bodyPr anchorCtr="0" anchor="t" bIns="0" lIns="0" spcFirstLastPara="1" rIns="0" wrap="square" tIns="5775">
            <a:noAutofit/>
          </a:bodyPr>
          <a:lstStyle/>
          <a:p>
            <a:pPr indent="-215900" lvl="0" marL="203200" marR="0" rtl="0" algn="l">
              <a:lnSpc>
                <a:spcPct val="124848"/>
              </a:lnSpc>
              <a:spcBef>
                <a:spcPts val="0"/>
              </a:spcBef>
              <a:spcAft>
                <a:spcPts val="0"/>
              </a:spcAft>
              <a:buSzPts val="1800"/>
              <a:buFont typeface="Questrial"/>
              <a:buChar char="●"/>
            </a:pPr>
            <a:r>
              <a:rPr lang="en" sz="1800">
                <a:latin typeface="Questrial"/>
                <a:ea typeface="Questrial"/>
                <a:cs typeface="Questrial"/>
                <a:sym typeface="Questrial"/>
              </a:rPr>
              <a:t>Reread in </a:t>
            </a:r>
            <a:r>
              <a:rPr b="1" lang="en" sz="1800">
                <a:latin typeface="Questrial"/>
                <a:ea typeface="Questrial"/>
                <a:cs typeface="Questrial"/>
                <a:sym typeface="Questrial"/>
              </a:rPr>
              <a:t>nimbus.csv</a:t>
            </a:r>
            <a:r>
              <a:rPr lang="en" sz="1800">
                <a:latin typeface="Questrial"/>
                <a:ea typeface="Questrial"/>
                <a:cs typeface="Questrial"/>
                <a:sym typeface="Questrial"/>
              </a:rPr>
              <a:t> </a:t>
            </a:r>
            <a:endParaRPr sz="1800">
              <a:latin typeface="Questrial"/>
              <a:ea typeface="Questrial"/>
              <a:cs typeface="Questrial"/>
              <a:sym typeface="Questrial"/>
            </a:endParaRPr>
          </a:p>
          <a:p>
            <a:pPr indent="0" lvl="0" marL="203200" marR="0" rtl="0" algn="l">
              <a:lnSpc>
                <a:spcPct val="124848"/>
              </a:lnSpc>
              <a:spcBef>
                <a:spcPts val="0"/>
              </a:spcBef>
              <a:spcAft>
                <a:spcPts val="0"/>
              </a:spcAft>
              <a:buNone/>
            </a:pPr>
            <a:r>
              <a:t/>
            </a:r>
            <a:endParaRPr sz="1800">
              <a:latin typeface="Questrial"/>
              <a:ea typeface="Questrial"/>
              <a:cs typeface="Questrial"/>
              <a:sym typeface="Questrial"/>
            </a:endParaRPr>
          </a:p>
          <a:p>
            <a:pPr indent="-215900" lvl="0" marL="203200" marR="0" rtl="0" algn="l">
              <a:lnSpc>
                <a:spcPct val="124848"/>
              </a:lnSpc>
              <a:spcBef>
                <a:spcPts val="0"/>
              </a:spcBef>
              <a:spcAft>
                <a:spcPts val="0"/>
              </a:spcAft>
              <a:buSzPts val="1800"/>
              <a:buFont typeface="Questrial"/>
              <a:buChar char="●"/>
            </a:pPr>
            <a:r>
              <a:rPr lang="en" sz="1800">
                <a:latin typeface="Questrial"/>
                <a:ea typeface="Questrial"/>
                <a:cs typeface="Questrial"/>
                <a:sym typeface="Questrial"/>
              </a:rPr>
              <a:t>But this time convert the "."’s to NA’s </a:t>
            </a:r>
            <a:endParaRPr sz="1800">
              <a:latin typeface="Questrial"/>
              <a:ea typeface="Questrial"/>
              <a:cs typeface="Questrial"/>
              <a:sym typeface="Questrial"/>
            </a:endParaRPr>
          </a:p>
          <a:p>
            <a:pPr indent="0" lvl="0" marL="203200" marR="0" rtl="0" algn="l">
              <a:lnSpc>
                <a:spcPct val="124848"/>
              </a:lnSpc>
              <a:spcBef>
                <a:spcPts val="0"/>
              </a:spcBef>
              <a:spcAft>
                <a:spcPts val="0"/>
              </a:spcAft>
              <a:buNone/>
            </a:pPr>
            <a:r>
              <a:t/>
            </a:r>
            <a:endParaRPr sz="1800">
              <a:latin typeface="Questrial"/>
              <a:ea typeface="Questrial"/>
              <a:cs typeface="Questrial"/>
              <a:sym typeface="Questrial"/>
            </a:endParaRPr>
          </a:p>
          <a:p>
            <a:pPr indent="-215900" lvl="0" marL="203200" marR="0" rtl="0" algn="l">
              <a:lnSpc>
                <a:spcPct val="124848"/>
              </a:lnSpc>
              <a:spcBef>
                <a:spcPts val="0"/>
              </a:spcBef>
              <a:spcAft>
                <a:spcPts val="0"/>
              </a:spcAft>
              <a:buSzPts val="1800"/>
              <a:buFont typeface="Questrial"/>
              <a:buChar char="●"/>
            </a:pPr>
            <a:r>
              <a:rPr lang="en" sz="1800">
                <a:latin typeface="Questrial"/>
                <a:ea typeface="Questrial"/>
                <a:cs typeface="Questrial"/>
                <a:sym typeface="Questrial"/>
              </a:rPr>
              <a:t>How  many NA’s are in the ozone column?</a:t>
            </a:r>
            <a:endParaRPr sz="1800">
              <a:latin typeface="Questrial"/>
              <a:ea typeface="Questrial"/>
              <a:cs typeface="Questrial"/>
              <a:sym typeface="Questrial"/>
            </a:endParaRPr>
          </a:p>
        </p:txBody>
      </p:sp>
      <p:sp>
        <p:nvSpPr>
          <p:cNvPr id="4603" name="Google Shape;4603;p509"/>
          <p:cNvSpPr txBox="1"/>
          <p:nvPr/>
        </p:nvSpPr>
        <p:spPr>
          <a:xfrm>
            <a:off x="476255" y="353403"/>
            <a:ext cx="41373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4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4607" name="Shape 4607"/>
        <p:cNvGrpSpPr/>
        <p:nvPr/>
      </p:nvGrpSpPr>
      <p:grpSpPr>
        <a:xfrm>
          <a:off x="0" y="0"/>
          <a:ext cx="0" cy="0"/>
          <a:chOff x="0" y="0"/>
          <a:chExt cx="0" cy="0"/>
        </a:xfrm>
      </p:grpSpPr>
      <p:sp>
        <p:nvSpPr>
          <p:cNvPr id="4608" name="Google Shape;4608;p510"/>
          <p:cNvSpPr txBox="1"/>
          <p:nvPr/>
        </p:nvSpPr>
        <p:spPr>
          <a:xfrm>
            <a:off x="476257" y="1175398"/>
            <a:ext cx="4503000" cy="3702300"/>
          </a:xfrm>
          <a:prstGeom prst="rect">
            <a:avLst/>
          </a:prstGeom>
          <a:noFill/>
          <a:ln>
            <a:noFill/>
          </a:ln>
        </p:spPr>
        <p:txBody>
          <a:bodyPr anchorCtr="0" anchor="t" bIns="0" lIns="0" spcFirstLastPara="1" rIns="0" wrap="square" tIns="5775">
            <a:noAutofit/>
          </a:bodyPr>
          <a:lstStyle/>
          <a:p>
            <a:pPr indent="0" lvl="0" marL="0" marR="0" rtl="0" algn="l">
              <a:lnSpc>
                <a:spcPct val="124848"/>
              </a:lnSpc>
              <a:spcBef>
                <a:spcPts val="0"/>
              </a:spcBef>
              <a:spcAft>
                <a:spcPts val="0"/>
              </a:spcAft>
              <a:buClr>
                <a:schemeClr val="dk1"/>
              </a:buClr>
              <a:buFont typeface="Arial"/>
              <a:buNone/>
            </a:pPr>
            <a:r>
              <a:rPr lang="en" sz="1800">
                <a:solidFill>
                  <a:schemeClr val="dk1"/>
                </a:solidFill>
                <a:latin typeface="Questrial"/>
                <a:ea typeface="Questrial"/>
                <a:cs typeface="Questrial"/>
                <a:sym typeface="Questrial"/>
              </a:rPr>
              <a:t>Reread in </a:t>
            </a:r>
            <a:r>
              <a:rPr b="1" lang="en" sz="1800">
                <a:solidFill>
                  <a:schemeClr val="dk1"/>
                </a:solidFill>
                <a:latin typeface="Questrial"/>
                <a:ea typeface="Questrial"/>
                <a:cs typeface="Questrial"/>
                <a:sym typeface="Questrial"/>
              </a:rPr>
              <a:t>nimbus.csv</a:t>
            </a:r>
            <a:r>
              <a:rPr lang="en" sz="1800">
                <a:solidFill>
                  <a:schemeClr val="dk1"/>
                </a:solidFill>
                <a:latin typeface="Questrial"/>
                <a:ea typeface="Questrial"/>
                <a:cs typeface="Questrial"/>
                <a:sym typeface="Questrial"/>
              </a:rPr>
              <a:t> </a:t>
            </a:r>
            <a:endParaRPr sz="1800">
              <a:solidFill>
                <a:schemeClr val="dk1"/>
              </a:solidFill>
              <a:latin typeface="Questrial"/>
              <a:ea typeface="Questrial"/>
              <a:cs typeface="Questrial"/>
              <a:sym typeface="Questrial"/>
            </a:endParaRPr>
          </a:p>
          <a:p>
            <a:pPr indent="0" lvl="0" marL="0" marR="0" rtl="0" algn="l">
              <a:lnSpc>
                <a:spcPct val="124848"/>
              </a:lnSpc>
              <a:spcBef>
                <a:spcPts val="0"/>
              </a:spcBef>
              <a:spcAft>
                <a:spcPts val="0"/>
              </a:spcAft>
              <a:buClr>
                <a:schemeClr val="dk1"/>
              </a:buClr>
              <a:buFont typeface="Arial"/>
              <a:buNone/>
            </a:pPr>
            <a:r>
              <a:t/>
            </a:r>
            <a:endParaRPr sz="1800">
              <a:solidFill>
                <a:schemeClr val="dk1"/>
              </a:solidFill>
              <a:latin typeface="Questrial"/>
              <a:ea typeface="Questrial"/>
              <a:cs typeface="Questrial"/>
              <a:sym typeface="Questrial"/>
            </a:endParaRPr>
          </a:p>
          <a:p>
            <a:pPr indent="0" lvl="0" marL="0" marR="0" rtl="0" algn="l">
              <a:lnSpc>
                <a:spcPct val="124848"/>
              </a:lnSpc>
              <a:spcBef>
                <a:spcPts val="0"/>
              </a:spcBef>
              <a:spcAft>
                <a:spcPts val="0"/>
              </a:spcAft>
              <a:buClr>
                <a:schemeClr val="dk1"/>
              </a:buClr>
              <a:buFont typeface="Arial"/>
              <a:buNone/>
            </a:pPr>
            <a:r>
              <a:rPr lang="en" sz="1800">
                <a:solidFill>
                  <a:schemeClr val="dk1"/>
                </a:solidFill>
                <a:latin typeface="Questrial"/>
                <a:ea typeface="Questrial"/>
                <a:cs typeface="Questrial"/>
                <a:sym typeface="Questrial"/>
              </a:rPr>
              <a:t>But this time convert the "."’s to NA’s </a:t>
            </a:r>
            <a:endParaRPr sz="1800">
              <a:solidFill>
                <a:schemeClr val="dk1"/>
              </a:solidFill>
              <a:latin typeface="Questrial"/>
              <a:ea typeface="Questrial"/>
              <a:cs typeface="Questrial"/>
              <a:sym typeface="Questrial"/>
            </a:endParaRPr>
          </a:p>
          <a:p>
            <a:pPr indent="0" lvl="0" marL="0" marR="0" rtl="0" algn="l">
              <a:lnSpc>
                <a:spcPct val="124848"/>
              </a:lnSpc>
              <a:spcBef>
                <a:spcPts val="0"/>
              </a:spcBef>
              <a:spcAft>
                <a:spcPts val="0"/>
              </a:spcAft>
              <a:buClr>
                <a:schemeClr val="dk1"/>
              </a:buClr>
              <a:buFont typeface="Arial"/>
              <a:buNone/>
            </a:pPr>
            <a:r>
              <a:t/>
            </a:r>
            <a:endParaRPr sz="1800">
              <a:solidFill>
                <a:schemeClr val="dk1"/>
              </a:solidFill>
              <a:latin typeface="Questrial"/>
              <a:ea typeface="Questrial"/>
              <a:cs typeface="Questrial"/>
              <a:sym typeface="Questrial"/>
            </a:endParaRPr>
          </a:p>
          <a:p>
            <a:pPr indent="0" lvl="0" marL="0" marR="0" rtl="0" algn="l">
              <a:lnSpc>
                <a:spcPct val="124848"/>
              </a:lnSpc>
              <a:spcBef>
                <a:spcPts val="0"/>
              </a:spcBef>
              <a:spcAft>
                <a:spcPts val="0"/>
              </a:spcAft>
              <a:buNone/>
            </a:pPr>
            <a:r>
              <a:rPr lang="en" sz="1800">
                <a:solidFill>
                  <a:schemeClr val="dk1"/>
                </a:solidFill>
                <a:latin typeface="Questrial"/>
                <a:ea typeface="Questrial"/>
                <a:cs typeface="Questrial"/>
                <a:sym typeface="Questrial"/>
              </a:rPr>
              <a:t>How  many NA’s are in the ozone column?</a:t>
            </a:r>
            <a:endParaRPr sz="1800">
              <a:latin typeface="Questrial"/>
              <a:ea typeface="Questrial"/>
              <a:cs typeface="Questrial"/>
              <a:sym typeface="Questrial"/>
            </a:endParaRPr>
          </a:p>
          <a:p>
            <a:pPr indent="0" lvl="0" marL="165100" marR="0" rtl="0" algn="l">
              <a:lnSpc>
                <a:spcPct val="100000"/>
              </a:lnSpc>
              <a:spcBef>
                <a:spcPts val="200"/>
              </a:spcBef>
              <a:spcAft>
                <a:spcPts val="0"/>
              </a:spcAft>
              <a:buNone/>
            </a:pPr>
            <a:r>
              <a:t/>
            </a:r>
            <a:endParaRPr sz="8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600">
              <a:latin typeface="Questrial"/>
              <a:ea typeface="Questrial"/>
              <a:cs typeface="Questrial"/>
              <a:sym typeface="Questrial"/>
            </a:endParaRPr>
          </a:p>
          <a:p>
            <a:pPr indent="0" lvl="0" marL="63500" marR="0" rtl="0" algn="l">
              <a:lnSpc>
                <a:spcPct val="100000"/>
              </a:lnSpc>
              <a:spcBef>
                <a:spcPts val="0"/>
              </a:spcBef>
              <a:spcAft>
                <a:spcPts val="0"/>
              </a:spcAft>
              <a:buNone/>
            </a:pPr>
            <a:r>
              <a:t/>
            </a:r>
            <a:endParaRPr sz="1300">
              <a:latin typeface="Questrial"/>
              <a:ea typeface="Questrial"/>
              <a:cs typeface="Questrial"/>
              <a:sym typeface="Questrial"/>
            </a:endParaRPr>
          </a:p>
        </p:txBody>
      </p:sp>
      <p:sp>
        <p:nvSpPr>
          <p:cNvPr id="4609" name="Google Shape;4609;p510"/>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
        <p:nvSpPr>
          <p:cNvPr id="4610" name="Google Shape;4610;p510"/>
          <p:cNvSpPr txBox="1"/>
          <p:nvPr/>
        </p:nvSpPr>
        <p:spPr>
          <a:xfrm>
            <a:off x="476255" y="3222354"/>
            <a:ext cx="4953000" cy="1340100"/>
          </a:xfrm>
          <a:prstGeom prst="rect">
            <a:avLst/>
          </a:prstGeom>
          <a:solidFill>
            <a:srgbClr val="EFEFEF"/>
          </a:solidFill>
          <a:ln cap="flat" cmpd="sng" w="9525">
            <a:solidFill>
              <a:srgbClr val="000000"/>
            </a:solidFill>
            <a:prstDash val="solid"/>
            <a:round/>
            <a:headEnd len="sm" w="sm" type="none"/>
            <a:tailEnd len="sm" w="sm" type="none"/>
          </a:ln>
        </p:spPr>
        <p:txBody>
          <a:bodyPr anchorCtr="0" anchor="t" bIns="41575" lIns="41575" spcFirstLastPara="1" rIns="41575" wrap="square" tIns="41575">
            <a:noAutofit/>
          </a:bodyPr>
          <a:lstStyle/>
          <a:p>
            <a:pPr indent="0" lvl="0" marL="0" rtl="0" algn="l">
              <a:spcBef>
                <a:spcPts val="0"/>
              </a:spcBef>
              <a:spcAft>
                <a:spcPts val="0"/>
              </a:spcAft>
              <a:buNone/>
            </a:pPr>
            <a:r>
              <a:rPr lang="en" sz="1500">
                <a:solidFill>
                  <a:srgbClr val="434343"/>
                </a:solidFill>
                <a:latin typeface="Courier New"/>
                <a:ea typeface="Courier New"/>
                <a:cs typeface="Courier New"/>
                <a:sym typeface="Courier New"/>
              </a:rPr>
              <a:t>nimbus &lt;- read_csv("nimbus.csv", na = ".")  </a:t>
            </a:r>
            <a:endParaRPr sz="1500">
              <a:solidFill>
                <a:srgbClr val="434343"/>
              </a:solidFill>
              <a:latin typeface="Courier New"/>
              <a:ea typeface="Courier New"/>
              <a:cs typeface="Courier New"/>
              <a:sym typeface="Courier New"/>
            </a:endParaRPr>
          </a:p>
          <a:p>
            <a:pPr indent="0" lvl="0" marL="0" rtl="0" algn="l">
              <a:spcBef>
                <a:spcPts val="0"/>
              </a:spcBef>
              <a:spcAft>
                <a:spcPts val="0"/>
              </a:spcAft>
              <a:buNone/>
            </a:pPr>
            <a:r>
              <a:t/>
            </a:r>
            <a:endParaRPr sz="1500">
              <a:solidFill>
                <a:srgbClr val="434343"/>
              </a:solidFill>
              <a:latin typeface="Courier New"/>
              <a:ea typeface="Courier New"/>
              <a:cs typeface="Courier New"/>
              <a:sym typeface="Courier New"/>
            </a:endParaRPr>
          </a:p>
          <a:p>
            <a:pPr indent="0" lvl="0" marL="0" rtl="0" algn="l">
              <a:spcBef>
                <a:spcPts val="0"/>
              </a:spcBef>
              <a:spcAft>
                <a:spcPts val="0"/>
              </a:spcAft>
              <a:buNone/>
            </a:pPr>
            <a:r>
              <a:rPr lang="en" sz="1500">
                <a:solidFill>
                  <a:srgbClr val="434343"/>
                </a:solidFill>
                <a:latin typeface="Courier New"/>
                <a:ea typeface="Courier New"/>
                <a:cs typeface="Courier New"/>
                <a:sym typeface="Courier New"/>
              </a:rPr>
              <a:t>View(nimbus)</a:t>
            </a:r>
            <a:endParaRPr sz="1500">
              <a:solidFill>
                <a:srgbClr val="434343"/>
              </a:solidFill>
              <a:latin typeface="Courier New"/>
              <a:ea typeface="Courier New"/>
              <a:cs typeface="Courier New"/>
              <a:sym typeface="Courier New"/>
            </a:endParaRPr>
          </a:p>
          <a:p>
            <a:pPr indent="0" lvl="0" marL="0" rtl="0" algn="l">
              <a:spcBef>
                <a:spcPts val="0"/>
              </a:spcBef>
              <a:spcAft>
                <a:spcPts val="0"/>
              </a:spcAft>
              <a:buNone/>
            </a:pPr>
            <a:r>
              <a:t/>
            </a:r>
            <a:endParaRPr sz="15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500">
                <a:solidFill>
                  <a:srgbClr val="434343"/>
                </a:solidFill>
                <a:latin typeface="Courier New"/>
                <a:ea typeface="Courier New"/>
                <a:cs typeface="Courier New"/>
                <a:sym typeface="Courier New"/>
              </a:rPr>
              <a:t>nimbus %&gt;%  skim(ozone)</a:t>
            </a:r>
            <a:endParaRPr sz="1500">
              <a:solidFill>
                <a:srgbClr val="434343"/>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600">
              <a:solidFill>
                <a:srgbClr val="51A7F9"/>
              </a:solidFill>
              <a:latin typeface="Questrial"/>
              <a:ea typeface="Questrial"/>
              <a:cs typeface="Questrial"/>
              <a:sym typeface="Questrial"/>
            </a:endParaRPr>
          </a:p>
          <a:p>
            <a:pPr indent="0" lvl="0" marL="0" rtl="0" algn="l">
              <a:spcBef>
                <a:spcPts val="0"/>
              </a:spcBef>
              <a:spcAft>
                <a:spcPts val="0"/>
              </a:spcAft>
              <a:buNone/>
            </a:pPr>
            <a:r>
              <a:t/>
            </a:r>
            <a:endParaRPr sz="600">
              <a:solidFill>
                <a:srgbClr val="51A7F9"/>
              </a:solidFill>
              <a:latin typeface="Questrial"/>
              <a:ea typeface="Questrial"/>
              <a:cs typeface="Questrial"/>
              <a:sym typeface="Questrial"/>
            </a:endParaRPr>
          </a:p>
        </p:txBody>
      </p:sp>
    </p:spTree>
  </p:cSld>
  <p:clrMapOvr>
    <a:masterClrMapping/>
  </p:clrMapOvr>
</p:sld>
</file>

<file path=ppt/slides/slide4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4614" name="Shape 4614"/>
        <p:cNvGrpSpPr/>
        <p:nvPr/>
      </p:nvGrpSpPr>
      <p:grpSpPr>
        <a:xfrm>
          <a:off x="0" y="0"/>
          <a:ext cx="0" cy="0"/>
          <a:chOff x="0" y="0"/>
          <a:chExt cx="0" cy="0"/>
        </a:xfrm>
      </p:grpSpPr>
      <p:sp>
        <p:nvSpPr>
          <p:cNvPr id="4615" name="Google Shape;4615;p511"/>
          <p:cNvSpPr txBox="1"/>
          <p:nvPr/>
        </p:nvSpPr>
        <p:spPr>
          <a:xfrm>
            <a:off x="476256" y="1459239"/>
            <a:ext cx="5023800" cy="354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What "type" of column is ozone?</a:t>
            </a:r>
            <a:endParaRPr sz="2300">
              <a:latin typeface="Questrial"/>
              <a:ea typeface="Questrial"/>
              <a:cs typeface="Questrial"/>
              <a:sym typeface="Questrial"/>
            </a:endParaRPr>
          </a:p>
        </p:txBody>
      </p:sp>
      <p:sp>
        <p:nvSpPr>
          <p:cNvPr id="4616" name="Google Shape;4616;p511"/>
          <p:cNvSpPr txBox="1"/>
          <p:nvPr/>
        </p:nvSpPr>
        <p:spPr>
          <a:xfrm>
            <a:off x="476255" y="353403"/>
            <a:ext cx="52062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Quiz</a:t>
            </a:r>
            <a:endParaRPr b="1" sz="3000">
              <a:latin typeface="Questrial"/>
              <a:ea typeface="Questrial"/>
              <a:cs typeface="Questrial"/>
              <a:sym typeface="Questrial"/>
            </a:endParaRPr>
          </a:p>
        </p:txBody>
      </p:sp>
    </p:spTree>
  </p:cSld>
  <p:clrMapOvr>
    <a:masterClrMapping/>
  </p:clrMapOvr>
</p:sld>
</file>

<file path=ppt/slides/slide4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620" name="Shape 4620"/>
        <p:cNvGrpSpPr/>
        <p:nvPr/>
      </p:nvGrpSpPr>
      <p:grpSpPr>
        <a:xfrm>
          <a:off x="0" y="0"/>
          <a:ext cx="0" cy="0"/>
          <a:chOff x="0" y="0"/>
          <a:chExt cx="0" cy="0"/>
        </a:xfrm>
      </p:grpSpPr>
      <p:sp>
        <p:nvSpPr>
          <p:cNvPr id="4621" name="Google Shape;4621;p512"/>
          <p:cNvSpPr/>
          <p:nvPr/>
        </p:nvSpPr>
        <p:spPr>
          <a:xfrm>
            <a:off x="1247775" y="1009271"/>
            <a:ext cx="5748300" cy="3862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622" name="Google Shape;4622;p512"/>
          <p:cNvSpPr txBox="1"/>
          <p:nvPr/>
        </p:nvSpPr>
        <p:spPr>
          <a:xfrm>
            <a:off x="1238371" y="216216"/>
            <a:ext cx="5947800" cy="606600"/>
          </a:xfrm>
          <a:prstGeom prst="rect">
            <a:avLst/>
          </a:prstGeom>
          <a:solidFill>
            <a:srgbClr val="F0F2F4"/>
          </a:solidFill>
          <a:ln cap="flat" cmpd="sng" w="10450">
            <a:solidFill>
              <a:srgbClr val="000000"/>
            </a:solidFill>
            <a:prstDash val="solid"/>
            <a:round/>
            <a:headEnd len="sm" w="sm" type="none"/>
            <a:tailEnd len="sm" w="sm" type="none"/>
          </a:ln>
        </p:spPr>
        <p:txBody>
          <a:bodyPr anchorCtr="0" anchor="t" bIns="0" lIns="0" spcFirstLastPara="1" rIns="0" wrap="square" tIns="161450">
            <a:noAutofit/>
          </a:bodyPr>
          <a:lstStyle/>
          <a:p>
            <a:pPr indent="0" lvl="0" marL="76200" marR="0" rtl="0" algn="l">
              <a:lnSpc>
                <a:spcPct val="100000"/>
              </a:lnSpc>
              <a:spcBef>
                <a:spcPts val="0"/>
              </a:spcBef>
              <a:spcAft>
                <a:spcPts val="0"/>
              </a:spcAft>
              <a:buNone/>
            </a:pPr>
            <a:r>
              <a:rPr lang="en" sz="1800">
                <a:latin typeface="Courier New"/>
                <a:ea typeface="Courier New"/>
                <a:cs typeface="Courier New"/>
                <a:sym typeface="Courier New"/>
              </a:rPr>
              <a:t>nimbus &lt;- read_csv("nimbus.csv", </a:t>
            </a:r>
            <a:r>
              <a:rPr lang="en" sz="1800">
                <a:solidFill>
                  <a:srgbClr val="0365C0"/>
                </a:solidFill>
                <a:latin typeface="Courier New"/>
                <a:ea typeface="Courier New"/>
                <a:cs typeface="Courier New"/>
                <a:sym typeface="Courier New"/>
              </a:rPr>
              <a:t>na = "."</a:t>
            </a:r>
            <a:r>
              <a:rPr lang="en" sz="1800">
                <a:latin typeface="Courier New"/>
                <a:ea typeface="Courier New"/>
                <a:cs typeface="Courier New"/>
                <a:sym typeface="Courier New"/>
              </a:rPr>
              <a:t>)</a:t>
            </a:r>
            <a:endParaRPr sz="1800">
              <a:latin typeface="Courier New"/>
              <a:ea typeface="Courier New"/>
              <a:cs typeface="Courier New"/>
              <a:sym typeface="Courier New"/>
            </a:endParaRPr>
          </a:p>
        </p:txBody>
      </p:sp>
      <p:sp>
        <p:nvSpPr>
          <p:cNvPr id="4623" name="Google Shape;4623;p512"/>
          <p:cNvSpPr/>
          <p:nvPr/>
        </p:nvSpPr>
        <p:spPr>
          <a:xfrm>
            <a:off x="6697527" y="1471858"/>
            <a:ext cx="2186584" cy="2042411"/>
          </a:xfrm>
          <a:custGeom>
            <a:rect b="b" l="l" r="r" t="t"/>
            <a:pathLst>
              <a:path extrusionOk="0" h="4488815" w="4805680">
                <a:moveTo>
                  <a:pt x="0" y="0"/>
                </a:moveTo>
                <a:lnTo>
                  <a:pt x="402479" y="1926315"/>
                </a:lnTo>
                <a:lnTo>
                  <a:pt x="361752" y="1956180"/>
                </a:lnTo>
                <a:lnTo>
                  <a:pt x="325668" y="1991318"/>
                </a:lnTo>
                <a:lnTo>
                  <a:pt x="294819" y="2031185"/>
                </a:lnTo>
                <a:lnTo>
                  <a:pt x="269795" y="2075234"/>
                </a:lnTo>
                <a:lnTo>
                  <a:pt x="251189" y="2122921"/>
                </a:lnTo>
                <a:lnTo>
                  <a:pt x="239592" y="2173700"/>
                </a:lnTo>
                <a:lnTo>
                  <a:pt x="235594" y="2227026"/>
                </a:lnTo>
                <a:lnTo>
                  <a:pt x="235594" y="4132073"/>
                </a:lnTo>
                <a:lnTo>
                  <a:pt x="238847" y="4180424"/>
                </a:lnTo>
                <a:lnTo>
                  <a:pt x="248324" y="4226799"/>
                </a:lnTo>
                <a:lnTo>
                  <a:pt x="263598" y="4270773"/>
                </a:lnTo>
                <a:lnTo>
                  <a:pt x="284246" y="4311920"/>
                </a:lnTo>
                <a:lnTo>
                  <a:pt x="309844" y="4349817"/>
                </a:lnTo>
                <a:lnTo>
                  <a:pt x="339966" y="4384039"/>
                </a:lnTo>
                <a:lnTo>
                  <a:pt x="374187" y="4414161"/>
                </a:lnTo>
                <a:lnTo>
                  <a:pt x="412084" y="4439758"/>
                </a:lnTo>
                <a:lnTo>
                  <a:pt x="453231" y="4460406"/>
                </a:lnTo>
                <a:lnTo>
                  <a:pt x="497204" y="4475680"/>
                </a:lnTo>
                <a:lnTo>
                  <a:pt x="543578" y="4485156"/>
                </a:lnTo>
                <a:lnTo>
                  <a:pt x="591929" y="4488409"/>
                </a:lnTo>
                <a:lnTo>
                  <a:pt x="4448817" y="4488409"/>
                </a:lnTo>
                <a:lnTo>
                  <a:pt x="4497170" y="4485156"/>
                </a:lnTo>
                <a:lnTo>
                  <a:pt x="4543546" y="4475680"/>
                </a:lnTo>
                <a:lnTo>
                  <a:pt x="4587519" y="4460406"/>
                </a:lnTo>
                <a:lnTo>
                  <a:pt x="4628667" y="4439758"/>
                </a:lnTo>
                <a:lnTo>
                  <a:pt x="4666563" y="4414161"/>
                </a:lnTo>
                <a:lnTo>
                  <a:pt x="4700784" y="4384039"/>
                </a:lnTo>
                <a:lnTo>
                  <a:pt x="4730905" y="4349817"/>
                </a:lnTo>
                <a:lnTo>
                  <a:pt x="4756502" y="4311920"/>
                </a:lnTo>
                <a:lnTo>
                  <a:pt x="4777149" y="4270773"/>
                </a:lnTo>
                <a:lnTo>
                  <a:pt x="4792423" y="4226799"/>
                </a:lnTo>
                <a:lnTo>
                  <a:pt x="4801899" y="4180424"/>
                </a:lnTo>
                <a:lnTo>
                  <a:pt x="4805152" y="4132073"/>
                </a:lnTo>
                <a:lnTo>
                  <a:pt x="4805152" y="2227026"/>
                </a:lnTo>
                <a:lnTo>
                  <a:pt x="4801899" y="2178674"/>
                </a:lnTo>
                <a:lnTo>
                  <a:pt x="4792423" y="2132299"/>
                </a:lnTo>
                <a:lnTo>
                  <a:pt x="4777149" y="2088326"/>
                </a:lnTo>
                <a:lnTo>
                  <a:pt x="4756502" y="2047178"/>
                </a:lnTo>
                <a:lnTo>
                  <a:pt x="4730905" y="2009281"/>
                </a:lnTo>
                <a:lnTo>
                  <a:pt x="4700784" y="1975059"/>
                </a:lnTo>
                <a:lnTo>
                  <a:pt x="4666563" y="1944937"/>
                </a:lnTo>
                <a:lnTo>
                  <a:pt x="4628667" y="1919340"/>
                </a:lnTo>
                <a:lnTo>
                  <a:pt x="4587519" y="1898692"/>
                </a:lnTo>
                <a:lnTo>
                  <a:pt x="4543546" y="1883417"/>
                </a:lnTo>
                <a:lnTo>
                  <a:pt x="4497170" y="1873941"/>
                </a:lnTo>
                <a:lnTo>
                  <a:pt x="4448817" y="1870688"/>
                </a:lnTo>
                <a:lnTo>
                  <a:pt x="606327" y="1870688"/>
                </a:lnTo>
                <a:lnTo>
                  <a:pt x="0"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624" name="Google Shape;4624;p512"/>
          <p:cNvSpPr txBox="1"/>
          <p:nvPr/>
        </p:nvSpPr>
        <p:spPr>
          <a:xfrm>
            <a:off x="6954595" y="2513410"/>
            <a:ext cx="1786200" cy="784800"/>
          </a:xfrm>
          <a:prstGeom prst="rect">
            <a:avLst/>
          </a:prstGeom>
          <a:noFill/>
          <a:ln>
            <a:noFill/>
          </a:ln>
        </p:spPr>
        <p:txBody>
          <a:bodyPr anchorCtr="0" anchor="t" bIns="0" lIns="0" spcFirstLastPara="1" rIns="0" wrap="square" tIns="27725">
            <a:noAutofit/>
          </a:bodyPr>
          <a:lstStyle/>
          <a:p>
            <a:pPr indent="0" lvl="0" marL="0" marR="0" rtl="0" algn="ctr">
              <a:lnSpc>
                <a:spcPct val="113506"/>
              </a:lnSpc>
              <a:spcBef>
                <a:spcPts val="0"/>
              </a:spcBef>
              <a:spcAft>
                <a:spcPts val="0"/>
              </a:spcAft>
              <a:buNone/>
            </a:pPr>
            <a:r>
              <a:rPr b="1" lang="en" sz="1800">
                <a:solidFill>
                  <a:srgbClr val="FFFFFF"/>
                </a:solidFill>
                <a:latin typeface="Questrial"/>
                <a:ea typeface="Questrial"/>
                <a:cs typeface="Questrial"/>
                <a:sym typeface="Questrial"/>
              </a:rPr>
              <a:t>&lt;chr&gt; stands for  character string  </a:t>
            </a:r>
            <a:r>
              <a:rPr lang="en" sz="1800">
                <a:solidFill>
                  <a:srgbClr val="FFFFFF"/>
                </a:solidFill>
                <a:latin typeface="Questrial"/>
                <a:ea typeface="Questrial"/>
                <a:cs typeface="Questrial"/>
                <a:sym typeface="Questrial"/>
              </a:rPr>
              <a:t>(not a number)</a:t>
            </a:r>
            <a:endParaRPr sz="1800">
              <a:latin typeface="Questrial"/>
              <a:ea typeface="Questrial"/>
              <a:cs typeface="Questrial"/>
              <a:sym typeface="Questrial"/>
            </a:endParaRPr>
          </a:p>
        </p:txBody>
      </p:sp>
    </p:spTree>
  </p:cSld>
  <p:clrMapOvr>
    <a:masterClrMapping/>
  </p:clrMapOvr>
</p:sld>
</file>

<file path=ppt/slides/slide4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628" name="Shape 4628"/>
        <p:cNvGrpSpPr/>
        <p:nvPr/>
      </p:nvGrpSpPr>
      <p:grpSpPr>
        <a:xfrm>
          <a:off x="0" y="0"/>
          <a:ext cx="0" cy="0"/>
          <a:chOff x="0" y="0"/>
          <a:chExt cx="0" cy="0"/>
        </a:xfrm>
      </p:grpSpPr>
      <p:sp>
        <p:nvSpPr>
          <p:cNvPr id="4629" name="Google Shape;4629;p513"/>
          <p:cNvSpPr txBox="1"/>
          <p:nvPr>
            <p:ph idx="4294967295" type="title"/>
          </p:nvPr>
        </p:nvSpPr>
        <p:spPr>
          <a:xfrm>
            <a:off x="3197880" y="520872"/>
            <a:ext cx="30864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800">
                <a:solidFill>
                  <a:srgbClr val="000000"/>
                </a:solidFill>
                <a:latin typeface="Questrial"/>
                <a:ea typeface="Questrial"/>
                <a:cs typeface="Questrial"/>
                <a:sym typeface="Questrial"/>
              </a:rPr>
              <a:t>read_csv()</a:t>
            </a:r>
            <a:endParaRPr b="1" sz="3800">
              <a:latin typeface="Questrial"/>
              <a:ea typeface="Questrial"/>
              <a:cs typeface="Questrial"/>
              <a:sym typeface="Questrial"/>
            </a:endParaRPr>
          </a:p>
        </p:txBody>
      </p:sp>
      <p:sp>
        <p:nvSpPr>
          <p:cNvPr id="4630" name="Google Shape;4630;p513"/>
          <p:cNvSpPr/>
          <p:nvPr/>
        </p:nvSpPr>
        <p:spPr>
          <a:xfrm>
            <a:off x="1457455" y="1788550"/>
            <a:ext cx="6248292" cy="1034352"/>
          </a:xfrm>
          <a:custGeom>
            <a:rect b="b" l="l" r="r" t="t"/>
            <a:pathLst>
              <a:path extrusionOk="0" h="2273300" w="13732510">
                <a:moveTo>
                  <a:pt x="0" y="0"/>
                </a:moveTo>
                <a:lnTo>
                  <a:pt x="13732207" y="0"/>
                </a:lnTo>
                <a:lnTo>
                  <a:pt x="13732207" y="2272883"/>
                </a:lnTo>
                <a:lnTo>
                  <a:pt x="0" y="2272883"/>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631" name="Google Shape;4631;p513"/>
          <p:cNvSpPr/>
          <p:nvPr/>
        </p:nvSpPr>
        <p:spPr>
          <a:xfrm>
            <a:off x="1457455" y="1788550"/>
            <a:ext cx="6248292" cy="1034352"/>
          </a:xfrm>
          <a:custGeom>
            <a:rect b="b" l="l" r="r" t="t"/>
            <a:pathLst>
              <a:path extrusionOk="0" h="2273300" w="13732510">
                <a:moveTo>
                  <a:pt x="0" y="0"/>
                </a:moveTo>
                <a:lnTo>
                  <a:pt x="13732199" y="0"/>
                </a:lnTo>
                <a:lnTo>
                  <a:pt x="13732199" y="2272884"/>
                </a:lnTo>
                <a:lnTo>
                  <a:pt x="0" y="2272884"/>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632" name="Google Shape;4632;p513"/>
          <p:cNvSpPr txBox="1"/>
          <p:nvPr/>
        </p:nvSpPr>
        <p:spPr>
          <a:xfrm>
            <a:off x="1452958" y="1405522"/>
            <a:ext cx="5993100" cy="14226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1900">
                <a:latin typeface="Questrial"/>
                <a:ea typeface="Questrial"/>
                <a:cs typeface="Questrial"/>
                <a:sym typeface="Questrial"/>
              </a:rPr>
              <a:t>readr functions share a common syntax</a:t>
            </a:r>
            <a:endParaRPr sz="1900">
              <a:latin typeface="Questrial"/>
              <a:ea typeface="Questrial"/>
              <a:cs typeface="Questrial"/>
              <a:sym typeface="Questrial"/>
            </a:endParaRPr>
          </a:p>
          <a:p>
            <a:pPr indent="0" lvl="0" marL="76200" marR="0" rtl="0" algn="l">
              <a:lnSpc>
                <a:spcPct val="109100"/>
              </a:lnSpc>
              <a:spcBef>
                <a:spcPts val="1800"/>
              </a:spcBef>
              <a:spcAft>
                <a:spcPts val="0"/>
              </a:spcAft>
              <a:buNone/>
            </a:pPr>
            <a:r>
              <a:rPr lang="en" sz="1900">
                <a:latin typeface="Questrial"/>
                <a:ea typeface="Questrial"/>
                <a:cs typeface="Questrial"/>
                <a:sym typeface="Questrial"/>
              </a:rPr>
              <a:t>nimbus &lt;- read_csv("project/data/nimbus.csv", na =  ".",</a:t>
            </a:r>
            <a:endParaRPr sz="1900">
              <a:latin typeface="Questrial"/>
              <a:ea typeface="Questrial"/>
              <a:cs typeface="Questrial"/>
              <a:sym typeface="Questrial"/>
            </a:endParaRPr>
          </a:p>
          <a:p>
            <a:pPr indent="0" lvl="0" marL="317500" marR="0" rtl="0" algn="l">
              <a:lnSpc>
                <a:spcPct val="100000"/>
              </a:lnSpc>
              <a:spcBef>
                <a:spcPts val="700"/>
              </a:spcBef>
              <a:spcAft>
                <a:spcPts val="0"/>
              </a:spcAft>
              <a:buNone/>
            </a:pPr>
            <a:r>
              <a:rPr lang="en" sz="1900">
                <a:solidFill>
                  <a:srgbClr val="0365C0"/>
                </a:solidFill>
                <a:latin typeface="Questrial"/>
                <a:ea typeface="Questrial"/>
                <a:cs typeface="Questrial"/>
                <a:sym typeface="Questrial"/>
              </a:rPr>
              <a:t>col_types = list(ozone = col_double())</a:t>
            </a:r>
            <a:r>
              <a:rPr lang="en" sz="1900">
                <a:latin typeface="Questrial"/>
                <a:ea typeface="Questrial"/>
                <a:cs typeface="Questrial"/>
                <a:sym typeface="Questrial"/>
              </a:rPr>
              <a:t>)</a:t>
            </a:r>
            <a:endParaRPr sz="1900">
              <a:latin typeface="Questrial"/>
              <a:ea typeface="Questrial"/>
              <a:cs typeface="Questrial"/>
              <a:sym typeface="Questrial"/>
            </a:endParaRPr>
          </a:p>
        </p:txBody>
      </p:sp>
      <p:sp>
        <p:nvSpPr>
          <p:cNvPr id="4633" name="Google Shape;4633;p513"/>
          <p:cNvSpPr/>
          <p:nvPr/>
        </p:nvSpPr>
        <p:spPr>
          <a:xfrm>
            <a:off x="1209866" y="2689566"/>
            <a:ext cx="1507302" cy="1244784"/>
          </a:xfrm>
          <a:custGeom>
            <a:rect b="b" l="l" r="r" t="t"/>
            <a:pathLst>
              <a:path extrusionOk="0" h="3608070" w="3721734">
                <a:moveTo>
                  <a:pt x="3365080" y="990153"/>
                </a:moveTo>
                <a:lnTo>
                  <a:pt x="356336" y="990153"/>
                </a:lnTo>
                <a:lnTo>
                  <a:pt x="307985" y="993406"/>
                </a:lnTo>
                <a:lnTo>
                  <a:pt x="261610" y="1002882"/>
                </a:lnTo>
                <a:lnTo>
                  <a:pt x="217636" y="1018156"/>
                </a:lnTo>
                <a:lnTo>
                  <a:pt x="176489" y="1038804"/>
                </a:lnTo>
                <a:lnTo>
                  <a:pt x="138592" y="1064401"/>
                </a:lnTo>
                <a:lnTo>
                  <a:pt x="104370" y="1094523"/>
                </a:lnTo>
                <a:lnTo>
                  <a:pt x="74248" y="1128745"/>
                </a:lnTo>
                <a:lnTo>
                  <a:pt x="48651" y="1166642"/>
                </a:lnTo>
                <a:lnTo>
                  <a:pt x="28003" y="1207789"/>
                </a:lnTo>
                <a:lnTo>
                  <a:pt x="12729" y="1251763"/>
                </a:lnTo>
                <a:lnTo>
                  <a:pt x="3253" y="1298138"/>
                </a:lnTo>
                <a:lnTo>
                  <a:pt x="0" y="1346489"/>
                </a:lnTo>
                <a:lnTo>
                  <a:pt x="0" y="3251536"/>
                </a:lnTo>
                <a:lnTo>
                  <a:pt x="3253" y="3299888"/>
                </a:lnTo>
                <a:lnTo>
                  <a:pt x="12729" y="3346263"/>
                </a:lnTo>
                <a:lnTo>
                  <a:pt x="28003" y="3390237"/>
                </a:lnTo>
                <a:lnTo>
                  <a:pt x="48651" y="3431384"/>
                </a:lnTo>
                <a:lnTo>
                  <a:pt x="74248" y="3469281"/>
                </a:lnTo>
                <a:lnTo>
                  <a:pt x="104370" y="3503503"/>
                </a:lnTo>
                <a:lnTo>
                  <a:pt x="138592" y="3533625"/>
                </a:lnTo>
                <a:lnTo>
                  <a:pt x="176489" y="3559222"/>
                </a:lnTo>
                <a:lnTo>
                  <a:pt x="217636" y="3579870"/>
                </a:lnTo>
                <a:lnTo>
                  <a:pt x="261610" y="3595145"/>
                </a:lnTo>
                <a:lnTo>
                  <a:pt x="307985" y="3604621"/>
                </a:lnTo>
                <a:lnTo>
                  <a:pt x="356336" y="3607874"/>
                </a:lnTo>
                <a:lnTo>
                  <a:pt x="3365080" y="3607874"/>
                </a:lnTo>
                <a:lnTo>
                  <a:pt x="3413432" y="3604621"/>
                </a:lnTo>
                <a:lnTo>
                  <a:pt x="3459807" y="3595144"/>
                </a:lnTo>
                <a:lnTo>
                  <a:pt x="3503780" y="3579870"/>
                </a:lnTo>
                <a:lnTo>
                  <a:pt x="3544928" y="3559222"/>
                </a:lnTo>
                <a:lnTo>
                  <a:pt x="3582825" y="3533624"/>
                </a:lnTo>
                <a:lnTo>
                  <a:pt x="3617046" y="3503502"/>
                </a:lnTo>
                <a:lnTo>
                  <a:pt x="3647168" y="3469281"/>
                </a:lnTo>
                <a:lnTo>
                  <a:pt x="3672765" y="3431384"/>
                </a:lnTo>
                <a:lnTo>
                  <a:pt x="3693414" y="3390236"/>
                </a:lnTo>
                <a:lnTo>
                  <a:pt x="3708688" y="3346263"/>
                </a:lnTo>
                <a:lnTo>
                  <a:pt x="3718164" y="3299888"/>
                </a:lnTo>
                <a:lnTo>
                  <a:pt x="3721417" y="3251536"/>
                </a:lnTo>
                <a:lnTo>
                  <a:pt x="3721417" y="1346489"/>
                </a:lnTo>
                <a:lnTo>
                  <a:pt x="3718164" y="1298138"/>
                </a:lnTo>
                <a:lnTo>
                  <a:pt x="3708688" y="1251763"/>
                </a:lnTo>
                <a:lnTo>
                  <a:pt x="3693414" y="1207789"/>
                </a:lnTo>
                <a:lnTo>
                  <a:pt x="3672765" y="1166642"/>
                </a:lnTo>
                <a:lnTo>
                  <a:pt x="3647168" y="1128745"/>
                </a:lnTo>
                <a:lnTo>
                  <a:pt x="3617046" y="1094523"/>
                </a:lnTo>
                <a:lnTo>
                  <a:pt x="3582825" y="1064401"/>
                </a:lnTo>
                <a:lnTo>
                  <a:pt x="3544928" y="1038804"/>
                </a:lnTo>
                <a:lnTo>
                  <a:pt x="3503780" y="1018156"/>
                </a:lnTo>
                <a:lnTo>
                  <a:pt x="3459807" y="1002882"/>
                </a:lnTo>
                <a:lnTo>
                  <a:pt x="3413432" y="993406"/>
                </a:lnTo>
                <a:lnTo>
                  <a:pt x="3365080" y="990153"/>
                </a:lnTo>
                <a:close/>
              </a:path>
              <a:path extrusionOk="0" h="3608070" w="3721734">
                <a:moveTo>
                  <a:pt x="1474758" y="0"/>
                </a:moveTo>
                <a:lnTo>
                  <a:pt x="1370049" y="990153"/>
                </a:lnTo>
                <a:lnTo>
                  <a:pt x="1579794" y="990153"/>
                </a:lnTo>
                <a:lnTo>
                  <a:pt x="1474758"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700">
              <a:latin typeface="Questrial"/>
              <a:ea typeface="Questrial"/>
              <a:cs typeface="Questrial"/>
              <a:sym typeface="Questrial"/>
            </a:endParaRPr>
          </a:p>
        </p:txBody>
      </p:sp>
      <p:sp>
        <p:nvSpPr>
          <p:cNvPr id="4634" name="Google Shape;4634;p513"/>
          <p:cNvSpPr txBox="1"/>
          <p:nvPr/>
        </p:nvSpPr>
        <p:spPr>
          <a:xfrm>
            <a:off x="1232593" y="3104384"/>
            <a:ext cx="1413600" cy="789900"/>
          </a:xfrm>
          <a:prstGeom prst="rect">
            <a:avLst/>
          </a:prstGeom>
          <a:noFill/>
          <a:ln>
            <a:noFill/>
          </a:ln>
        </p:spPr>
        <p:txBody>
          <a:bodyPr anchorCtr="0" anchor="t" bIns="0" lIns="0" spcFirstLastPara="1" rIns="0" wrap="square" tIns="19050">
            <a:noAutofit/>
          </a:bodyPr>
          <a:lstStyle/>
          <a:p>
            <a:pPr indent="0" lvl="0" marL="0" marR="0" rtl="0" algn="ctr">
              <a:lnSpc>
                <a:spcPct val="95500"/>
              </a:lnSpc>
              <a:spcBef>
                <a:spcPts val="0"/>
              </a:spcBef>
              <a:spcAft>
                <a:spcPts val="0"/>
              </a:spcAft>
              <a:buNone/>
            </a:pPr>
            <a:r>
              <a:rPr b="1" lang="en" sz="1700">
                <a:solidFill>
                  <a:srgbClr val="FFFFFF"/>
                </a:solidFill>
                <a:latin typeface="Questrial"/>
                <a:ea typeface="Questrial"/>
                <a:cs typeface="Questrial"/>
                <a:sym typeface="Questrial"/>
              </a:rPr>
              <a:t>Manually  specify column types.</a:t>
            </a:r>
            <a:endParaRPr sz="1700">
              <a:latin typeface="Questrial"/>
              <a:ea typeface="Questrial"/>
              <a:cs typeface="Questrial"/>
              <a:sym typeface="Questrial"/>
            </a:endParaRPr>
          </a:p>
        </p:txBody>
      </p:sp>
      <p:sp>
        <p:nvSpPr>
          <p:cNvPr id="4635" name="Google Shape;4635;p513"/>
          <p:cNvSpPr/>
          <p:nvPr/>
        </p:nvSpPr>
        <p:spPr>
          <a:xfrm>
            <a:off x="2816858" y="2688906"/>
            <a:ext cx="548235" cy="1246098"/>
          </a:xfrm>
          <a:custGeom>
            <a:rect b="b" l="l" r="r" t="t"/>
            <a:pathLst>
              <a:path extrusionOk="0" h="3611879" w="1362075">
                <a:moveTo>
                  <a:pt x="979682" y="0"/>
                </a:moveTo>
                <a:lnTo>
                  <a:pt x="874973" y="993752"/>
                </a:lnTo>
                <a:lnTo>
                  <a:pt x="356337" y="993752"/>
                </a:lnTo>
                <a:lnTo>
                  <a:pt x="307986" y="997006"/>
                </a:lnTo>
                <a:lnTo>
                  <a:pt x="261611" y="1006482"/>
                </a:lnTo>
                <a:lnTo>
                  <a:pt x="217637" y="1021756"/>
                </a:lnTo>
                <a:lnTo>
                  <a:pt x="176489" y="1042404"/>
                </a:lnTo>
                <a:lnTo>
                  <a:pt x="138592" y="1068001"/>
                </a:lnTo>
                <a:lnTo>
                  <a:pt x="104371" y="1098123"/>
                </a:lnTo>
                <a:lnTo>
                  <a:pt x="74249" y="1132345"/>
                </a:lnTo>
                <a:lnTo>
                  <a:pt x="48651" y="1170242"/>
                </a:lnTo>
                <a:lnTo>
                  <a:pt x="28003" y="1211389"/>
                </a:lnTo>
                <a:lnTo>
                  <a:pt x="12729" y="1255363"/>
                </a:lnTo>
                <a:lnTo>
                  <a:pt x="3253" y="1301738"/>
                </a:lnTo>
                <a:lnTo>
                  <a:pt x="0" y="1350089"/>
                </a:lnTo>
                <a:lnTo>
                  <a:pt x="0" y="3255136"/>
                </a:lnTo>
                <a:lnTo>
                  <a:pt x="3253" y="3303488"/>
                </a:lnTo>
                <a:lnTo>
                  <a:pt x="12729" y="3349863"/>
                </a:lnTo>
                <a:lnTo>
                  <a:pt x="28003" y="3393837"/>
                </a:lnTo>
                <a:lnTo>
                  <a:pt x="48651" y="3434984"/>
                </a:lnTo>
                <a:lnTo>
                  <a:pt x="74249" y="3472881"/>
                </a:lnTo>
                <a:lnTo>
                  <a:pt x="104371" y="3507103"/>
                </a:lnTo>
                <a:lnTo>
                  <a:pt x="138592" y="3537225"/>
                </a:lnTo>
                <a:lnTo>
                  <a:pt x="176489" y="3562822"/>
                </a:lnTo>
                <a:lnTo>
                  <a:pt x="217637" y="3583470"/>
                </a:lnTo>
                <a:lnTo>
                  <a:pt x="261611" y="3598745"/>
                </a:lnTo>
                <a:lnTo>
                  <a:pt x="307986" y="3608221"/>
                </a:lnTo>
                <a:lnTo>
                  <a:pt x="356337" y="3611474"/>
                </a:lnTo>
                <a:lnTo>
                  <a:pt x="1005532" y="3611474"/>
                </a:lnTo>
                <a:lnTo>
                  <a:pt x="1053884" y="3608221"/>
                </a:lnTo>
                <a:lnTo>
                  <a:pt x="1100259" y="3598744"/>
                </a:lnTo>
                <a:lnTo>
                  <a:pt x="1144232" y="3583470"/>
                </a:lnTo>
                <a:lnTo>
                  <a:pt x="1185380" y="3562821"/>
                </a:lnTo>
                <a:lnTo>
                  <a:pt x="1223277" y="3537224"/>
                </a:lnTo>
                <a:lnTo>
                  <a:pt x="1257498" y="3507102"/>
                </a:lnTo>
                <a:lnTo>
                  <a:pt x="1287620" y="3472881"/>
                </a:lnTo>
                <a:lnTo>
                  <a:pt x="1313217" y="3434984"/>
                </a:lnTo>
                <a:lnTo>
                  <a:pt x="1333866" y="3393836"/>
                </a:lnTo>
                <a:lnTo>
                  <a:pt x="1349140" y="3349863"/>
                </a:lnTo>
                <a:lnTo>
                  <a:pt x="1358616" y="3303488"/>
                </a:lnTo>
                <a:lnTo>
                  <a:pt x="1361869" y="3255136"/>
                </a:lnTo>
                <a:lnTo>
                  <a:pt x="1361869" y="1350089"/>
                </a:lnTo>
                <a:lnTo>
                  <a:pt x="1358396" y="1300261"/>
                </a:lnTo>
                <a:lnTo>
                  <a:pt x="1348292" y="1252585"/>
                </a:lnTo>
                <a:lnTo>
                  <a:pt x="1332029" y="1207519"/>
                </a:lnTo>
                <a:lnTo>
                  <a:pt x="1310079" y="1165521"/>
                </a:lnTo>
                <a:lnTo>
                  <a:pt x="1282913" y="1127048"/>
                </a:lnTo>
                <a:lnTo>
                  <a:pt x="1251004" y="1092557"/>
                </a:lnTo>
                <a:lnTo>
                  <a:pt x="1214824" y="1062506"/>
                </a:lnTo>
                <a:lnTo>
                  <a:pt x="1174844" y="1037353"/>
                </a:lnTo>
                <a:lnTo>
                  <a:pt x="1131536" y="1017555"/>
                </a:lnTo>
                <a:lnTo>
                  <a:pt x="1085373" y="1003569"/>
                </a:lnTo>
                <a:lnTo>
                  <a:pt x="979682"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636" name="Google Shape;4636;p513"/>
          <p:cNvSpPr txBox="1"/>
          <p:nvPr/>
        </p:nvSpPr>
        <p:spPr>
          <a:xfrm>
            <a:off x="2931358" y="3275517"/>
            <a:ext cx="322200" cy="2805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b="1" lang="en" sz="1700">
                <a:solidFill>
                  <a:srgbClr val="FFFFFF"/>
                </a:solidFill>
                <a:latin typeface="Questrial"/>
                <a:ea typeface="Questrial"/>
                <a:cs typeface="Questrial"/>
                <a:sym typeface="Questrial"/>
              </a:rPr>
              <a:t>list</a:t>
            </a:r>
            <a:endParaRPr sz="1700">
              <a:latin typeface="Questrial"/>
              <a:ea typeface="Questrial"/>
              <a:cs typeface="Questrial"/>
              <a:sym typeface="Questrial"/>
            </a:endParaRPr>
          </a:p>
        </p:txBody>
      </p:sp>
      <p:sp>
        <p:nvSpPr>
          <p:cNvPr id="4637" name="Google Shape;4637;p513"/>
          <p:cNvSpPr/>
          <p:nvPr/>
        </p:nvSpPr>
        <p:spPr>
          <a:xfrm>
            <a:off x="3428903" y="2628135"/>
            <a:ext cx="1001414" cy="1350962"/>
          </a:xfrm>
          <a:custGeom>
            <a:rect b="b" l="l" r="r" t="t"/>
            <a:pathLst>
              <a:path extrusionOk="0" h="3651250" w="2200909">
                <a:moveTo>
                  <a:pt x="1844512" y="1033018"/>
                </a:moveTo>
                <a:lnTo>
                  <a:pt x="356337" y="1033018"/>
                </a:lnTo>
                <a:lnTo>
                  <a:pt x="307986" y="1036271"/>
                </a:lnTo>
                <a:lnTo>
                  <a:pt x="261611" y="1045747"/>
                </a:lnTo>
                <a:lnTo>
                  <a:pt x="217637" y="1061022"/>
                </a:lnTo>
                <a:lnTo>
                  <a:pt x="176489" y="1081670"/>
                </a:lnTo>
                <a:lnTo>
                  <a:pt x="138592" y="1107267"/>
                </a:lnTo>
                <a:lnTo>
                  <a:pt x="104371" y="1137389"/>
                </a:lnTo>
                <a:lnTo>
                  <a:pt x="74249" y="1171611"/>
                </a:lnTo>
                <a:lnTo>
                  <a:pt x="48651" y="1209507"/>
                </a:lnTo>
                <a:lnTo>
                  <a:pt x="28003" y="1250655"/>
                </a:lnTo>
                <a:lnTo>
                  <a:pt x="12729" y="1294629"/>
                </a:lnTo>
                <a:lnTo>
                  <a:pt x="3253" y="1341003"/>
                </a:lnTo>
                <a:lnTo>
                  <a:pt x="0" y="1389355"/>
                </a:lnTo>
                <a:lnTo>
                  <a:pt x="0" y="3294402"/>
                </a:lnTo>
                <a:lnTo>
                  <a:pt x="3253" y="3342754"/>
                </a:lnTo>
                <a:lnTo>
                  <a:pt x="12729" y="3389129"/>
                </a:lnTo>
                <a:lnTo>
                  <a:pt x="28003" y="3433103"/>
                </a:lnTo>
                <a:lnTo>
                  <a:pt x="48651" y="3474250"/>
                </a:lnTo>
                <a:lnTo>
                  <a:pt x="74249" y="3512147"/>
                </a:lnTo>
                <a:lnTo>
                  <a:pt x="104371" y="3546369"/>
                </a:lnTo>
                <a:lnTo>
                  <a:pt x="138592" y="3576491"/>
                </a:lnTo>
                <a:lnTo>
                  <a:pt x="176489" y="3602088"/>
                </a:lnTo>
                <a:lnTo>
                  <a:pt x="217637" y="3622736"/>
                </a:lnTo>
                <a:lnTo>
                  <a:pt x="261611" y="3638011"/>
                </a:lnTo>
                <a:lnTo>
                  <a:pt x="307986" y="3647487"/>
                </a:lnTo>
                <a:lnTo>
                  <a:pt x="356337" y="3650740"/>
                </a:lnTo>
                <a:lnTo>
                  <a:pt x="1844512" y="3650740"/>
                </a:lnTo>
                <a:lnTo>
                  <a:pt x="1892864" y="3647486"/>
                </a:lnTo>
                <a:lnTo>
                  <a:pt x="1939240" y="3638010"/>
                </a:lnTo>
                <a:lnTo>
                  <a:pt x="1983213" y="3622736"/>
                </a:lnTo>
                <a:lnTo>
                  <a:pt x="2024360" y="3602087"/>
                </a:lnTo>
                <a:lnTo>
                  <a:pt x="2062257" y="3576490"/>
                </a:lnTo>
                <a:lnTo>
                  <a:pt x="2096478" y="3546368"/>
                </a:lnTo>
                <a:lnTo>
                  <a:pt x="2126598" y="3512146"/>
                </a:lnTo>
                <a:lnTo>
                  <a:pt x="2152195" y="3474249"/>
                </a:lnTo>
                <a:lnTo>
                  <a:pt x="2172842" y="3433102"/>
                </a:lnTo>
                <a:lnTo>
                  <a:pt x="2188116" y="3389128"/>
                </a:lnTo>
                <a:lnTo>
                  <a:pt x="2197592" y="3342753"/>
                </a:lnTo>
                <a:lnTo>
                  <a:pt x="2200845" y="3294402"/>
                </a:lnTo>
                <a:lnTo>
                  <a:pt x="2200845" y="1389355"/>
                </a:lnTo>
                <a:lnTo>
                  <a:pt x="2197592" y="1341003"/>
                </a:lnTo>
                <a:lnTo>
                  <a:pt x="2188116" y="1294629"/>
                </a:lnTo>
                <a:lnTo>
                  <a:pt x="2172842" y="1250655"/>
                </a:lnTo>
                <a:lnTo>
                  <a:pt x="2152195" y="1209507"/>
                </a:lnTo>
                <a:lnTo>
                  <a:pt x="2126598" y="1171611"/>
                </a:lnTo>
                <a:lnTo>
                  <a:pt x="2096478" y="1137389"/>
                </a:lnTo>
                <a:lnTo>
                  <a:pt x="2062257" y="1107267"/>
                </a:lnTo>
                <a:lnTo>
                  <a:pt x="2024360" y="1081670"/>
                </a:lnTo>
                <a:lnTo>
                  <a:pt x="1983213" y="1061022"/>
                </a:lnTo>
                <a:lnTo>
                  <a:pt x="1939240" y="1045747"/>
                </a:lnTo>
                <a:lnTo>
                  <a:pt x="1892864" y="1036271"/>
                </a:lnTo>
                <a:lnTo>
                  <a:pt x="1844512" y="1033018"/>
                </a:lnTo>
                <a:close/>
              </a:path>
              <a:path extrusionOk="0" h="3651250" w="2200909">
                <a:moveTo>
                  <a:pt x="499984" y="0"/>
                </a:moveTo>
                <a:lnTo>
                  <a:pt x="395275" y="1033018"/>
                </a:lnTo>
                <a:lnTo>
                  <a:pt x="604693" y="1033018"/>
                </a:lnTo>
                <a:lnTo>
                  <a:pt x="499984" y="0"/>
                </a:lnTo>
                <a:close/>
              </a:path>
            </a:pathLst>
          </a:custGeom>
          <a:solidFill>
            <a:srgbClr val="C0C0C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638" name="Google Shape;4638;p513"/>
          <p:cNvSpPr txBox="1"/>
          <p:nvPr/>
        </p:nvSpPr>
        <p:spPr>
          <a:xfrm>
            <a:off x="3493745" y="3233053"/>
            <a:ext cx="871500" cy="532500"/>
          </a:xfrm>
          <a:prstGeom prst="rect">
            <a:avLst/>
          </a:prstGeom>
          <a:noFill/>
          <a:ln>
            <a:noFill/>
          </a:ln>
        </p:spPr>
        <p:txBody>
          <a:bodyPr anchorCtr="0" anchor="t" bIns="0" lIns="0" spcFirstLastPara="1" rIns="0" wrap="square" tIns="27725">
            <a:noAutofit/>
          </a:bodyPr>
          <a:lstStyle/>
          <a:p>
            <a:pPr indent="-88900" lvl="0" marL="88900" marR="0" rtl="0" algn="l">
              <a:lnSpc>
                <a:spcPct val="113506"/>
              </a:lnSpc>
              <a:spcBef>
                <a:spcPts val="0"/>
              </a:spcBef>
              <a:spcAft>
                <a:spcPts val="0"/>
              </a:spcAft>
              <a:buNone/>
            </a:pPr>
            <a:r>
              <a:rPr b="1" lang="en" sz="1700">
                <a:solidFill>
                  <a:srgbClr val="FFFFFF"/>
                </a:solidFill>
                <a:latin typeface="Questrial"/>
                <a:ea typeface="Questrial"/>
                <a:cs typeface="Questrial"/>
                <a:sym typeface="Questrial"/>
              </a:rPr>
              <a:t>column  name</a:t>
            </a:r>
            <a:endParaRPr sz="1700">
              <a:latin typeface="Questrial"/>
              <a:ea typeface="Questrial"/>
              <a:cs typeface="Questrial"/>
              <a:sym typeface="Questrial"/>
            </a:endParaRPr>
          </a:p>
        </p:txBody>
      </p:sp>
      <p:sp>
        <p:nvSpPr>
          <p:cNvPr id="4639" name="Google Shape;4639;p513"/>
          <p:cNvSpPr/>
          <p:nvPr/>
        </p:nvSpPr>
        <p:spPr>
          <a:xfrm>
            <a:off x="4605203" y="2689123"/>
            <a:ext cx="1745558" cy="1246378"/>
          </a:xfrm>
          <a:custGeom>
            <a:rect b="b" l="l" r="r" t="t"/>
            <a:pathLst>
              <a:path extrusionOk="0" h="3561079" w="6019165">
                <a:moveTo>
                  <a:pt x="5662466" y="943034"/>
                </a:moveTo>
                <a:lnTo>
                  <a:pt x="356345" y="943034"/>
                </a:lnTo>
                <a:lnTo>
                  <a:pt x="307992" y="946287"/>
                </a:lnTo>
                <a:lnTo>
                  <a:pt x="261615" y="955763"/>
                </a:lnTo>
                <a:lnTo>
                  <a:pt x="217641" y="971037"/>
                </a:lnTo>
                <a:lnTo>
                  <a:pt x="176492" y="991685"/>
                </a:lnTo>
                <a:lnTo>
                  <a:pt x="138594" y="1017282"/>
                </a:lnTo>
                <a:lnTo>
                  <a:pt x="104372" y="1047404"/>
                </a:lnTo>
                <a:lnTo>
                  <a:pt x="74250" y="1081626"/>
                </a:lnTo>
                <a:lnTo>
                  <a:pt x="48652" y="1119523"/>
                </a:lnTo>
                <a:lnTo>
                  <a:pt x="28003" y="1160670"/>
                </a:lnTo>
                <a:lnTo>
                  <a:pt x="12729" y="1204644"/>
                </a:lnTo>
                <a:lnTo>
                  <a:pt x="3253" y="1251019"/>
                </a:lnTo>
                <a:lnTo>
                  <a:pt x="0" y="1299370"/>
                </a:lnTo>
                <a:lnTo>
                  <a:pt x="0" y="3204417"/>
                </a:lnTo>
                <a:lnTo>
                  <a:pt x="3253" y="3252769"/>
                </a:lnTo>
                <a:lnTo>
                  <a:pt x="12729" y="3299144"/>
                </a:lnTo>
                <a:lnTo>
                  <a:pt x="28003" y="3343118"/>
                </a:lnTo>
                <a:lnTo>
                  <a:pt x="48652" y="3384265"/>
                </a:lnTo>
                <a:lnTo>
                  <a:pt x="74250" y="3422162"/>
                </a:lnTo>
                <a:lnTo>
                  <a:pt x="104372" y="3456384"/>
                </a:lnTo>
                <a:lnTo>
                  <a:pt x="138594" y="3486506"/>
                </a:lnTo>
                <a:lnTo>
                  <a:pt x="176492" y="3512103"/>
                </a:lnTo>
                <a:lnTo>
                  <a:pt x="217641" y="3532751"/>
                </a:lnTo>
                <a:lnTo>
                  <a:pt x="261615" y="3548026"/>
                </a:lnTo>
                <a:lnTo>
                  <a:pt x="307992" y="3557502"/>
                </a:lnTo>
                <a:lnTo>
                  <a:pt x="356345" y="3560755"/>
                </a:lnTo>
                <a:lnTo>
                  <a:pt x="5662466" y="3560755"/>
                </a:lnTo>
                <a:lnTo>
                  <a:pt x="5710817" y="3557502"/>
                </a:lnTo>
                <a:lnTo>
                  <a:pt x="5757191" y="3548025"/>
                </a:lnTo>
                <a:lnTo>
                  <a:pt x="5801164" y="3532751"/>
                </a:lnTo>
                <a:lnTo>
                  <a:pt x="5842311" y="3512103"/>
                </a:lnTo>
                <a:lnTo>
                  <a:pt x="5880208" y="3486505"/>
                </a:lnTo>
                <a:lnTo>
                  <a:pt x="5914429" y="3456383"/>
                </a:lnTo>
                <a:lnTo>
                  <a:pt x="5944551" y="3422162"/>
                </a:lnTo>
                <a:lnTo>
                  <a:pt x="5970149" y="3384265"/>
                </a:lnTo>
                <a:lnTo>
                  <a:pt x="5990797" y="3343117"/>
                </a:lnTo>
                <a:lnTo>
                  <a:pt x="6006071" y="3299144"/>
                </a:lnTo>
                <a:lnTo>
                  <a:pt x="6015547" y="3252769"/>
                </a:lnTo>
                <a:lnTo>
                  <a:pt x="6018801" y="3204417"/>
                </a:lnTo>
                <a:lnTo>
                  <a:pt x="6018801" y="1299370"/>
                </a:lnTo>
                <a:lnTo>
                  <a:pt x="6015547" y="1251019"/>
                </a:lnTo>
                <a:lnTo>
                  <a:pt x="6006071" y="1204644"/>
                </a:lnTo>
                <a:lnTo>
                  <a:pt x="5990797" y="1160670"/>
                </a:lnTo>
                <a:lnTo>
                  <a:pt x="5970149" y="1119523"/>
                </a:lnTo>
                <a:lnTo>
                  <a:pt x="5944551" y="1081626"/>
                </a:lnTo>
                <a:lnTo>
                  <a:pt x="5914429" y="1047404"/>
                </a:lnTo>
                <a:lnTo>
                  <a:pt x="5880208" y="1017282"/>
                </a:lnTo>
                <a:lnTo>
                  <a:pt x="5842311" y="991685"/>
                </a:lnTo>
                <a:lnTo>
                  <a:pt x="5801164" y="971037"/>
                </a:lnTo>
                <a:lnTo>
                  <a:pt x="5757191" y="955763"/>
                </a:lnTo>
                <a:lnTo>
                  <a:pt x="5710817" y="946287"/>
                </a:lnTo>
                <a:lnTo>
                  <a:pt x="5662466" y="943034"/>
                </a:lnTo>
                <a:close/>
              </a:path>
              <a:path extrusionOk="0" h="3561079" w="6019165">
                <a:moveTo>
                  <a:pt x="1856299" y="0"/>
                </a:moveTo>
                <a:lnTo>
                  <a:pt x="1751590" y="943034"/>
                </a:lnTo>
                <a:lnTo>
                  <a:pt x="1960673" y="943034"/>
                </a:lnTo>
                <a:lnTo>
                  <a:pt x="1856299" y="0"/>
                </a:lnTo>
                <a:close/>
              </a:path>
            </a:pathLst>
          </a:custGeom>
          <a:solidFill>
            <a:srgbClr val="9191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640" name="Google Shape;4640;p513"/>
          <p:cNvSpPr txBox="1"/>
          <p:nvPr/>
        </p:nvSpPr>
        <p:spPr>
          <a:xfrm>
            <a:off x="4728001" y="3233053"/>
            <a:ext cx="1506600" cy="532500"/>
          </a:xfrm>
          <a:prstGeom prst="rect">
            <a:avLst/>
          </a:prstGeom>
          <a:noFill/>
          <a:ln>
            <a:noFill/>
          </a:ln>
        </p:spPr>
        <p:txBody>
          <a:bodyPr anchorCtr="0" anchor="t" bIns="0" lIns="0" spcFirstLastPara="1" rIns="0" wrap="square" tIns="27725">
            <a:noAutofit/>
          </a:bodyPr>
          <a:lstStyle/>
          <a:p>
            <a:pPr indent="-215900" lvl="0" marL="215900" marR="0" rtl="0" algn="l">
              <a:lnSpc>
                <a:spcPct val="113506"/>
              </a:lnSpc>
              <a:spcBef>
                <a:spcPts val="0"/>
              </a:spcBef>
              <a:spcAft>
                <a:spcPts val="0"/>
              </a:spcAft>
              <a:buNone/>
            </a:pPr>
            <a:r>
              <a:rPr b="1" lang="en" sz="1700">
                <a:solidFill>
                  <a:srgbClr val="FFFFFF"/>
                </a:solidFill>
                <a:latin typeface="Questrial"/>
                <a:ea typeface="Questrial"/>
                <a:cs typeface="Questrial"/>
                <a:sym typeface="Questrial"/>
              </a:rPr>
              <a:t>Column type  function</a:t>
            </a:r>
            <a:endParaRPr sz="1700">
              <a:latin typeface="Questrial"/>
              <a:ea typeface="Questrial"/>
              <a:cs typeface="Questrial"/>
              <a:sym typeface="Questrial"/>
            </a:endParaRPr>
          </a:p>
        </p:txBody>
      </p:sp>
    </p:spTree>
  </p:cSld>
  <p:clrMapOvr>
    <a:masterClrMapping/>
  </p:clrMapOvr>
</p:sld>
</file>

<file path=ppt/slides/slide4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644" name="Shape 4644"/>
        <p:cNvGrpSpPr/>
        <p:nvPr/>
      </p:nvGrpSpPr>
      <p:grpSpPr>
        <a:xfrm>
          <a:off x="0" y="0"/>
          <a:ext cx="0" cy="0"/>
          <a:chOff x="0" y="0"/>
          <a:chExt cx="0" cy="0"/>
        </a:xfrm>
      </p:grpSpPr>
      <p:graphicFrame>
        <p:nvGraphicFramePr>
          <p:cNvPr id="4645" name="Google Shape;4645;p514"/>
          <p:cNvGraphicFramePr/>
          <p:nvPr/>
        </p:nvGraphicFramePr>
        <p:xfrm>
          <a:off x="1276350" y="380973"/>
          <a:ext cx="3000000" cy="3000000"/>
        </p:xfrm>
        <a:graphic>
          <a:graphicData uri="http://schemas.openxmlformats.org/drawingml/2006/table">
            <a:tbl>
              <a:tblPr bandRow="1" firstRow="1">
                <a:noFill/>
                <a:tableStyleId>{86380251-1022-4E59-A97C-39B196FD709A}</a:tableStyleId>
              </a:tblPr>
              <a:tblGrid>
                <a:gridCol w="2052050"/>
                <a:gridCol w="4524050"/>
              </a:tblGrid>
              <a:tr h="353925">
                <a:tc>
                  <a:txBody>
                    <a:bodyPr/>
                    <a:lstStyle/>
                    <a:p>
                      <a:pPr indent="0" lvl="0" marL="393700" marR="0" rtl="0" algn="l">
                        <a:lnSpc>
                          <a:spcPct val="100000"/>
                        </a:lnSpc>
                        <a:spcBef>
                          <a:spcPts val="0"/>
                        </a:spcBef>
                        <a:spcAft>
                          <a:spcPts val="0"/>
                        </a:spcAft>
                        <a:buNone/>
                      </a:pPr>
                      <a:r>
                        <a:rPr lang="en" sz="1600" u="none" cap="none" strike="noStrike">
                          <a:latin typeface="Questrial"/>
                          <a:ea typeface="Questrial"/>
                          <a:cs typeface="Questrial"/>
                          <a:sym typeface="Questrial"/>
                        </a:rPr>
                        <a:t>type function</a:t>
                      </a:r>
                      <a:endParaRPr sz="1600" u="none" cap="none" strike="noStrike">
                        <a:latin typeface="Questrial"/>
                        <a:ea typeface="Questrial"/>
                        <a:cs typeface="Questrial"/>
                        <a:sym typeface="Questrial"/>
                      </a:endParaRPr>
                    </a:p>
                  </a:txBody>
                  <a:tcPr marT="38700" marB="0" marR="0" marL="0">
                    <a:lnL cap="flat" cmpd="sng" w="53975">
                      <a:solidFill>
                        <a:srgbClr val="FFFFFF"/>
                      </a:solidFill>
                      <a:prstDash val="solid"/>
                      <a:round/>
                      <a:headEnd len="sm" w="sm" type="none"/>
                      <a:tailEnd len="sm" w="sm" type="none"/>
                    </a:lnL>
                    <a:lnT cap="flat" cmpd="sng" w="53975">
                      <a:solidFill>
                        <a:srgbClr val="FFFFFF"/>
                      </a:solidFill>
                      <a:prstDash val="solid"/>
                      <a:round/>
                      <a:headEnd len="sm" w="sm" type="none"/>
                      <a:tailEnd len="sm" w="sm" type="none"/>
                    </a:lnT>
                    <a:lnB cap="flat" cmpd="sng" w="5397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lang="en" sz="1600" u="none" cap="none" strike="noStrike">
                          <a:latin typeface="Questrial"/>
                          <a:ea typeface="Questrial"/>
                          <a:cs typeface="Questrial"/>
                          <a:sym typeface="Questrial"/>
                        </a:rPr>
                        <a:t>data type</a:t>
                      </a:r>
                      <a:endParaRPr sz="1600" u="none" cap="none" strike="noStrike">
                        <a:latin typeface="Questrial"/>
                        <a:ea typeface="Questrial"/>
                        <a:cs typeface="Questrial"/>
                        <a:sym typeface="Questrial"/>
                      </a:endParaRPr>
                    </a:p>
                  </a:txBody>
                  <a:tcPr marT="38700" marB="0" marR="0" marL="0">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000000"/>
                      </a:solidFill>
                      <a:prstDash val="solid"/>
                      <a:round/>
                      <a:headEnd len="sm" w="sm" type="none"/>
                      <a:tailEnd len="sm" w="sm" type="none"/>
                    </a:lnB>
                    <a:solidFill>
                      <a:srgbClr val="EFEFEF"/>
                    </a:solidFill>
                  </a:tcPr>
                </a:tc>
              </a:tr>
              <a:tr h="359700">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col_character()</a:t>
                      </a:r>
                      <a:endParaRPr sz="1700" u="none" cap="none" strike="noStrike">
                        <a:latin typeface="Questrial"/>
                        <a:ea typeface="Questrial"/>
                        <a:cs typeface="Questrial"/>
                        <a:sym typeface="Questrial"/>
                      </a:endParaRPr>
                    </a:p>
                  </a:txBody>
                  <a:tcPr marT="36975" marB="0" marR="0" marL="0">
                    <a:lnL cap="flat" cmpd="sng" w="53975">
                      <a:solidFill>
                        <a:srgbClr val="FFFFFF"/>
                      </a:solidFill>
                      <a:prstDash val="solid"/>
                      <a:round/>
                      <a:headEnd len="sm" w="sm" type="none"/>
                      <a:tailEnd len="sm" w="sm" type="none"/>
                    </a:lnL>
                    <a:lnT cap="flat" cmpd="sng" w="53975">
                      <a:solidFill>
                        <a:srgbClr val="000000"/>
                      </a:solidFill>
                      <a:prstDash val="solid"/>
                      <a:round/>
                      <a:headEnd len="sm" w="sm" type="none"/>
                      <a:tailEnd len="sm" w="sm" type="none"/>
                    </a:lnT>
                  </a:tcPr>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character</a:t>
                      </a:r>
                      <a:endParaRPr sz="1700" u="none" cap="none" strike="noStrike">
                        <a:latin typeface="Questrial"/>
                        <a:ea typeface="Questrial"/>
                        <a:cs typeface="Questrial"/>
                        <a:sym typeface="Questrial"/>
                      </a:endParaRPr>
                    </a:p>
                  </a:txBody>
                  <a:tcPr marT="36975" marB="0" marR="0" marL="0">
                    <a:lnR cap="flat" cmpd="sng" w="53975">
                      <a:solidFill>
                        <a:srgbClr val="FFFFFF"/>
                      </a:solidFill>
                      <a:prstDash val="solid"/>
                      <a:round/>
                      <a:headEnd len="sm" w="sm" type="none"/>
                      <a:tailEnd len="sm" w="sm" type="none"/>
                    </a:lnR>
                    <a:lnT cap="flat" cmpd="sng" w="53975">
                      <a:solidFill>
                        <a:srgbClr val="000000"/>
                      </a:solidFill>
                      <a:prstDash val="solid"/>
                      <a:round/>
                      <a:headEnd len="sm" w="sm" type="none"/>
                      <a:tailEnd len="sm" w="sm" type="none"/>
                    </a:lnT>
                  </a:tcPr>
                </a:tc>
              </a:tr>
              <a:tr h="354775">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col_date()</a:t>
                      </a:r>
                      <a:endParaRPr sz="1700" u="none" cap="none" strike="noStrike">
                        <a:latin typeface="Questrial"/>
                        <a:ea typeface="Questrial"/>
                        <a:cs typeface="Questrial"/>
                        <a:sym typeface="Questrial"/>
                      </a:endParaRPr>
                    </a:p>
                  </a:txBody>
                  <a:tcPr marT="29750" marB="0" marR="0" marL="0">
                    <a:lnL cap="flat" cmpd="sng" w="53975">
                      <a:solidFill>
                        <a:srgbClr val="FFFFFF"/>
                      </a:solidFill>
                      <a:prstDash val="solid"/>
                      <a:round/>
                      <a:headEnd len="sm" w="sm" type="none"/>
                      <a:tailEnd len="sm" w="sm" type="none"/>
                    </a:lnL>
                  </a:tcPr>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Date</a:t>
                      </a:r>
                      <a:endParaRPr sz="1700" u="none" cap="none" strike="noStrike">
                        <a:latin typeface="Questrial"/>
                        <a:ea typeface="Questrial"/>
                        <a:cs typeface="Questrial"/>
                        <a:sym typeface="Questrial"/>
                      </a:endParaRPr>
                    </a:p>
                  </a:txBody>
                  <a:tcPr marT="29750" marB="0" marR="0" marL="0">
                    <a:lnR cap="flat" cmpd="sng" w="53975">
                      <a:solidFill>
                        <a:srgbClr val="FFFFFF"/>
                      </a:solidFill>
                      <a:prstDash val="solid"/>
                      <a:round/>
                      <a:headEnd len="sm" w="sm" type="none"/>
                      <a:tailEnd len="sm" w="sm" type="none"/>
                    </a:lnR>
                  </a:tcPr>
                </a:tc>
              </a:tr>
              <a:tr h="354775">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col_datetime()</a:t>
                      </a:r>
                      <a:endParaRPr sz="1700" u="none" cap="none" strike="noStrike">
                        <a:latin typeface="Questrial"/>
                        <a:ea typeface="Questrial"/>
                        <a:cs typeface="Questrial"/>
                        <a:sym typeface="Questrial"/>
                      </a:endParaRPr>
                    </a:p>
                  </a:txBody>
                  <a:tcPr marT="32050" marB="0" marR="0" marL="0">
                    <a:lnL cap="flat" cmpd="sng" w="53975">
                      <a:solidFill>
                        <a:srgbClr val="FFFFFF"/>
                      </a:solidFill>
                      <a:prstDash val="solid"/>
                      <a:round/>
                      <a:headEnd len="sm" w="sm" type="none"/>
                      <a:tailEnd len="sm" w="sm" type="none"/>
                    </a:lnL>
                  </a:tcPr>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POSIXct (date-time)</a:t>
                      </a:r>
                      <a:endParaRPr sz="1700" u="none" cap="none" strike="noStrike">
                        <a:latin typeface="Questrial"/>
                        <a:ea typeface="Questrial"/>
                        <a:cs typeface="Questrial"/>
                        <a:sym typeface="Questrial"/>
                      </a:endParaRPr>
                    </a:p>
                  </a:txBody>
                  <a:tcPr marT="32050" marB="0" marR="0" marL="0">
                    <a:lnR cap="flat" cmpd="sng" w="53975">
                      <a:solidFill>
                        <a:srgbClr val="FFFFFF"/>
                      </a:solidFill>
                      <a:prstDash val="solid"/>
                      <a:round/>
                      <a:headEnd len="sm" w="sm" type="none"/>
                      <a:tailEnd len="sm" w="sm" type="none"/>
                    </a:lnR>
                  </a:tcPr>
                </a:tc>
              </a:tr>
              <a:tr h="352400">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col_double()</a:t>
                      </a:r>
                      <a:endParaRPr sz="1700" u="none" cap="none" strike="noStrike">
                        <a:latin typeface="Questrial"/>
                        <a:ea typeface="Questrial"/>
                        <a:cs typeface="Questrial"/>
                        <a:sym typeface="Questrial"/>
                      </a:endParaRPr>
                    </a:p>
                  </a:txBody>
                  <a:tcPr marT="29750" marB="0" marR="0" marL="0">
                    <a:lnL cap="flat" cmpd="sng" w="53975">
                      <a:solidFill>
                        <a:srgbClr val="FFFFFF"/>
                      </a:solidFill>
                      <a:prstDash val="solid"/>
                      <a:round/>
                      <a:headEnd len="sm" w="sm" type="none"/>
                      <a:tailEnd len="sm" w="sm" type="none"/>
                    </a:lnL>
                  </a:tcPr>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double (numeric)</a:t>
                      </a:r>
                      <a:endParaRPr sz="1700" u="none" cap="none" strike="noStrike">
                        <a:latin typeface="Questrial"/>
                        <a:ea typeface="Questrial"/>
                        <a:cs typeface="Questrial"/>
                        <a:sym typeface="Questrial"/>
                      </a:endParaRPr>
                    </a:p>
                  </a:txBody>
                  <a:tcPr marT="29750" marB="0" marR="0" marL="0">
                    <a:lnR cap="flat" cmpd="sng" w="53975">
                      <a:solidFill>
                        <a:srgbClr val="FFFFFF"/>
                      </a:solidFill>
                      <a:prstDash val="solid"/>
                      <a:round/>
                      <a:headEnd len="sm" w="sm" type="none"/>
                      <a:tailEnd len="sm" w="sm" type="none"/>
                    </a:lnR>
                  </a:tcPr>
                </a:tc>
              </a:tr>
              <a:tr h="354775">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col_factor()</a:t>
                      </a:r>
                      <a:endParaRPr sz="1700" u="none" cap="none" strike="noStrike">
                        <a:latin typeface="Questrial"/>
                        <a:ea typeface="Questrial"/>
                        <a:cs typeface="Questrial"/>
                        <a:sym typeface="Questrial"/>
                      </a:endParaRPr>
                    </a:p>
                  </a:txBody>
                  <a:tcPr marT="29750" marB="0" marR="0" marL="0"/>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factor</a:t>
                      </a:r>
                      <a:endParaRPr sz="1700" u="none" cap="none" strike="noStrike">
                        <a:latin typeface="Questrial"/>
                        <a:ea typeface="Questrial"/>
                        <a:cs typeface="Questrial"/>
                        <a:sym typeface="Questrial"/>
                      </a:endParaRPr>
                    </a:p>
                  </a:txBody>
                  <a:tcPr marT="29750" marB="0" marR="0" marL="0">
                    <a:lnR cap="flat" cmpd="sng" w="53975">
                      <a:solidFill>
                        <a:srgbClr val="FFFFFF"/>
                      </a:solidFill>
                      <a:prstDash val="solid"/>
                      <a:round/>
                      <a:headEnd len="sm" w="sm" type="none"/>
                      <a:tailEnd len="sm" w="sm" type="none"/>
                    </a:lnR>
                  </a:tcPr>
                </a:tc>
              </a:tr>
              <a:tr h="354775">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col_guess()</a:t>
                      </a:r>
                      <a:endParaRPr sz="1700" u="none" cap="none" strike="noStrike">
                        <a:latin typeface="Questrial"/>
                        <a:ea typeface="Questrial"/>
                        <a:cs typeface="Questrial"/>
                        <a:sym typeface="Questrial"/>
                      </a:endParaRPr>
                    </a:p>
                  </a:txBody>
                  <a:tcPr marT="32050" marB="0" marR="0" marL="0"/>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let readr guess (default)</a:t>
                      </a:r>
                      <a:endParaRPr sz="1700" u="none" cap="none" strike="noStrike">
                        <a:latin typeface="Questrial"/>
                        <a:ea typeface="Questrial"/>
                        <a:cs typeface="Questrial"/>
                        <a:sym typeface="Questrial"/>
                      </a:endParaRPr>
                    </a:p>
                  </a:txBody>
                  <a:tcPr marT="32050" marB="0" marR="0" marL="0">
                    <a:lnR cap="flat" cmpd="sng" w="53975">
                      <a:solidFill>
                        <a:srgbClr val="FFFFFF"/>
                      </a:solidFill>
                      <a:prstDash val="solid"/>
                      <a:round/>
                      <a:headEnd len="sm" w="sm" type="none"/>
                      <a:tailEnd len="sm" w="sm" type="none"/>
                    </a:lnR>
                  </a:tcPr>
                </a:tc>
              </a:tr>
              <a:tr h="352400">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col_integer()</a:t>
                      </a:r>
                      <a:endParaRPr sz="1700" u="none" cap="none" strike="noStrike">
                        <a:latin typeface="Questrial"/>
                        <a:ea typeface="Questrial"/>
                        <a:cs typeface="Questrial"/>
                        <a:sym typeface="Questrial"/>
                      </a:endParaRPr>
                    </a:p>
                  </a:txBody>
                  <a:tcPr marT="29750" marB="0" marR="0" marL="0"/>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integer</a:t>
                      </a:r>
                      <a:endParaRPr sz="1700" u="none" cap="none" strike="noStrike">
                        <a:latin typeface="Questrial"/>
                        <a:ea typeface="Questrial"/>
                        <a:cs typeface="Questrial"/>
                        <a:sym typeface="Questrial"/>
                      </a:endParaRPr>
                    </a:p>
                  </a:txBody>
                  <a:tcPr marT="29750" marB="0" marR="0" marL="0">
                    <a:lnR cap="flat" cmpd="sng" w="53975">
                      <a:solidFill>
                        <a:srgbClr val="FFFFFF"/>
                      </a:solidFill>
                      <a:prstDash val="solid"/>
                      <a:round/>
                      <a:headEnd len="sm" w="sm" type="none"/>
                      <a:tailEnd len="sm" w="sm" type="none"/>
                    </a:lnR>
                  </a:tcPr>
                </a:tc>
              </a:tr>
              <a:tr h="354775">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col_logical()</a:t>
                      </a:r>
                      <a:endParaRPr sz="1700" u="none" cap="none" strike="noStrike">
                        <a:latin typeface="Questrial"/>
                        <a:ea typeface="Questrial"/>
                        <a:cs typeface="Questrial"/>
                        <a:sym typeface="Questrial"/>
                      </a:endParaRPr>
                    </a:p>
                  </a:txBody>
                  <a:tcPr marT="29750" marB="0" marR="0" marL="0"/>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logical</a:t>
                      </a:r>
                      <a:endParaRPr sz="1700" u="none" cap="none" strike="noStrike">
                        <a:latin typeface="Questrial"/>
                        <a:ea typeface="Questrial"/>
                        <a:cs typeface="Questrial"/>
                        <a:sym typeface="Questrial"/>
                      </a:endParaRPr>
                    </a:p>
                  </a:txBody>
                  <a:tcPr marT="29750" marB="0" marR="0" marL="0">
                    <a:lnR cap="flat" cmpd="sng" w="53975">
                      <a:solidFill>
                        <a:srgbClr val="FFFFFF"/>
                      </a:solidFill>
                      <a:prstDash val="solid"/>
                      <a:round/>
                      <a:headEnd len="sm" w="sm" type="none"/>
                      <a:tailEnd len="sm" w="sm" type="none"/>
                    </a:lnR>
                  </a:tcPr>
                </a:tc>
              </a:tr>
              <a:tr h="354775">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col_number()</a:t>
                      </a:r>
                      <a:endParaRPr sz="1700" u="none" cap="none" strike="noStrike">
                        <a:latin typeface="Questrial"/>
                        <a:ea typeface="Questrial"/>
                        <a:cs typeface="Questrial"/>
                        <a:sym typeface="Questrial"/>
                      </a:endParaRPr>
                    </a:p>
                  </a:txBody>
                  <a:tcPr marT="32050" marB="0" marR="0" marL="0"/>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numbers mixed with non-number characters</a:t>
                      </a:r>
                      <a:endParaRPr sz="1700" u="none" cap="none" strike="noStrike">
                        <a:latin typeface="Questrial"/>
                        <a:ea typeface="Questrial"/>
                        <a:cs typeface="Questrial"/>
                        <a:sym typeface="Questrial"/>
                      </a:endParaRPr>
                    </a:p>
                  </a:txBody>
                  <a:tcPr marT="32050" marB="0" marR="0" marL="0">
                    <a:lnR cap="flat" cmpd="sng" w="53975">
                      <a:solidFill>
                        <a:srgbClr val="FFFFFF"/>
                      </a:solidFill>
                      <a:prstDash val="solid"/>
                      <a:round/>
                      <a:headEnd len="sm" w="sm" type="none"/>
                      <a:tailEnd len="sm" w="sm" type="none"/>
                    </a:lnR>
                  </a:tcPr>
                </a:tc>
              </a:tr>
              <a:tr h="352400">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col_numeric()</a:t>
                      </a:r>
                      <a:endParaRPr sz="1700" u="none" cap="none" strike="noStrike">
                        <a:latin typeface="Questrial"/>
                        <a:ea typeface="Questrial"/>
                        <a:cs typeface="Questrial"/>
                        <a:sym typeface="Questrial"/>
                      </a:endParaRPr>
                    </a:p>
                  </a:txBody>
                  <a:tcPr marT="29750" marB="0" marR="0" marL="0"/>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double or integer</a:t>
                      </a:r>
                      <a:endParaRPr sz="1700" u="none" cap="none" strike="noStrike">
                        <a:latin typeface="Questrial"/>
                        <a:ea typeface="Questrial"/>
                        <a:cs typeface="Questrial"/>
                        <a:sym typeface="Questrial"/>
                      </a:endParaRPr>
                    </a:p>
                  </a:txBody>
                  <a:tcPr marT="29750" marB="0" marR="0" marL="0">
                    <a:lnR cap="flat" cmpd="sng" w="53975">
                      <a:solidFill>
                        <a:srgbClr val="FFFFFF"/>
                      </a:solidFill>
                      <a:prstDash val="solid"/>
                      <a:round/>
                      <a:headEnd len="sm" w="sm" type="none"/>
                      <a:tailEnd len="sm" w="sm" type="none"/>
                    </a:lnR>
                  </a:tcPr>
                </a:tc>
              </a:tr>
              <a:tr h="354775">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col_skip()</a:t>
                      </a:r>
                      <a:endParaRPr sz="1700" u="none" cap="none" strike="noStrike">
                        <a:latin typeface="Questrial"/>
                        <a:ea typeface="Questrial"/>
                        <a:cs typeface="Questrial"/>
                        <a:sym typeface="Questrial"/>
                      </a:endParaRPr>
                    </a:p>
                  </a:txBody>
                  <a:tcPr marT="29750" marB="0" marR="0" marL="0"/>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do not read</a:t>
                      </a:r>
                      <a:endParaRPr sz="1700" u="none" cap="none" strike="noStrike">
                        <a:latin typeface="Questrial"/>
                        <a:ea typeface="Questrial"/>
                        <a:cs typeface="Questrial"/>
                        <a:sym typeface="Questrial"/>
                      </a:endParaRPr>
                    </a:p>
                  </a:txBody>
                  <a:tcPr marT="29750" marB="0" marR="0" marL="0">
                    <a:lnR cap="flat" cmpd="sng" w="53975">
                      <a:solidFill>
                        <a:srgbClr val="FFFFFF"/>
                      </a:solidFill>
                      <a:prstDash val="solid"/>
                      <a:round/>
                      <a:headEnd len="sm" w="sm" type="none"/>
                      <a:tailEnd len="sm" w="sm" type="none"/>
                    </a:lnR>
                  </a:tcPr>
                </a:tc>
              </a:tr>
              <a:tr h="346550">
                <a:tc>
                  <a:txBody>
                    <a:bodyPr/>
                    <a:lstStyle/>
                    <a:p>
                      <a:pPr indent="0" lvl="0" marL="342900" marR="0" rtl="0" algn="l">
                        <a:lnSpc>
                          <a:spcPct val="100000"/>
                        </a:lnSpc>
                        <a:spcBef>
                          <a:spcPts val="0"/>
                        </a:spcBef>
                        <a:spcAft>
                          <a:spcPts val="0"/>
                        </a:spcAft>
                        <a:buNone/>
                      </a:pPr>
                      <a:r>
                        <a:rPr lang="en" sz="1700" u="none" cap="none" strike="noStrike">
                          <a:latin typeface="Questrial"/>
                          <a:ea typeface="Questrial"/>
                          <a:cs typeface="Questrial"/>
                          <a:sym typeface="Questrial"/>
                        </a:rPr>
                        <a:t>col_time()</a:t>
                      </a:r>
                      <a:endParaRPr sz="1700" u="none" cap="none" strike="noStrike">
                        <a:latin typeface="Questrial"/>
                        <a:ea typeface="Questrial"/>
                        <a:cs typeface="Questrial"/>
                        <a:sym typeface="Questrial"/>
                      </a:endParaRPr>
                    </a:p>
                  </a:txBody>
                  <a:tcPr marT="32050" marB="0" marR="0" marL="0"/>
                </a:tc>
                <a:tc>
                  <a:txBody>
                    <a:bodyPr/>
                    <a:lstStyle/>
                    <a:p>
                      <a:pPr indent="0" lvl="0" marL="368300" marR="0" rtl="0" algn="l">
                        <a:lnSpc>
                          <a:spcPct val="100000"/>
                        </a:lnSpc>
                        <a:spcBef>
                          <a:spcPts val="0"/>
                        </a:spcBef>
                        <a:spcAft>
                          <a:spcPts val="0"/>
                        </a:spcAft>
                        <a:buNone/>
                      </a:pPr>
                      <a:r>
                        <a:rPr lang="en" sz="1700" u="none" cap="none" strike="noStrike">
                          <a:latin typeface="Questrial"/>
                          <a:ea typeface="Questrial"/>
                          <a:cs typeface="Questrial"/>
                          <a:sym typeface="Questrial"/>
                        </a:rPr>
                        <a:t>time</a:t>
                      </a:r>
                      <a:endParaRPr sz="1700" u="none" cap="none" strike="noStrike">
                        <a:latin typeface="Questrial"/>
                        <a:ea typeface="Questrial"/>
                        <a:cs typeface="Questrial"/>
                        <a:sym typeface="Questrial"/>
                      </a:endParaRPr>
                    </a:p>
                  </a:txBody>
                  <a:tcPr marT="32050" marB="0" marR="0" marL="0">
                    <a:lnR cap="flat" cmpd="sng" w="53975">
                      <a:solidFill>
                        <a:srgbClr val="FFFFFF"/>
                      </a:solidFill>
                      <a:prstDash val="solid"/>
                      <a:round/>
                      <a:headEnd len="sm" w="sm" type="none"/>
                      <a:tailEnd len="sm" w="sm" type="none"/>
                    </a:lnR>
                    <a:lnB cap="flat" cmpd="sng" w="53975">
                      <a:solidFill>
                        <a:srgbClr val="FFFFFF"/>
                      </a:solidFill>
                      <a:prstDash val="solid"/>
                      <a:round/>
                      <a:headEnd len="sm" w="sm" type="none"/>
                      <a:tailEnd len="sm" w="sm" type="none"/>
                    </a:lnB>
                  </a:tcPr>
                </a:tc>
              </a:tr>
            </a:tbl>
          </a:graphicData>
        </a:graphic>
      </p:graphicFrame>
    </p:spTree>
  </p:cSld>
  <p:clrMapOvr>
    <a:masterClrMapping/>
  </p:clrMapOvr>
</p:sld>
</file>

<file path=ppt/slides/slide4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49" name="Shape 4649"/>
        <p:cNvGrpSpPr/>
        <p:nvPr/>
      </p:nvGrpSpPr>
      <p:grpSpPr>
        <a:xfrm>
          <a:off x="0" y="0"/>
          <a:ext cx="0" cy="0"/>
          <a:chOff x="0" y="0"/>
          <a:chExt cx="0" cy="0"/>
        </a:xfrm>
      </p:grpSpPr>
      <p:sp>
        <p:nvSpPr>
          <p:cNvPr id="4650" name="Google Shape;4650;p515"/>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Writing</a:t>
            </a:r>
            <a:endParaRPr/>
          </a:p>
        </p:txBody>
      </p:sp>
    </p:spTree>
  </p:cSld>
  <p:clrMapOvr>
    <a:masterClrMapping/>
  </p:clrMapOvr>
</p:sld>
</file>

<file path=ppt/slides/slide4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654" name="Shape 4654"/>
        <p:cNvGrpSpPr/>
        <p:nvPr/>
      </p:nvGrpSpPr>
      <p:grpSpPr>
        <a:xfrm>
          <a:off x="0" y="0"/>
          <a:ext cx="0" cy="0"/>
          <a:chOff x="0" y="0"/>
          <a:chExt cx="0" cy="0"/>
        </a:xfrm>
      </p:grpSpPr>
      <p:sp>
        <p:nvSpPr>
          <p:cNvPr id="4655" name="Google Shape;4655;p516"/>
          <p:cNvSpPr txBox="1"/>
          <p:nvPr/>
        </p:nvSpPr>
        <p:spPr>
          <a:xfrm>
            <a:off x="476250" y="1237150"/>
            <a:ext cx="3849300" cy="2938200"/>
          </a:xfrm>
          <a:prstGeom prst="rect">
            <a:avLst/>
          </a:prstGeom>
          <a:noFill/>
          <a:ln>
            <a:noFill/>
          </a:ln>
        </p:spPr>
        <p:txBody>
          <a:bodyPr anchorCtr="0" anchor="t" bIns="0" lIns="0" spcFirstLastPara="1" rIns="0" wrap="square" tIns="3750">
            <a:noAutofit/>
          </a:bodyPr>
          <a:lstStyle/>
          <a:p>
            <a:pPr indent="0" lvl="0" marL="0" marR="0" rtl="0" algn="l">
              <a:lnSpc>
                <a:spcPct val="100000"/>
              </a:lnSpc>
              <a:spcBef>
                <a:spcPts val="0"/>
              </a:spcBef>
              <a:spcAft>
                <a:spcPts val="0"/>
              </a:spcAft>
              <a:buNone/>
            </a:pPr>
            <a:r>
              <a:rPr lang="en" sz="1500">
                <a:latin typeface="Questrial"/>
                <a:ea typeface="Questrial"/>
                <a:cs typeface="Questrial"/>
                <a:sym typeface="Questrial"/>
              </a:rPr>
              <a:t>Best practice is to create an R Notebook that begins with:</a:t>
            </a:r>
            <a:endParaRPr sz="1500">
              <a:latin typeface="Questrial"/>
              <a:ea typeface="Questrial"/>
              <a:cs typeface="Questrial"/>
              <a:sym typeface="Questrial"/>
            </a:endParaRPr>
          </a:p>
          <a:p>
            <a:pPr indent="-323850" lvl="0" marL="457200" marR="0" rtl="0" algn="l">
              <a:lnSpc>
                <a:spcPct val="100000"/>
              </a:lnSpc>
              <a:spcBef>
                <a:spcPts val="500"/>
              </a:spcBef>
              <a:spcAft>
                <a:spcPts val="0"/>
              </a:spcAft>
              <a:buSzPts val="1500"/>
              <a:buFont typeface="Questrial"/>
              <a:buChar char="●"/>
            </a:pPr>
            <a:r>
              <a:rPr lang="en" sz="1500">
                <a:latin typeface="Questrial"/>
                <a:ea typeface="Questrial"/>
                <a:cs typeface="Questrial"/>
                <a:sym typeface="Questrial"/>
              </a:rPr>
              <a:t>Reading in your raw data, and then</a:t>
            </a:r>
            <a:endParaRPr sz="1500">
              <a:latin typeface="Questrial"/>
              <a:ea typeface="Questrial"/>
              <a:cs typeface="Questrial"/>
              <a:sym typeface="Questrial"/>
            </a:endParaRPr>
          </a:p>
          <a:p>
            <a:pPr indent="-323850" lvl="0" marL="457200" marR="0" rtl="0" algn="l">
              <a:lnSpc>
                <a:spcPct val="100000"/>
              </a:lnSpc>
              <a:spcBef>
                <a:spcPts val="0"/>
              </a:spcBef>
              <a:spcAft>
                <a:spcPts val="0"/>
              </a:spcAft>
              <a:buSzPts val="1500"/>
              <a:buFont typeface="Questrial"/>
              <a:buChar char="●"/>
            </a:pPr>
            <a:r>
              <a:rPr lang="en" sz="1500">
                <a:latin typeface="Questrial"/>
                <a:ea typeface="Questrial"/>
                <a:cs typeface="Questrial"/>
                <a:sym typeface="Questrial"/>
              </a:rPr>
              <a:t>All the code used to clean the raw data</a:t>
            </a:r>
            <a:endParaRPr sz="1500">
              <a:latin typeface="Questrial"/>
              <a:ea typeface="Questrial"/>
              <a:cs typeface="Questrial"/>
              <a:sym typeface="Questrial"/>
            </a:endParaRPr>
          </a:p>
          <a:p>
            <a:pPr indent="0" lvl="0" marL="0" marR="0" rtl="0" algn="l">
              <a:lnSpc>
                <a:spcPct val="100000"/>
              </a:lnSpc>
              <a:spcBef>
                <a:spcPts val="50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500"/>
              </a:spcBef>
              <a:spcAft>
                <a:spcPts val="0"/>
              </a:spcAft>
              <a:buNone/>
            </a:pPr>
            <a:r>
              <a:rPr lang="en" sz="1500">
                <a:latin typeface="Questrial"/>
                <a:ea typeface="Questrial"/>
                <a:cs typeface="Questrial"/>
                <a:sym typeface="Questrial"/>
              </a:rPr>
              <a:t>This is </a:t>
            </a:r>
            <a:r>
              <a:rPr b="1" lang="en" sz="1500" u="sng">
                <a:latin typeface="Questrial"/>
                <a:ea typeface="Questrial"/>
                <a:cs typeface="Questrial"/>
                <a:sym typeface="Questrial"/>
              </a:rPr>
              <a:t>reproducible</a:t>
            </a:r>
            <a:r>
              <a:rPr lang="en" sz="1500">
                <a:latin typeface="Questrial"/>
                <a:ea typeface="Questrial"/>
                <a:cs typeface="Questrial"/>
                <a:sym typeface="Questrial"/>
              </a:rPr>
              <a:t>! </a:t>
            </a:r>
            <a:endParaRPr sz="1500">
              <a:latin typeface="Questrial"/>
              <a:ea typeface="Questrial"/>
              <a:cs typeface="Questrial"/>
              <a:sym typeface="Questrial"/>
            </a:endParaRPr>
          </a:p>
          <a:p>
            <a:pPr indent="0" lvl="0" marL="0" marR="0" rtl="0" algn="l">
              <a:lnSpc>
                <a:spcPct val="100000"/>
              </a:lnSpc>
              <a:spcBef>
                <a:spcPts val="50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500"/>
              </a:spcBef>
              <a:spcAft>
                <a:spcPts val="0"/>
              </a:spcAft>
              <a:buNone/>
            </a:pPr>
            <a:r>
              <a:rPr lang="en" sz="1500">
                <a:latin typeface="Questrial"/>
                <a:ea typeface="Questrial"/>
                <a:cs typeface="Questrial"/>
                <a:sym typeface="Questrial"/>
              </a:rPr>
              <a:t>But, sometimes you don't want to have to run that  code every time you begin your analysis. </a:t>
            </a:r>
            <a:endParaRPr sz="1500">
              <a:latin typeface="Questrial"/>
              <a:ea typeface="Questrial"/>
              <a:cs typeface="Questrial"/>
              <a:sym typeface="Questrial"/>
            </a:endParaRPr>
          </a:p>
          <a:p>
            <a:pPr indent="0" lvl="0" marL="0" marR="0" rtl="0" algn="l">
              <a:lnSpc>
                <a:spcPct val="100000"/>
              </a:lnSpc>
              <a:spcBef>
                <a:spcPts val="50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500"/>
              </a:spcBef>
              <a:spcAft>
                <a:spcPts val="0"/>
              </a:spcAft>
              <a:buNone/>
            </a:pPr>
            <a:r>
              <a:rPr lang="en" sz="1500">
                <a:latin typeface="Questrial"/>
                <a:ea typeface="Questrial"/>
                <a:cs typeface="Questrial"/>
                <a:sym typeface="Questrial"/>
              </a:rPr>
              <a:t>So, sometimes it makes  sense to write out a file with your cleaned data.</a:t>
            </a:r>
            <a:endParaRPr sz="1500">
              <a:latin typeface="Questrial"/>
              <a:ea typeface="Questrial"/>
              <a:cs typeface="Questrial"/>
              <a:sym typeface="Questrial"/>
            </a:endParaRPr>
          </a:p>
        </p:txBody>
      </p:sp>
      <p:sp>
        <p:nvSpPr>
          <p:cNvPr id="4656" name="Google Shape;4656;p516"/>
          <p:cNvSpPr/>
          <p:nvPr/>
        </p:nvSpPr>
        <p:spPr>
          <a:xfrm>
            <a:off x="4737616" y="1237160"/>
            <a:ext cx="4215900" cy="1924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657" name="Google Shape;4657;p516"/>
          <p:cNvSpPr/>
          <p:nvPr/>
        </p:nvSpPr>
        <p:spPr>
          <a:xfrm>
            <a:off x="4755735" y="1248264"/>
            <a:ext cx="4178400" cy="1887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658" name="Google Shape;4658;p516"/>
          <p:cNvSpPr/>
          <p:nvPr/>
        </p:nvSpPr>
        <p:spPr>
          <a:xfrm>
            <a:off x="4755736" y="1248264"/>
            <a:ext cx="4171564" cy="1884763"/>
          </a:xfrm>
          <a:custGeom>
            <a:rect b="b" l="l" r="r" t="t"/>
            <a:pathLst>
              <a:path extrusionOk="0" h="6230620" w="13790294">
                <a:moveTo>
                  <a:pt x="0" y="0"/>
                </a:moveTo>
                <a:lnTo>
                  <a:pt x="13790156" y="0"/>
                </a:lnTo>
                <a:lnTo>
                  <a:pt x="13790156" y="6230176"/>
                </a:lnTo>
                <a:lnTo>
                  <a:pt x="0" y="6230176"/>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659" name="Google Shape;4659;p516"/>
          <p:cNvSpPr txBox="1"/>
          <p:nvPr/>
        </p:nvSpPr>
        <p:spPr>
          <a:xfrm>
            <a:off x="476255" y="353403"/>
            <a:ext cx="41778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Writing data</a:t>
            </a:r>
            <a:endParaRPr b="1" sz="3000">
              <a:latin typeface="Questrial"/>
              <a:ea typeface="Questrial"/>
              <a:cs typeface="Questrial"/>
              <a:sym typeface="Quest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noFill/>
      </p:bgPr>
    </p:bg>
    <p:spTree>
      <p:nvGrpSpPr>
        <p:cNvPr id="587" name="Shape 587"/>
        <p:cNvGrpSpPr/>
        <p:nvPr/>
      </p:nvGrpSpPr>
      <p:grpSpPr>
        <a:xfrm>
          <a:off x="0" y="0"/>
          <a:ext cx="0" cy="0"/>
          <a:chOff x="0" y="0"/>
          <a:chExt cx="0" cy="0"/>
        </a:xfrm>
      </p:grpSpPr>
      <p:sp>
        <p:nvSpPr>
          <p:cNvPr id="588" name="Google Shape;588;p103"/>
          <p:cNvSpPr txBox="1"/>
          <p:nvPr/>
        </p:nvSpPr>
        <p:spPr>
          <a:xfrm>
            <a:off x="476249" y="1334350"/>
            <a:ext cx="6569400" cy="26865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1900">
                <a:latin typeface="Questrial"/>
                <a:ea typeface="Questrial"/>
                <a:cs typeface="Questrial"/>
                <a:sym typeface="Questrial"/>
              </a:rPr>
              <a:t>Recall previous commands using the arrow keys:</a:t>
            </a:r>
            <a:endParaRPr sz="19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t/>
            </a:r>
            <a:endParaRPr sz="1700">
              <a:latin typeface="Questrial"/>
              <a:ea typeface="Questrial"/>
              <a:cs typeface="Questrial"/>
              <a:sym typeface="Questrial"/>
            </a:endParaRPr>
          </a:p>
          <a:p>
            <a:pPr indent="-241300" lvl="0" marL="419100" rtl="0" algn="l">
              <a:spcBef>
                <a:spcPts val="0"/>
              </a:spcBef>
              <a:spcAft>
                <a:spcPts val="0"/>
              </a:spcAft>
              <a:buSzPts val="2200"/>
              <a:buFont typeface="Questrial"/>
              <a:buChar char="●"/>
            </a:pPr>
            <a:r>
              <a:rPr b="1" lang="en" sz="2200">
                <a:latin typeface="Courier New"/>
                <a:ea typeface="Courier New"/>
                <a:cs typeface="Courier New"/>
                <a:sym typeface="Courier New"/>
              </a:rPr>
              <a:t>Up</a:t>
            </a:r>
            <a:r>
              <a:rPr b="1" lang="en" sz="2200">
                <a:latin typeface="Roboto"/>
                <a:ea typeface="Roboto"/>
                <a:cs typeface="Roboto"/>
                <a:sym typeface="Roboto"/>
              </a:rPr>
              <a:t> 				</a:t>
            </a:r>
            <a:r>
              <a:rPr lang="en" sz="2200">
                <a:latin typeface="Roboto"/>
                <a:ea typeface="Roboto"/>
                <a:cs typeface="Roboto"/>
                <a:sym typeface="Roboto"/>
              </a:rPr>
              <a:t>—</a:t>
            </a:r>
            <a:r>
              <a:rPr lang="en" sz="2200">
                <a:latin typeface="Questrial"/>
                <a:ea typeface="Questrial"/>
                <a:cs typeface="Questrial"/>
                <a:sym typeface="Questrial"/>
              </a:rPr>
              <a:t> Recall previous command(s)</a:t>
            </a:r>
            <a:endParaRPr sz="2200">
              <a:latin typeface="Questrial"/>
              <a:ea typeface="Questrial"/>
              <a:cs typeface="Questrial"/>
              <a:sym typeface="Questrial"/>
            </a:endParaRPr>
          </a:p>
          <a:p>
            <a:pPr indent="-241300" lvl="0" marL="419100" rtl="0" algn="l">
              <a:spcBef>
                <a:spcPts val="0"/>
              </a:spcBef>
              <a:spcAft>
                <a:spcPts val="0"/>
              </a:spcAft>
              <a:buSzPts val="2200"/>
              <a:buFont typeface="Questrial"/>
              <a:buChar char="●"/>
            </a:pPr>
            <a:r>
              <a:rPr b="1" lang="en" sz="2200">
                <a:latin typeface="Courier New"/>
                <a:ea typeface="Courier New"/>
                <a:cs typeface="Courier New"/>
                <a:sym typeface="Courier New"/>
              </a:rPr>
              <a:t>Down</a:t>
            </a:r>
            <a:r>
              <a:rPr b="1" lang="en" sz="2200">
                <a:latin typeface="Roboto"/>
                <a:ea typeface="Roboto"/>
                <a:cs typeface="Roboto"/>
                <a:sym typeface="Roboto"/>
              </a:rPr>
              <a:t> 			</a:t>
            </a:r>
            <a:r>
              <a:rPr lang="en" sz="2200">
                <a:latin typeface="Roboto"/>
                <a:ea typeface="Roboto"/>
                <a:cs typeface="Roboto"/>
                <a:sym typeface="Roboto"/>
              </a:rPr>
              <a:t>— </a:t>
            </a:r>
            <a:r>
              <a:rPr lang="en" sz="2200">
                <a:latin typeface="Questrial"/>
                <a:ea typeface="Questrial"/>
                <a:cs typeface="Questrial"/>
                <a:sym typeface="Questrial"/>
              </a:rPr>
              <a:t>Reverse of Up</a:t>
            </a:r>
            <a:endParaRPr sz="2200">
              <a:latin typeface="Questrial"/>
              <a:ea typeface="Questrial"/>
              <a:cs typeface="Questrial"/>
              <a:sym typeface="Questrial"/>
            </a:endParaRPr>
          </a:p>
          <a:p>
            <a:pPr indent="0" lvl="0" marL="0" rtl="0" algn="l">
              <a:spcBef>
                <a:spcPts val="0"/>
              </a:spcBef>
              <a:spcAft>
                <a:spcPts val="0"/>
              </a:spcAft>
              <a:buNone/>
            </a:pPr>
            <a:r>
              <a:t/>
            </a:r>
            <a:endParaRPr sz="1900">
              <a:latin typeface="Questrial"/>
              <a:ea typeface="Questrial"/>
              <a:cs typeface="Questrial"/>
              <a:sym typeface="Questrial"/>
            </a:endParaRPr>
          </a:p>
          <a:p>
            <a:pPr indent="0" lvl="0" marL="0" rtl="0" algn="l">
              <a:spcBef>
                <a:spcPts val="0"/>
              </a:spcBef>
              <a:spcAft>
                <a:spcPts val="0"/>
              </a:spcAft>
              <a:buNone/>
            </a:pPr>
            <a:r>
              <a:t/>
            </a:r>
            <a:endParaRPr sz="1900">
              <a:latin typeface="Questrial"/>
              <a:ea typeface="Questrial"/>
              <a:cs typeface="Questrial"/>
              <a:sym typeface="Questrial"/>
            </a:endParaRPr>
          </a:p>
          <a:p>
            <a:pPr indent="0" lvl="0" marL="419100" rtl="0" algn="l">
              <a:spcBef>
                <a:spcPts val="0"/>
              </a:spcBef>
              <a:spcAft>
                <a:spcPts val="0"/>
              </a:spcAft>
              <a:buNone/>
            </a:pPr>
            <a:r>
              <a:t/>
            </a:r>
            <a:endParaRPr sz="1900">
              <a:latin typeface="Questrial"/>
              <a:ea typeface="Questrial"/>
              <a:cs typeface="Questrial"/>
              <a:sym typeface="Questrial"/>
            </a:endParaRPr>
          </a:p>
        </p:txBody>
      </p:sp>
      <p:sp>
        <p:nvSpPr>
          <p:cNvPr id="589" name="Google Shape;589;p103"/>
          <p:cNvSpPr txBox="1"/>
          <p:nvPr>
            <p:ph idx="4294967295" type="ctrTitle"/>
          </p:nvPr>
        </p:nvSpPr>
        <p:spPr>
          <a:xfrm>
            <a:off x="476255" y="380998"/>
            <a:ext cx="80319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highlight>
                  <a:srgbClr val="FFE599"/>
                </a:highlight>
                <a:latin typeface="Questrial"/>
                <a:ea typeface="Questrial"/>
                <a:cs typeface="Questrial"/>
                <a:sym typeface="Questrial"/>
              </a:rPr>
              <a:t>RStudio tip: Retrieving Previous Commands</a:t>
            </a:r>
            <a:endParaRPr b="1" sz="3000">
              <a:solidFill>
                <a:srgbClr val="000000"/>
              </a:solidFill>
              <a:highlight>
                <a:srgbClr val="FFE599"/>
              </a:highlight>
              <a:latin typeface="Questrial"/>
              <a:ea typeface="Questrial"/>
              <a:cs typeface="Questrial"/>
              <a:sym typeface="Questrial"/>
            </a:endParaRPr>
          </a:p>
          <a:p>
            <a:pPr indent="0" lvl="0" marL="0" marR="0" rtl="0" algn="l">
              <a:lnSpc>
                <a:spcPct val="100000"/>
              </a:lnSpc>
              <a:spcBef>
                <a:spcPts val="0"/>
              </a:spcBef>
              <a:spcAft>
                <a:spcPts val="0"/>
              </a:spcAft>
              <a:buClr>
                <a:schemeClr val="dk1"/>
              </a:buClr>
              <a:buSzPts val="500"/>
              <a:buFont typeface="Arial"/>
              <a:buNone/>
            </a:pPr>
            <a:r>
              <a:t/>
            </a:r>
            <a:endParaRPr b="1" sz="3000">
              <a:solidFill>
                <a:srgbClr val="000000"/>
              </a:solidFill>
              <a:latin typeface="Questrial"/>
              <a:ea typeface="Questrial"/>
              <a:cs typeface="Questrial"/>
              <a:sym typeface="Questrial"/>
            </a:endParaRPr>
          </a:p>
          <a:p>
            <a:pPr indent="0" lvl="0" marL="0" marR="0" rtl="0" algn="l">
              <a:lnSpc>
                <a:spcPct val="100000"/>
              </a:lnSpc>
              <a:spcBef>
                <a:spcPts val="0"/>
              </a:spcBef>
              <a:spcAft>
                <a:spcPts val="0"/>
              </a:spcAft>
              <a:buClr>
                <a:schemeClr val="dk1"/>
              </a:buClr>
              <a:buSzPts val="500"/>
              <a:buFont typeface="Arial"/>
              <a:buNone/>
            </a:pPr>
            <a:r>
              <a:t/>
            </a:r>
            <a:endParaRPr b="1" sz="3000">
              <a:solidFill>
                <a:srgbClr val="000000"/>
              </a:solidFill>
              <a:latin typeface="Questrial"/>
              <a:ea typeface="Questrial"/>
              <a:cs typeface="Questrial"/>
              <a:sym typeface="Questrial"/>
            </a:endParaRPr>
          </a:p>
        </p:txBody>
      </p:sp>
    </p:spTree>
  </p:cSld>
  <p:clrMapOvr>
    <a:masterClrMapping/>
  </p:clrMapOvr>
</p:sld>
</file>

<file path=ppt/slides/slide4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663" name="Shape 4663"/>
        <p:cNvGrpSpPr/>
        <p:nvPr/>
      </p:nvGrpSpPr>
      <p:grpSpPr>
        <a:xfrm>
          <a:off x="0" y="0"/>
          <a:ext cx="0" cy="0"/>
          <a:chOff x="0" y="0"/>
          <a:chExt cx="0" cy="0"/>
        </a:xfrm>
      </p:grpSpPr>
      <p:sp>
        <p:nvSpPr>
          <p:cNvPr id="4664" name="Google Shape;4664;p517"/>
          <p:cNvSpPr txBox="1"/>
          <p:nvPr/>
        </p:nvSpPr>
        <p:spPr>
          <a:xfrm>
            <a:off x="476250" y="1237150"/>
            <a:ext cx="3849300" cy="2938200"/>
          </a:xfrm>
          <a:prstGeom prst="rect">
            <a:avLst/>
          </a:prstGeom>
          <a:noFill/>
          <a:ln>
            <a:noFill/>
          </a:ln>
        </p:spPr>
        <p:txBody>
          <a:bodyPr anchorCtr="0" anchor="t" bIns="0" lIns="0" spcFirstLastPara="1" rIns="0" wrap="square" tIns="3750">
            <a:noAutofit/>
          </a:bodyPr>
          <a:lstStyle/>
          <a:p>
            <a:pPr indent="0" lvl="0" marL="0" marR="0" rtl="0" algn="l">
              <a:lnSpc>
                <a:spcPct val="100000"/>
              </a:lnSpc>
              <a:spcBef>
                <a:spcPts val="0"/>
              </a:spcBef>
              <a:spcAft>
                <a:spcPts val="0"/>
              </a:spcAft>
              <a:buNone/>
            </a:pPr>
            <a:r>
              <a:rPr lang="en" sz="1500">
                <a:solidFill>
                  <a:srgbClr val="999999"/>
                </a:solidFill>
                <a:latin typeface="Questrial"/>
                <a:ea typeface="Questrial"/>
                <a:cs typeface="Questrial"/>
                <a:sym typeface="Questrial"/>
              </a:rPr>
              <a:t>Best practice is to create an R Notebook that begins with:</a:t>
            </a:r>
            <a:endParaRPr sz="1500">
              <a:solidFill>
                <a:srgbClr val="999999"/>
              </a:solidFill>
              <a:latin typeface="Questrial"/>
              <a:ea typeface="Questrial"/>
              <a:cs typeface="Questrial"/>
              <a:sym typeface="Questrial"/>
            </a:endParaRPr>
          </a:p>
          <a:p>
            <a:pPr indent="-323850" lvl="0" marL="457200" marR="0" rtl="0" algn="l">
              <a:lnSpc>
                <a:spcPct val="100000"/>
              </a:lnSpc>
              <a:spcBef>
                <a:spcPts val="500"/>
              </a:spcBef>
              <a:spcAft>
                <a:spcPts val="0"/>
              </a:spcAft>
              <a:buClr>
                <a:srgbClr val="999999"/>
              </a:buClr>
              <a:buSzPts val="1500"/>
              <a:buFont typeface="Questrial"/>
              <a:buChar char="●"/>
            </a:pPr>
            <a:r>
              <a:rPr lang="en" sz="1500">
                <a:solidFill>
                  <a:srgbClr val="999999"/>
                </a:solidFill>
                <a:latin typeface="Questrial"/>
                <a:ea typeface="Questrial"/>
                <a:cs typeface="Questrial"/>
                <a:sym typeface="Questrial"/>
              </a:rPr>
              <a:t>Reading in your raw data, and then</a:t>
            </a:r>
            <a:endParaRPr sz="1500">
              <a:solidFill>
                <a:srgbClr val="999999"/>
              </a:solidFill>
              <a:latin typeface="Questrial"/>
              <a:ea typeface="Questrial"/>
              <a:cs typeface="Questrial"/>
              <a:sym typeface="Questrial"/>
            </a:endParaRPr>
          </a:p>
          <a:p>
            <a:pPr indent="-323850" lvl="0" marL="457200" marR="0" rtl="0" algn="l">
              <a:lnSpc>
                <a:spcPct val="100000"/>
              </a:lnSpc>
              <a:spcBef>
                <a:spcPts val="0"/>
              </a:spcBef>
              <a:spcAft>
                <a:spcPts val="0"/>
              </a:spcAft>
              <a:buClr>
                <a:srgbClr val="999999"/>
              </a:buClr>
              <a:buSzPts val="1500"/>
              <a:buFont typeface="Questrial"/>
              <a:buChar char="●"/>
            </a:pPr>
            <a:r>
              <a:rPr lang="en" sz="1500">
                <a:solidFill>
                  <a:srgbClr val="999999"/>
                </a:solidFill>
                <a:latin typeface="Questrial"/>
                <a:ea typeface="Questrial"/>
                <a:cs typeface="Questrial"/>
                <a:sym typeface="Questrial"/>
              </a:rPr>
              <a:t>All the code used to clean the raw data</a:t>
            </a:r>
            <a:endParaRPr sz="1500">
              <a:solidFill>
                <a:srgbClr val="999999"/>
              </a:solidFill>
              <a:latin typeface="Questrial"/>
              <a:ea typeface="Questrial"/>
              <a:cs typeface="Questrial"/>
              <a:sym typeface="Questrial"/>
            </a:endParaRPr>
          </a:p>
          <a:p>
            <a:pPr indent="0" lvl="0" marL="0" marR="0" rtl="0" algn="l">
              <a:lnSpc>
                <a:spcPct val="100000"/>
              </a:lnSpc>
              <a:spcBef>
                <a:spcPts val="500"/>
              </a:spcBef>
              <a:spcAft>
                <a:spcPts val="0"/>
              </a:spcAft>
              <a:buNone/>
            </a:pPr>
            <a:r>
              <a:t/>
            </a:r>
            <a:endParaRPr sz="1500">
              <a:solidFill>
                <a:srgbClr val="999999"/>
              </a:solidFill>
              <a:latin typeface="Questrial"/>
              <a:ea typeface="Questrial"/>
              <a:cs typeface="Questrial"/>
              <a:sym typeface="Questrial"/>
            </a:endParaRPr>
          </a:p>
          <a:p>
            <a:pPr indent="0" lvl="0" marL="0" marR="0" rtl="0" algn="l">
              <a:lnSpc>
                <a:spcPct val="100000"/>
              </a:lnSpc>
              <a:spcBef>
                <a:spcPts val="500"/>
              </a:spcBef>
              <a:spcAft>
                <a:spcPts val="0"/>
              </a:spcAft>
              <a:buNone/>
            </a:pPr>
            <a:r>
              <a:rPr lang="en" sz="1500">
                <a:solidFill>
                  <a:srgbClr val="999999"/>
                </a:solidFill>
                <a:latin typeface="Questrial"/>
                <a:ea typeface="Questrial"/>
                <a:cs typeface="Questrial"/>
                <a:sym typeface="Questrial"/>
              </a:rPr>
              <a:t>This is </a:t>
            </a:r>
            <a:r>
              <a:rPr b="1" lang="en" sz="1500" u="sng">
                <a:solidFill>
                  <a:srgbClr val="999999"/>
                </a:solidFill>
                <a:latin typeface="Questrial"/>
                <a:ea typeface="Questrial"/>
                <a:cs typeface="Questrial"/>
                <a:sym typeface="Questrial"/>
              </a:rPr>
              <a:t>reproducible</a:t>
            </a:r>
            <a:r>
              <a:rPr lang="en" sz="1500">
                <a:solidFill>
                  <a:srgbClr val="999999"/>
                </a:solidFill>
                <a:latin typeface="Questrial"/>
                <a:ea typeface="Questrial"/>
                <a:cs typeface="Questrial"/>
                <a:sym typeface="Questrial"/>
              </a:rPr>
              <a:t>! </a:t>
            </a:r>
            <a:endParaRPr sz="1500">
              <a:solidFill>
                <a:srgbClr val="999999"/>
              </a:solidFill>
              <a:latin typeface="Questrial"/>
              <a:ea typeface="Questrial"/>
              <a:cs typeface="Questrial"/>
              <a:sym typeface="Questrial"/>
            </a:endParaRPr>
          </a:p>
          <a:p>
            <a:pPr indent="0" lvl="0" marL="0" marR="0" rtl="0" algn="l">
              <a:lnSpc>
                <a:spcPct val="100000"/>
              </a:lnSpc>
              <a:spcBef>
                <a:spcPts val="50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500"/>
              </a:spcBef>
              <a:spcAft>
                <a:spcPts val="0"/>
              </a:spcAft>
              <a:buNone/>
            </a:pPr>
            <a:r>
              <a:rPr lang="en" sz="1500">
                <a:latin typeface="Questrial"/>
                <a:ea typeface="Questrial"/>
                <a:cs typeface="Questrial"/>
                <a:sym typeface="Questrial"/>
              </a:rPr>
              <a:t>But, sometimes you don't want to have to run that  code every time you begin your analysis. </a:t>
            </a:r>
            <a:endParaRPr sz="1500">
              <a:latin typeface="Questrial"/>
              <a:ea typeface="Questrial"/>
              <a:cs typeface="Questrial"/>
              <a:sym typeface="Questrial"/>
            </a:endParaRPr>
          </a:p>
          <a:p>
            <a:pPr indent="0" lvl="0" marL="0" marR="0" rtl="0" algn="l">
              <a:lnSpc>
                <a:spcPct val="100000"/>
              </a:lnSpc>
              <a:spcBef>
                <a:spcPts val="500"/>
              </a:spcBef>
              <a:spcAft>
                <a:spcPts val="0"/>
              </a:spcAft>
              <a:buNone/>
            </a:pPr>
            <a:r>
              <a:t/>
            </a:r>
            <a:endParaRPr sz="1500">
              <a:latin typeface="Questrial"/>
              <a:ea typeface="Questrial"/>
              <a:cs typeface="Questrial"/>
              <a:sym typeface="Questrial"/>
            </a:endParaRPr>
          </a:p>
          <a:p>
            <a:pPr indent="0" lvl="0" marL="0" marR="0" rtl="0" algn="l">
              <a:lnSpc>
                <a:spcPct val="100000"/>
              </a:lnSpc>
              <a:spcBef>
                <a:spcPts val="500"/>
              </a:spcBef>
              <a:spcAft>
                <a:spcPts val="0"/>
              </a:spcAft>
              <a:buNone/>
            </a:pPr>
            <a:r>
              <a:rPr lang="en" sz="1500">
                <a:latin typeface="Questrial"/>
                <a:ea typeface="Questrial"/>
                <a:cs typeface="Questrial"/>
                <a:sym typeface="Questrial"/>
              </a:rPr>
              <a:t>So, sometimes it makes  sense to write out a file with your cleaned data.</a:t>
            </a:r>
            <a:endParaRPr sz="1500">
              <a:latin typeface="Questrial"/>
              <a:ea typeface="Questrial"/>
              <a:cs typeface="Questrial"/>
              <a:sym typeface="Questrial"/>
            </a:endParaRPr>
          </a:p>
        </p:txBody>
      </p:sp>
      <p:sp>
        <p:nvSpPr>
          <p:cNvPr id="4665" name="Google Shape;4665;p517"/>
          <p:cNvSpPr/>
          <p:nvPr/>
        </p:nvSpPr>
        <p:spPr>
          <a:xfrm>
            <a:off x="4737616" y="1237160"/>
            <a:ext cx="4215900" cy="1924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666" name="Google Shape;4666;p517"/>
          <p:cNvSpPr/>
          <p:nvPr/>
        </p:nvSpPr>
        <p:spPr>
          <a:xfrm>
            <a:off x="4755735" y="1248264"/>
            <a:ext cx="4178400" cy="1887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667" name="Google Shape;4667;p517"/>
          <p:cNvSpPr/>
          <p:nvPr/>
        </p:nvSpPr>
        <p:spPr>
          <a:xfrm>
            <a:off x="4755736" y="1248264"/>
            <a:ext cx="4171564" cy="1884763"/>
          </a:xfrm>
          <a:custGeom>
            <a:rect b="b" l="l" r="r" t="t"/>
            <a:pathLst>
              <a:path extrusionOk="0" h="6230620" w="13790294">
                <a:moveTo>
                  <a:pt x="0" y="0"/>
                </a:moveTo>
                <a:lnTo>
                  <a:pt x="13790156" y="0"/>
                </a:lnTo>
                <a:lnTo>
                  <a:pt x="13790156" y="6230176"/>
                </a:lnTo>
                <a:lnTo>
                  <a:pt x="0" y="6230176"/>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668" name="Google Shape;4668;p517"/>
          <p:cNvSpPr txBox="1"/>
          <p:nvPr/>
        </p:nvSpPr>
        <p:spPr>
          <a:xfrm>
            <a:off x="476255" y="353403"/>
            <a:ext cx="41778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Writing data</a:t>
            </a:r>
            <a:endParaRPr b="1" sz="3000">
              <a:latin typeface="Questrial"/>
              <a:ea typeface="Questrial"/>
              <a:cs typeface="Questrial"/>
              <a:sym typeface="Questrial"/>
            </a:endParaRPr>
          </a:p>
        </p:txBody>
      </p:sp>
    </p:spTree>
  </p:cSld>
  <p:clrMapOvr>
    <a:masterClrMapping/>
  </p:clrMapOvr>
</p:sld>
</file>

<file path=ppt/slides/slide4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672" name="Shape 4672"/>
        <p:cNvGrpSpPr/>
        <p:nvPr/>
      </p:nvGrpSpPr>
      <p:grpSpPr>
        <a:xfrm>
          <a:off x="0" y="0"/>
          <a:ext cx="0" cy="0"/>
          <a:chOff x="0" y="0"/>
          <a:chExt cx="0" cy="0"/>
        </a:xfrm>
      </p:grpSpPr>
      <p:graphicFrame>
        <p:nvGraphicFramePr>
          <p:cNvPr id="4673" name="Google Shape;4673;p518"/>
          <p:cNvGraphicFramePr/>
          <p:nvPr/>
        </p:nvGraphicFramePr>
        <p:xfrm>
          <a:off x="476252" y="1253987"/>
          <a:ext cx="3000000" cy="3000000"/>
        </p:xfrm>
        <a:graphic>
          <a:graphicData uri="http://schemas.openxmlformats.org/drawingml/2006/table">
            <a:tbl>
              <a:tblPr bandRow="1" firstRow="1">
                <a:noFill/>
                <a:tableStyleId>{86380251-1022-4E59-A97C-39B196FD709A}</a:tableStyleId>
              </a:tblPr>
              <a:tblGrid>
                <a:gridCol w="2217200"/>
                <a:gridCol w="4589200"/>
              </a:tblGrid>
              <a:tr h="475950">
                <a:tc>
                  <a:txBody>
                    <a:bodyPr/>
                    <a:lstStyle/>
                    <a:p>
                      <a:pPr indent="0" lvl="0" marL="622300" marR="0" rtl="0" algn="l">
                        <a:lnSpc>
                          <a:spcPct val="100000"/>
                        </a:lnSpc>
                        <a:spcBef>
                          <a:spcPts val="0"/>
                        </a:spcBef>
                        <a:spcAft>
                          <a:spcPts val="0"/>
                        </a:spcAft>
                        <a:buNone/>
                      </a:pPr>
                      <a:r>
                        <a:rPr lang="en" sz="1900" u="none" cap="none" strike="noStrike">
                          <a:latin typeface="Questrial"/>
                          <a:ea typeface="Questrial"/>
                          <a:cs typeface="Questrial"/>
                          <a:sym typeface="Questrial"/>
                        </a:rPr>
                        <a:t>function</a:t>
                      </a:r>
                      <a:endParaRPr sz="1900" u="none" cap="none" strike="noStrike">
                        <a:latin typeface="Questrial"/>
                        <a:ea typeface="Questrial"/>
                        <a:cs typeface="Questrial"/>
                        <a:sym typeface="Questrial"/>
                      </a:endParaRPr>
                    </a:p>
                  </a:txBody>
                  <a:tcPr marT="86925" marB="0" marR="0" marL="0">
                    <a:lnL cap="flat" cmpd="sng" w="53975">
                      <a:solidFill>
                        <a:srgbClr val="FFFFFF"/>
                      </a:solidFill>
                      <a:prstDash val="solid"/>
                      <a:round/>
                      <a:headEnd len="sm" w="sm" type="none"/>
                      <a:tailEnd len="sm" w="sm" type="none"/>
                    </a:lnL>
                    <a:lnT cap="flat" cmpd="sng" w="53975">
                      <a:solidFill>
                        <a:srgbClr val="FFFFFF"/>
                      </a:solidFill>
                      <a:prstDash val="solid"/>
                      <a:round/>
                      <a:headEnd len="sm" w="sm" type="none"/>
                      <a:tailEnd len="sm" w="sm" type="none"/>
                    </a:lnT>
                    <a:lnB cap="flat" cmpd="sng" w="53975">
                      <a:solidFill>
                        <a:srgbClr val="000000"/>
                      </a:solidFill>
                      <a:prstDash val="solid"/>
                      <a:round/>
                      <a:headEnd len="sm" w="sm" type="none"/>
                      <a:tailEnd len="sm" w="sm" type="none"/>
                    </a:lnB>
                    <a:solidFill>
                      <a:srgbClr val="EFEFEF"/>
                    </a:solidFill>
                  </a:tcPr>
                </a:tc>
                <a:tc>
                  <a:txBody>
                    <a:bodyPr/>
                    <a:lstStyle/>
                    <a:p>
                      <a:pPr indent="0" lvl="0" marL="0" marR="0" rtl="0" algn="ctr">
                        <a:lnSpc>
                          <a:spcPct val="100000"/>
                        </a:lnSpc>
                        <a:spcBef>
                          <a:spcPts val="0"/>
                        </a:spcBef>
                        <a:spcAft>
                          <a:spcPts val="0"/>
                        </a:spcAft>
                        <a:buNone/>
                      </a:pPr>
                      <a:r>
                        <a:rPr lang="en" sz="1900" u="none" cap="none" strike="noStrike">
                          <a:latin typeface="Questrial"/>
                          <a:ea typeface="Questrial"/>
                          <a:cs typeface="Questrial"/>
                          <a:sym typeface="Questrial"/>
                        </a:rPr>
                        <a:t>writes</a:t>
                      </a:r>
                      <a:endParaRPr sz="1900" u="none" cap="none" strike="noStrike">
                        <a:latin typeface="Questrial"/>
                        <a:ea typeface="Questrial"/>
                        <a:cs typeface="Questrial"/>
                        <a:sym typeface="Questrial"/>
                      </a:endParaRPr>
                    </a:p>
                  </a:txBody>
                  <a:tcPr marT="86925" marB="0" marR="0" marL="0">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000000"/>
                      </a:solidFill>
                      <a:prstDash val="solid"/>
                      <a:round/>
                      <a:headEnd len="sm" w="sm" type="none"/>
                      <a:tailEnd len="sm" w="sm" type="none"/>
                    </a:lnB>
                    <a:solidFill>
                      <a:srgbClr val="EFEFEF"/>
                    </a:solidFill>
                  </a:tcPr>
                </a:tc>
              </a:tr>
              <a:tr h="487300">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write_csv()</a:t>
                      </a:r>
                      <a:endParaRPr sz="1900" u="none" cap="none" strike="noStrike">
                        <a:latin typeface="Questrial"/>
                        <a:ea typeface="Questrial"/>
                        <a:cs typeface="Questrial"/>
                        <a:sym typeface="Questrial"/>
                      </a:endParaRPr>
                    </a:p>
                  </a:txBody>
                  <a:tcPr marT="87225" marB="0" marR="0" marL="0">
                    <a:lnL cap="flat" cmpd="sng" w="53975">
                      <a:solidFill>
                        <a:srgbClr val="FFFFFF"/>
                      </a:solidFill>
                      <a:prstDash val="solid"/>
                      <a:round/>
                      <a:headEnd len="sm" w="sm" type="none"/>
                      <a:tailEnd len="sm" w="sm" type="none"/>
                    </a:lnL>
                    <a:lnT cap="flat" cmpd="sng" w="53975">
                      <a:solidFill>
                        <a:srgbClr val="000000"/>
                      </a:solidFill>
                      <a:prstDash val="solid"/>
                      <a:round/>
                      <a:headEnd len="sm" w="sm" type="none"/>
                      <a:tailEnd len="sm" w="sm" type="none"/>
                    </a:lnT>
                  </a:tcPr>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Comma separated values</a:t>
                      </a:r>
                      <a:endParaRPr sz="1900" u="none" cap="none" strike="noStrike">
                        <a:latin typeface="Questrial"/>
                        <a:ea typeface="Questrial"/>
                        <a:cs typeface="Questrial"/>
                        <a:sym typeface="Questrial"/>
                      </a:endParaRPr>
                    </a:p>
                  </a:txBody>
                  <a:tcPr marT="87225" marB="0" marR="0" marL="0">
                    <a:lnR cap="flat" cmpd="sng" w="53975">
                      <a:solidFill>
                        <a:srgbClr val="FFFFFF"/>
                      </a:solidFill>
                      <a:prstDash val="solid"/>
                      <a:round/>
                      <a:headEnd len="sm" w="sm" type="none"/>
                      <a:tailEnd len="sm" w="sm" type="none"/>
                    </a:lnR>
                    <a:lnT cap="flat" cmpd="sng" w="53975">
                      <a:solidFill>
                        <a:srgbClr val="000000"/>
                      </a:solidFill>
                      <a:prstDash val="solid"/>
                      <a:round/>
                      <a:headEnd len="sm" w="sm" type="none"/>
                      <a:tailEnd len="sm" w="sm" type="none"/>
                    </a:lnT>
                  </a:tcPr>
                </a:tc>
              </a:tr>
              <a:tr h="4762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write_excel_csv()</a:t>
                      </a:r>
                      <a:endParaRPr sz="1900" u="none" cap="none" strike="noStrike">
                        <a:latin typeface="Questrial"/>
                        <a:ea typeface="Questrial"/>
                        <a:cs typeface="Questrial"/>
                        <a:sym typeface="Questrial"/>
                      </a:endParaRPr>
                    </a:p>
                  </a:txBody>
                  <a:tcPr marT="75950" marB="0" marR="0" marL="0">
                    <a:lnL cap="flat" cmpd="sng" w="53975">
                      <a:solidFill>
                        <a:srgbClr val="FFFFFF"/>
                      </a:solidFill>
                      <a:prstDash val="solid"/>
                      <a:round/>
                      <a:headEnd len="sm" w="sm" type="none"/>
                      <a:tailEnd len="sm" w="sm" type="none"/>
                    </a:lnL>
                  </a:tcPr>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CSV intended for opening in Excel</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762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write_delim()</a:t>
                      </a:r>
                      <a:endParaRPr sz="1900" u="none" cap="none" strike="noStrike">
                        <a:latin typeface="Questrial"/>
                        <a:ea typeface="Questrial"/>
                        <a:cs typeface="Questrial"/>
                        <a:sym typeface="Questrial"/>
                      </a:endParaRPr>
                    </a:p>
                  </a:txBody>
                  <a:tcPr marT="75950" marB="0" marR="0" marL="0">
                    <a:lnL cap="flat" cmpd="sng" w="53975">
                      <a:solidFill>
                        <a:srgbClr val="FFFFFF"/>
                      </a:solidFill>
                      <a:prstDash val="solid"/>
                      <a:round/>
                      <a:headEnd len="sm" w="sm" type="none"/>
                      <a:tailEnd len="sm" w="sm" type="none"/>
                    </a:lnL>
                  </a:tcPr>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General delimited files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762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write_file()</a:t>
                      </a:r>
                      <a:endParaRPr sz="1900" u="none" cap="none" strike="noStrike">
                        <a:latin typeface="Questrial"/>
                        <a:ea typeface="Questrial"/>
                        <a:cs typeface="Questrial"/>
                        <a:sym typeface="Questrial"/>
                      </a:endParaRPr>
                    </a:p>
                  </a:txBody>
                  <a:tcPr marT="75950" marB="0" marR="0" marL="0">
                    <a:lnL cap="flat" cmpd="sng" w="53975">
                      <a:solidFill>
                        <a:srgbClr val="FFFFFF"/>
                      </a:solidFill>
                      <a:prstDash val="solid"/>
                      <a:round/>
                      <a:headEnd len="sm" w="sm" type="none"/>
                      <a:tailEnd len="sm" w="sm" type="none"/>
                    </a:lnL>
                  </a:tcPr>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Single string, written as is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4762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write_lines()</a:t>
                      </a:r>
                      <a:endParaRPr sz="1900" u="none" cap="none" strike="noStrike">
                        <a:latin typeface="Questrial"/>
                        <a:ea typeface="Questrial"/>
                        <a:cs typeface="Questrial"/>
                        <a:sym typeface="Questrial"/>
                      </a:endParaRPr>
                    </a:p>
                  </a:txBody>
                  <a:tcPr marT="75950" marB="0" marR="0" marL="0">
                    <a:lnL cap="flat" cmpd="sng" w="53975">
                      <a:solidFill>
                        <a:srgbClr val="FFFFFF"/>
                      </a:solidFill>
                      <a:prstDash val="solid"/>
                      <a:round/>
                      <a:headEnd len="sm" w="sm" type="none"/>
                      <a:tailEnd len="sm" w="sm" type="none"/>
                    </a:lnL>
                  </a:tcPr>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Vector of strings, one element per line</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tcPr>
                </a:tc>
              </a:tr>
              <a:tr h="9395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write_tsv()</a:t>
                      </a:r>
                      <a:endParaRPr sz="1900" u="none" cap="none" strike="noStrike">
                        <a:latin typeface="Questrial"/>
                        <a:ea typeface="Questrial"/>
                        <a:cs typeface="Questrial"/>
                        <a:sym typeface="Questrial"/>
                      </a:endParaRPr>
                    </a:p>
                  </a:txBody>
                  <a:tcPr marT="75950" marB="0" marR="0" marL="0"/>
                </a:tc>
                <a:tc>
                  <a:txBody>
                    <a:bodyPr/>
                    <a:lstStyle/>
                    <a:p>
                      <a:pPr indent="0" lvl="0" marL="355600" marR="0" rtl="0" algn="l">
                        <a:lnSpc>
                          <a:spcPct val="100000"/>
                        </a:lnSpc>
                        <a:spcBef>
                          <a:spcPts val="0"/>
                        </a:spcBef>
                        <a:spcAft>
                          <a:spcPts val="0"/>
                        </a:spcAft>
                        <a:buNone/>
                      </a:pPr>
                      <a:r>
                        <a:rPr lang="en" sz="1900" u="none" cap="none" strike="noStrike">
                          <a:latin typeface="Questrial"/>
                          <a:ea typeface="Questrial"/>
                          <a:cs typeface="Questrial"/>
                          <a:sym typeface="Questrial"/>
                        </a:rPr>
                        <a:t>Tab delimited values</a:t>
                      </a:r>
                      <a:endParaRPr sz="1900" u="none" cap="none" strike="noStrike">
                        <a:latin typeface="Questrial"/>
                        <a:ea typeface="Questrial"/>
                        <a:cs typeface="Questrial"/>
                        <a:sym typeface="Questrial"/>
                      </a:endParaRPr>
                    </a:p>
                  </a:txBody>
                  <a:tcPr marT="75950" marB="0" marR="0" marL="0">
                    <a:lnR cap="flat" cmpd="sng" w="53975">
                      <a:solidFill>
                        <a:srgbClr val="FFFFFF"/>
                      </a:solidFill>
                      <a:prstDash val="solid"/>
                      <a:round/>
                      <a:headEnd len="sm" w="sm" type="none"/>
                      <a:tailEnd len="sm" w="sm" type="none"/>
                    </a:lnR>
                    <a:lnB cap="flat" cmpd="sng" w="53975">
                      <a:solidFill>
                        <a:srgbClr val="FFFFFF"/>
                      </a:solidFill>
                      <a:prstDash val="solid"/>
                      <a:round/>
                      <a:headEnd len="sm" w="sm" type="none"/>
                      <a:tailEnd len="sm" w="sm" type="none"/>
                    </a:lnB>
                  </a:tcPr>
                </a:tc>
              </a:tr>
            </a:tbl>
          </a:graphicData>
        </a:graphic>
      </p:graphicFrame>
      <p:sp>
        <p:nvSpPr>
          <p:cNvPr id="4674" name="Google Shape;4674;p518"/>
          <p:cNvSpPr txBox="1"/>
          <p:nvPr/>
        </p:nvSpPr>
        <p:spPr>
          <a:xfrm>
            <a:off x="476255" y="353403"/>
            <a:ext cx="41778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readr functions</a:t>
            </a:r>
            <a:endParaRPr b="1" sz="3000">
              <a:latin typeface="Questrial"/>
              <a:ea typeface="Questrial"/>
              <a:cs typeface="Questrial"/>
              <a:sym typeface="Questrial"/>
            </a:endParaRPr>
          </a:p>
        </p:txBody>
      </p:sp>
    </p:spTree>
  </p:cSld>
  <p:clrMapOvr>
    <a:masterClrMapping/>
  </p:clrMapOvr>
</p:sld>
</file>

<file path=ppt/slides/slide4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678" name="Shape 4678"/>
        <p:cNvGrpSpPr/>
        <p:nvPr/>
      </p:nvGrpSpPr>
      <p:grpSpPr>
        <a:xfrm>
          <a:off x="0" y="0"/>
          <a:ext cx="0" cy="0"/>
          <a:chOff x="0" y="0"/>
          <a:chExt cx="0" cy="0"/>
        </a:xfrm>
      </p:grpSpPr>
      <p:sp>
        <p:nvSpPr>
          <p:cNvPr id="4679" name="Google Shape;4679;p519"/>
          <p:cNvSpPr txBox="1"/>
          <p:nvPr>
            <p:ph idx="4294967295" type="title"/>
          </p:nvPr>
        </p:nvSpPr>
        <p:spPr>
          <a:xfrm>
            <a:off x="3480366" y="513299"/>
            <a:ext cx="30447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write_csv()</a:t>
            </a:r>
            <a:endParaRPr b="1" sz="3000">
              <a:latin typeface="Questrial"/>
              <a:ea typeface="Questrial"/>
              <a:cs typeface="Questrial"/>
              <a:sym typeface="Questrial"/>
            </a:endParaRPr>
          </a:p>
        </p:txBody>
      </p:sp>
      <p:sp>
        <p:nvSpPr>
          <p:cNvPr id="4680" name="Google Shape;4680;p519"/>
          <p:cNvSpPr/>
          <p:nvPr/>
        </p:nvSpPr>
        <p:spPr>
          <a:xfrm>
            <a:off x="1457454" y="1788549"/>
            <a:ext cx="6248292" cy="585375"/>
          </a:xfrm>
          <a:custGeom>
            <a:rect b="b" l="l" r="r" t="t"/>
            <a:pathLst>
              <a:path extrusionOk="0" h="2273300" w="13732510">
                <a:moveTo>
                  <a:pt x="0" y="0"/>
                </a:moveTo>
                <a:lnTo>
                  <a:pt x="13732207" y="0"/>
                </a:lnTo>
                <a:lnTo>
                  <a:pt x="13732207" y="2272883"/>
                </a:lnTo>
                <a:lnTo>
                  <a:pt x="0" y="2272883"/>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681" name="Google Shape;4681;p519"/>
          <p:cNvSpPr/>
          <p:nvPr/>
        </p:nvSpPr>
        <p:spPr>
          <a:xfrm>
            <a:off x="1457454" y="1788549"/>
            <a:ext cx="6248292" cy="585375"/>
          </a:xfrm>
          <a:custGeom>
            <a:rect b="b" l="l" r="r" t="t"/>
            <a:pathLst>
              <a:path extrusionOk="0" h="2273300" w="13732510">
                <a:moveTo>
                  <a:pt x="0" y="0"/>
                </a:moveTo>
                <a:lnTo>
                  <a:pt x="13732199" y="0"/>
                </a:lnTo>
                <a:lnTo>
                  <a:pt x="13732199" y="2272884"/>
                </a:lnTo>
                <a:lnTo>
                  <a:pt x="0" y="2272884"/>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682" name="Google Shape;4682;p519"/>
          <p:cNvSpPr txBox="1"/>
          <p:nvPr/>
        </p:nvSpPr>
        <p:spPr>
          <a:xfrm>
            <a:off x="1451553" y="1337159"/>
            <a:ext cx="6204900" cy="451200"/>
          </a:xfrm>
          <a:prstGeom prst="rect">
            <a:avLst/>
          </a:prstGeom>
          <a:noFill/>
          <a:ln>
            <a:noFill/>
          </a:ln>
        </p:spPr>
        <p:txBody>
          <a:bodyPr anchorCtr="0" anchor="t" bIns="0" lIns="0" spcFirstLastPara="1" rIns="0" wrap="square" tIns="5475">
            <a:noAutofit/>
          </a:bodyPr>
          <a:lstStyle/>
          <a:p>
            <a:pPr indent="0" lvl="0" marL="0" marR="0" rtl="0" algn="l">
              <a:lnSpc>
                <a:spcPct val="100000"/>
              </a:lnSpc>
              <a:spcBef>
                <a:spcPts val="0"/>
              </a:spcBef>
              <a:spcAft>
                <a:spcPts val="0"/>
              </a:spcAft>
              <a:buNone/>
            </a:pPr>
            <a:r>
              <a:rPr lang="en" sz="2300">
                <a:latin typeface="Questrial"/>
                <a:ea typeface="Questrial"/>
                <a:cs typeface="Questrial"/>
                <a:sym typeface="Questrial"/>
              </a:rPr>
              <a:t>Saves data set as a csv on your computer.</a:t>
            </a:r>
            <a:endParaRPr sz="2300">
              <a:latin typeface="Questrial"/>
              <a:ea typeface="Questrial"/>
              <a:cs typeface="Questrial"/>
              <a:sym typeface="Questrial"/>
            </a:endParaRPr>
          </a:p>
          <a:p>
            <a:pPr indent="0" lvl="0" marL="76200" marR="0" rtl="0" algn="l">
              <a:lnSpc>
                <a:spcPct val="100000"/>
              </a:lnSpc>
              <a:spcBef>
                <a:spcPts val="2100"/>
              </a:spcBef>
              <a:spcAft>
                <a:spcPts val="0"/>
              </a:spcAft>
              <a:buNone/>
            </a:pPr>
            <a:r>
              <a:rPr lang="en" sz="1800">
                <a:latin typeface="Questrial"/>
                <a:ea typeface="Questrial"/>
                <a:cs typeface="Questrial"/>
                <a:sym typeface="Questrial"/>
              </a:rPr>
              <a:t>write_csv(nimbus, path = "nimbus2.csv")</a:t>
            </a:r>
            <a:endParaRPr sz="1800">
              <a:latin typeface="Questrial"/>
              <a:ea typeface="Questrial"/>
              <a:cs typeface="Questrial"/>
              <a:sym typeface="Questrial"/>
            </a:endParaRPr>
          </a:p>
        </p:txBody>
      </p:sp>
      <p:sp>
        <p:nvSpPr>
          <p:cNvPr id="4683" name="Google Shape;4683;p519"/>
          <p:cNvSpPr/>
          <p:nvPr/>
        </p:nvSpPr>
        <p:spPr>
          <a:xfrm>
            <a:off x="1214289" y="2287556"/>
            <a:ext cx="1665476" cy="845848"/>
          </a:xfrm>
          <a:custGeom>
            <a:rect b="b" l="l" r="r" t="t"/>
            <a:pathLst>
              <a:path extrusionOk="0" h="4177029" w="3721734">
                <a:moveTo>
                  <a:pt x="3591185" y="0"/>
                </a:moveTo>
                <a:lnTo>
                  <a:pt x="3301273" y="1558853"/>
                </a:lnTo>
                <a:lnTo>
                  <a:pt x="356336" y="1558853"/>
                </a:lnTo>
                <a:lnTo>
                  <a:pt x="307985" y="1562106"/>
                </a:lnTo>
                <a:lnTo>
                  <a:pt x="261610" y="1571582"/>
                </a:lnTo>
                <a:lnTo>
                  <a:pt x="217636" y="1586856"/>
                </a:lnTo>
                <a:lnTo>
                  <a:pt x="176489" y="1607504"/>
                </a:lnTo>
                <a:lnTo>
                  <a:pt x="138592" y="1633101"/>
                </a:lnTo>
                <a:lnTo>
                  <a:pt x="104370" y="1663223"/>
                </a:lnTo>
                <a:lnTo>
                  <a:pt x="74248" y="1697445"/>
                </a:lnTo>
                <a:lnTo>
                  <a:pt x="48651" y="1735342"/>
                </a:lnTo>
                <a:lnTo>
                  <a:pt x="28003" y="1776489"/>
                </a:lnTo>
                <a:lnTo>
                  <a:pt x="12729" y="1820463"/>
                </a:lnTo>
                <a:lnTo>
                  <a:pt x="3253" y="1866838"/>
                </a:lnTo>
                <a:lnTo>
                  <a:pt x="0" y="1915189"/>
                </a:lnTo>
                <a:lnTo>
                  <a:pt x="0" y="3820236"/>
                </a:lnTo>
                <a:lnTo>
                  <a:pt x="3253" y="3868588"/>
                </a:lnTo>
                <a:lnTo>
                  <a:pt x="12729" y="3914963"/>
                </a:lnTo>
                <a:lnTo>
                  <a:pt x="28003" y="3958937"/>
                </a:lnTo>
                <a:lnTo>
                  <a:pt x="48651" y="4000084"/>
                </a:lnTo>
                <a:lnTo>
                  <a:pt x="74248" y="4037981"/>
                </a:lnTo>
                <a:lnTo>
                  <a:pt x="104370" y="4072203"/>
                </a:lnTo>
                <a:lnTo>
                  <a:pt x="138592" y="4102325"/>
                </a:lnTo>
                <a:lnTo>
                  <a:pt x="176489" y="4127922"/>
                </a:lnTo>
                <a:lnTo>
                  <a:pt x="217636" y="4148570"/>
                </a:lnTo>
                <a:lnTo>
                  <a:pt x="261610" y="4163845"/>
                </a:lnTo>
                <a:lnTo>
                  <a:pt x="307985" y="4173321"/>
                </a:lnTo>
                <a:lnTo>
                  <a:pt x="356336" y="4176574"/>
                </a:lnTo>
                <a:lnTo>
                  <a:pt x="3365080" y="4176574"/>
                </a:lnTo>
                <a:lnTo>
                  <a:pt x="3413432" y="4173321"/>
                </a:lnTo>
                <a:lnTo>
                  <a:pt x="3459807" y="4163844"/>
                </a:lnTo>
                <a:lnTo>
                  <a:pt x="3503780" y="4148570"/>
                </a:lnTo>
                <a:lnTo>
                  <a:pt x="3544928" y="4127922"/>
                </a:lnTo>
                <a:lnTo>
                  <a:pt x="3582825" y="4102324"/>
                </a:lnTo>
                <a:lnTo>
                  <a:pt x="3617046" y="4072202"/>
                </a:lnTo>
                <a:lnTo>
                  <a:pt x="3647168" y="4037981"/>
                </a:lnTo>
                <a:lnTo>
                  <a:pt x="3672765" y="4000084"/>
                </a:lnTo>
                <a:lnTo>
                  <a:pt x="3693414" y="3958936"/>
                </a:lnTo>
                <a:lnTo>
                  <a:pt x="3708688" y="3914963"/>
                </a:lnTo>
                <a:lnTo>
                  <a:pt x="3718164" y="3868588"/>
                </a:lnTo>
                <a:lnTo>
                  <a:pt x="3721417" y="3820236"/>
                </a:lnTo>
                <a:lnTo>
                  <a:pt x="3721417" y="1915189"/>
                </a:lnTo>
                <a:lnTo>
                  <a:pt x="3718264" y="1867665"/>
                </a:lnTo>
                <a:lnTo>
                  <a:pt x="3709078" y="1822078"/>
                </a:lnTo>
                <a:lnTo>
                  <a:pt x="3694264" y="1778820"/>
                </a:lnTo>
                <a:lnTo>
                  <a:pt x="3674232" y="1738287"/>
                </a:lnTo>
                <a:lnTo>
                  <a:pt x="3649387" y="1700872"/>
                </a:lnTo>
                <a:lnTo>
                  <a:pt x="3620138" y="1666968"/>
                </a:lnTo>
                <a:lnTo>
                  <a:pt x="3586892" y="1636970"/>
                </a:lnTo>
                <a:lnTo>
                  <a:pt x="3550055" y="1611271"/>
                </a:lnTo>
                <a:lnTo>
                  <a:pt x="3510036" y="1590265"/>
                </a:lnTo>
                <a:lnTo>
                  <a:pt x="3591185" y="0"/>
                </a:lnTo>
                <a:close/>
              </a:path>
            </a:pathLst>
          </a:custGeom>
          <a:solidFill>
            <a:srgbClr val="78AAD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684" name="Google Shape;4684;p519"/>
          <p:cNvSpPr txBox="1"/>
          <p:nvPr/>
        </p:nvSpPr>
        <p:spPr>
          <a:xfrm>
            <a:off x="1391674" y="2731669"/>
            <a:ext cx="1334100" cy="2805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b="1" lang="en" sz="1600">
                <a:solidFill>
                  <a:srgbClr val="FFFFFF"/>
                </a:solidFill>
                <a:latin typeface="Questrial"/>
                <a:ea typeface="Questrial"/>
                <a:cs typeface="Questrial"/>
                <a:sym typeface="Questrial"/>
              </a:rPr>
              <a:t>Table to save</a:t>
            </a:r>
            <a:endParaRPr sz="1600">
              <a:latin typeface="Questrial"/>
              <a:ea typeface="Questrial"/>
              <a:cs typeface="Questrial"/>
              <a:sym typeface="Questrial"/>
            </a:endParaRPr>
          </a:p>
        </p:txBody>
      </p:sp>
      <p:sp>
        <p:nvSpPr>
          <p:cNvPr id="4685" name="Google Shape;4685;p519"/>
          <p:cNvSpPr/>
          <p:nvPr/>
        </p:nvSpPr>
        <p:spPr>
          <a:xfrm>
            <a:off x="3133933" y="2255698"/>
            <a:ext cx="2005841" cy="888159"/>
          </a:xfrm>
          <a:custGeom>
            <a:rect b="b" l="l" r="r" t="t"/>
            <a:pathLst>
              <a:path extrusionOk="0" h="4179570" w="4804409">
                <a:moveTo>
                  <a:pt x="4462885" y="0"/>
                </a:moveTo>
                <a:lnTo>
                  <a:pt x="4345422" y="1561470"/>
                </a:lnTo>
                <a:lnTo>
                  <a:pt x="356337" y="1561470"/>
                </a:lnTo>
                <a:lnTo>
                  <a:pt x="307986" y="1564723"/>
                </a:lnTo>
                <a:lnTo>
                  <a:pt x="261611" y="1574199"/>
                </a:lnTo>
                <a:lnTo>
                  <a:pt x="217637" y="1589474"/>
                </a:lnTo>
                <a:lnTo>
                  <a:pt x="176489" y="1610122"/>
                </a:lnTo>
                <a:lnTo>
                  <a:pt x="138592" y="1635719"/>
                </a:lnTo>
                <a:lnTo>
                  <a:pt x="104371" y="1665841"/>
                </a:lnTo>
                <a:lnTo>
                  <a:pt x="74249" y="1700063"/>
                </a:lnTo>
                <a:lnTo>
                  <a:pt x="48651" y="1737959"/>
                </a:lnTo>
                <a:lnTo>
                  <a:pt x="28003" y="1779107"/>
                </a:lnTo>
                <a:lnTo>
                  <a:pt x="12729" y="1823081"/>
                </a:lnTo>
                <a:lnTo>
                  <a:pt x="3253" y="1869455"/>
                </a:lnTo>
                <a:lnTo>
                  <a:pt x="0" y="1917807"/>
                </a:lnTo>
                <a:lnTo>
                  <a:pt x="0" y="3822854"/>
                </a:lnTo>
                <a:lnTo>
                  <a:pt x="3253" y="3871206"/>
                </a:lnTo>
                <a:lnTo>
                  <a:pt x="12729" y="3917581"/>
                </a:lnTo>
                <a:lnTo>
                  <a:pt x="28003" y="3961554"/>
                </a:lnTo>
                <a:lnTo>
                  <a:pt x="48651" y="4002702"/>
                </a:lnTo>
                <a:lnTo>
                  <a:pt x="74249" y="4040599"/>
                </a:lnTo>
                <a:lnTo>
                  <a:pt x="104371" y="4074821"/>
                </a:lnTo>
                <a:lnTo>
                  <a:pt x="138592" y="4104943"/>
                </a:lnTo>
                <a:lnTo>
                  <a:pt x="176489" y="4130540"/>
                </a:lnTo>
                <a:lnTo>
                  <a:pt x="217637" y="4151188"/>
                </a:lnTo>
                <a:lnTo>
                  <a:pt x="261611" y="4166463"/>
                </a:lnTo>
                <a:lnTo>
                  <a:pt x="307986" y="4175939"/>
                </a:lnTo>
                <a:lnTo>
                  <a:pt x="356337" y="4179192"/>
                </a:lnTo>
                <a:lnTo>
                  <a:pt x="4447513" y="4179192"/>
                </a:lnTo>
                <a:lnTo>
                  <a:pt x="4495864" y="4175938"/>
                </a:lnTo>
                <a:lnTo>
                  <a:pt x="4542238" y="4166462"/>
                </a:lnTo>
                <a:lnTo>
                  <a:pt x="4586211" y="4151188"/>
                </a:lnTo>
                <a:lnTo>
                  <a:pt x="4627359" y="4130539"/>
                </a:lnTo>
                <a:lnTo>
                  <a:pt x="4665255" y="4104942"/>
                </a:lnTo>
                <a:lnTo>
                  <a:pt x="4699477" y="4074820"/>
                </a:lnTo>
                <a:lnTo>
                  <a:pt x="4729599" y="4040598"/>
                </a:lnTo>
                <a:lnTo>
                  <a:pt x="4755196" y="4002701"/>
                </a:lnTo>
                <a:lnTo>
                  <a:pt x="4775844" y="3961554"/>
                </a:lnTo>
                <a:lnTo>
                  <a:pt x="4791119" y="3917580"/>
                </a:lnTo>
                <a:lnTo>
                  <a:pt x="4800595" y="3871205"/>
                </a:lnTo>
                <a:lnTo>
                  <a:pt x="4803848" y="3822854"/>
                </a:lnTo>
                <a:lnTo>
                  <a:pt x="4803848" y="1917807"/>
                </a:lnTo>
                <a:lnTo>
                  <a:pt x="4800073" y="1865949"/>
                </a:lnTo>
                <a:lnTo>
                  <a:pt x="4789107" y="1816505"/>
                </a:lnTo>
                <a:lnTo>
                  <a:pt x="4771487" y="1769977"/>
                </a:lnTo>
                <a:lnTo>
                  <a:pt x="4747751" y="1726866"/>
                </a:lnTo>
                <a:lnTo>
                  <a:pt x="4718436" y="1687673"/>
                </a:lnTo>
                <a:lnTo>
                  <a:pt x="4684081" y="1652901"/>
                </a:lnTo>
                <a:lnTo>
                  <a:pt x="4645223" y="1623050"/>
                </a:lnTo>
                <a:lnTo>
                  <a:pt x="4602400" y="1598623"/>
                </a:lnTo>
                <a:lnTo>
                  <a:pt x="4556149" y="1580121"/>
                </a:lnTo>
                <a:lnTo>
                  <a:pt x="4462885" y="0"/>
                </a:lnTo>
                <a:close/>
              </a:path>
            </a:pathLst>
          </a:custGeom>
          <a:solidFill>
            <a:srgbClr val="A0C28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
        <p:nvSpPr>
          <p:cNvPr id="4686" name="Google Shape;4686;p519"/>
          <p:cNvSpPr txBox="1"/>
          <p:nvPr/>
        </p:nvSpPr>
        <p:spPr>
          <a:xfrm>
            <a:off x="3272907" y="2731669"/>
            <a:ext cx="1831200" cy="280500"/>
          </a:xfrm>
          <a:prstGeom prst="rect">
            <a:avLst/>
          </a:prstGeom>
          <a:noFill/>
          <a:ln>
            <a:noFill/>
          </a:ln>
        </p:spPr>
        <p:txBody>
          <a:bodyPr anchorCtr="0" anchor="t" bIns="0" lIns="0" spcFirstLastPara="1" rIns="0" wrap="square" tIns="7225">
            <a:noAutofit/>
          </a:bodyPr>
          <a:lstStyle/>
          <a:p>
            <a:pPr indent="0" lvl="0" marL="0" marR="0" rtl="0" algn="l">
              <a:lnSpc>
                <a:spcPct val="116753"/>
              </a:lnSpc>
              <a:spcBef>
                <a:spcPts val="0"/>
              </a:spcBef>
              <a:spcAft>
                <a:spcPts val="0"/>
              </a:spcAft>
              <a:buNone/>
            </a:pPr>
            <a:r>
              <a:rPr b="1" lang="en" sz="1600">
                <a:solidFill>
                  <a:srgbClr val="FFFFFF"/>
                </a:solidFill>
                <a:latin typeface="Questrial"/>
                <a:ea typeface="Questrial"/>
                <a:cs typeface="Questrial"/>
                <a:sym typeface="Questrial"/>
              </a:rPr>
              <a:t>file</a:t>
            </a:r>
            <a:r>
              <a:rPr lang="en" sz="1600">
                <a:latin typeface="Questrial"/>
                <a:ea typeface="Questrial"/>
                <a:cs typeface="Questrial"/>
                <a:sym typeface="Questrial"/>
              </a:rPr>
              <a:t> </a:t>
            </a:r>
            <a:r>
              <a:rPr b="1" lang="en" sz="1600">
                <a:solidFill>
                  <a:srgbClr val="FFFFFF"/>
                </a:solidFill>
                <a:latin typeface="Questrial"/>
                <a:ea typeface="Questrial"/>
                <a:cs typeface="Questrial"/>
                <a:sym typeface="Questrial"/>
              </a:rPr>
              <a:t>path to save at</a:t>
            </a:r>
            <a:endParaRPr sz="1600">
              <a:latin typeface="Questrial"/>
              <a:ea typeface="Questrial"/>
              <a:cs typeface="Questrial"/>
              <a:sym typeface="Questrial"/>
            </a:endParaRPr>
          </a:p>
        </p:txBody>
      </p:sp>
    </p:spTree>
  </p:cSld>
  <p:clrMapOvr>
    <a:masterClrMapping/>
  </p:clrMapOvr>
</p:sld>
</file>

<file path=ppt/slides/slide4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690" name="Shape 4690"/>
        <p:cNvGrpSpPr/>
        <p:nvPr/>
      </p:nvGrpSpPr>
      <p:grpSpPr>
        <a:xfrm>
          <a:off x="0" y="0"/>
          <a:ext cx="0" cy="0"/>
          <a:chOff x="0" y="0"/>
          <a:chExt cx="0" cy="0"/>
        </a:xfrm>
      </p:grpSpPr>
      <p:graphicFrame>
        <p:nvGraphicFramePr>
          <p:cNvPr id="4691" name="Google Shape;4691;p520"/>
          <p:cNvGraphicFramePr/>
          <p:nvPr/>
        </p:nvGraphicFramePr>
        <p:xfrm>
          <a:off x="476251" y="1105217"/>
          <a:ext cx="3000000" cy="3000000"/>
        </p:xfrm>
        <a:graphic>
          <a:graphicData uri="http://schemas.openxmlformats.org/drawingml/2006/table">
            <a:tbl>
              <a:tblPr bandRow="1" firstRow="1">
                <a:noFill/>
                <a:tableStyleId>{86380251-1022-4E59-A97C-39B196FD709A}</a:tableStyleId>
              </a:tblPr>
              <a:tblGrid>
                <a:gridCol w="1774350"/>
                <a:gridCol w="3664600"/>
              </a:tblGrid>
              <a:tr h="423075">
                <a:tc>
                  <a:txBody>
                    <a:bodyPr/>
                    <a:lstStyle/>
                    <a:p>
                      <a:pPr indent="0" lvl="0" marL="292100" marR="0" rtl="0" algn="l">
                        <a:lnSpc>
                          <a:spcPct val="100000"/>
                        </a:lnSpc>
                        <a:spcBef>
                          <a:spcPts val="0"/>
                        </a:spcBef>
                        <a:spcAft>
                          <a:spcPts val="0"/>
                        </a:spcAft>
                        <a:buNone/>
                      </a:pPr>
                      <a:r>
                        <a:rPr b="1" lang="en" sz="1900" u="none" cap="none" strike="noStrike">
                          <a:latin typeface="Questrial"/>
                          <a:ea typeface="Questrial"/>
                          <a:cs typeface="Questrial"/>
                          <a:sym typeface="Questrial"/>
                        </a:rPr>
                        <a:t>package</a:t>
                      </a:r>
                      <a:endParaRPr sz="1900" u="none" cap="none" strike="noStrike">
                        <a:latin typeface="Questrial"/>
                        <a:ea typeface="Questrial"/>
                        <a:cs typeface="Questrial"/>
                        <a:sym typeface="Questrial"/>
                      </a:endParaRPr>
                    </a:p>
                  </a:txBody>
                  <a:tcPr marT="58350" marB="0" marR="0" marL="0">
                    <a:lnL cap="flat" cmpd="sng" w="53975">
                      <a:solidFill>
                        <a:srgbClr val="FFFFFF"/>
                      </a:solidFill>
                      <a:prstDash val="solid"/>
                      <a:round/>
                      <a:headEnd len="sm" w="sm" type="none"/>
                      <a:tailEnd len="sm" w="sm" type="none"/>
                    </a:lnL>
                    <a:lnT cap="flat" cmpd="sng" w="53975">
                      <a:solidFill>
                        <a:srgbClr val="FFFFFF"/>
                      </a:solidFill>
                      <a:prstDash val="solid"/>
                      <a:round/>
                      <a:headEnd len="sm" w="sm" type="none"/>
                      <a:tailEnd len="sm" w="sm" type="none"/>
                    </a:lnT>
                    <a:lnB cap="flat" cmpd="sng" w="53975">
                      <a:solidFill>
                        <a:srgbClr val="000000"/>
                      </a:solidFill>
                      <a:prstDash val="solid"/>
                      <a:round/>
                      <a:headEnd len="sm" w="sm" type="none"/>
                      <a:tailEnd len="sm" w="sm" type="none"/>
                    </a:lnB>
                    <a:solidFill>
                      <a:srgbClr val="EFEFEF"/>
                    </a:solidFill>
                  </a:tcPr>
                </a:tc>
                <a:tc>
                  <a:txBody>
                    <a:bodyPr/>
                    <a:lstStyle/>
                    <a:p>
                      <a:pPr indent="0" lvl="0" marL="0" marR="25400" rtl="0" algn="ctr">
                        <a:lnSpc>
                          <a:spcPct val="100000"/>
                        </a:lnSpc>
                        <a:spcBef>
                          <a:spcPts val="0"/>
                        </a:spcBef>
                        <a:spcAft>
                          <a:spcPts val="0"/>
                        </a:spcAft>
                        <a:buNone/>
                      </a:pPr>
                      <a:r>
                        <a:rPr b="1" lang="en" sz="1900" u="none" cap="none" strike="noStrike">
                          <a:latin typeface="Questrial"/>
                          <a:ea typeface="Questrial"/>
                          <a:cs typeface="Questrial"/>
                          <a:sym typeface="Questrial"/>
                        </a:rPr>
                        <a:t>accesses</a:t>
                      </a:r>
                      <a:endParaRPr sz="1900" u="none" cap="none" strike="noStrike">
                        <a:latin typeface="Questrial"/>
                        <a:ea typeface="Questrial"/>
                        <a:cs typeface="Questrial"/>
                        <a:sym typeface="Questrial"/>
                      </a:endParaRPr>
                    </a:p>
                  </a:txBody>
                  <a:tcPr marT="58350" marB="0" marR="0" marL="0">
                    <a:lnR cap="flat" cmpd="sng" w="53975">
                      <a:solidFill>
                        <a:srgbClr val="FFFFFF"/>
                      </a:solidFill>
                      <a:prstDash val="solid"/>
                      <a:round/>
                      <a:headEnd len="sm" w="sm" type="none"/>
                      <a:tailEnd len="sm" w="sm" type="none"/>
                    </a:lnR>
                    <a:lnT cap="flat" cmpd="sng" w="53975">
                      <a:solidFill>
                        <a:srgbClr val="FFFFFF"/>
                      </a:solidFill>
                      <a:prstDash val="solid"/>
                      <a:round/>
                      <a:headEnd len="sm" w="sm" type="none"/>
                      <a:tailEnd len="sm" w="sm" type="none"/>
                    </a:lnT>
                    <a:lnB cap="flat" cmpd="sng" w="53975">
                      <a:solidFill>
                        <a:srgbClr val="000000"/>
                      </a:solidFill>
                      <a:prstDash val="solid"/>
                      <a:round/>
                      <a:headEnd len="sm" w="sm" type="none"/>
                      <a:tailEnd len="sm" w="sm" type="none"/>
                    </a:lnB>
                    <a:solidFill>
                      <a:srgbClr val="EFEFEF"/>
                    </a:solidFill>
                  </a:tcPr>
                </a:tc>
              </a:tr>
              <a:tr h="433050">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haven</a:t>
                      </a:r>
                      <a:endParaRPr sz="1900" u="none" cap="none" strike="noStrike">
                        <a:latin typeface="Questrial"/>
                        <a:ea typeface="Questrial"/>
                        <a:cs typeface="Questrial"/>
                        <a:sym typeface="Questrial"/>
                      </a:endParaRPr>
                    </a:p>
                  </a:txBody>
                  <a:tcPr marT="59200" marB="0" marR="0" marL="0">
                    <a:lnL cap="flat" cmpd="sng" w="53975">
                      <a:solidFill>
                        <a:srgbClr val="FFFFFF"/>
                      </a:solidFill>
                      <a:prstDash val="solid"/>
                      <a:round/>
                      <a:headEnd len="sm" w="sm" type="none"/>
                      <a:tailEnd len="sm" w="sm" type="none"/>
                    </a:lnL>
                    <a:lnT cap="flat" cmpd="sng" w="53975">
                      <a:solidFill>
                        <a:srgbClr val="000000"/>
                      </a:solidFill>
                      <a:prstDash val="solid"/>
                      <a:round/>
                      <a:headEnd len="sm" w="sm" type="none"/>
                      <a:tailEnd len="sm" w="sm" type="none"/>
                    </a:lnT>
                  </a:tcPr>
                </a:tc>
                <a:tc>
                  <a:txBody>
                    <a:bodyPr/>
                    <a:lstStyle/>
                    <a:p>
                      <a:pPr indent="0" lvl="0" marL="330200" marR="0" rtl="0" algn="l">
                        <a:lnSpc>
                          <a:spcPct val="100000"/>
                        </a:lnSpc>
                        <a:spcBef>
                          <a:spcPts val="0"/>
                        </a:spcBef>
                        <a:spcAft>
                          <a:spcPts val="0"/>
                        </a:spcAft>
                        <a:buNone/>
                      </a:pPr>
                      <a:r>
                        <a:rPr lang="en" sz="1900" u="none" cap="none" strike="noStrike">
                          <a:latin typeface="Questrial"/>
                          <a:ea typeface="Questrial"/>
                          <a:cs typeface="Questrial"/>
                          <a:sym typeface="Questrial"/>
                        </a:rPr>
                        <a:t>SPSS, Stata, and SAS files</a:t>
                      </a:r>
                      <a:endParaRPr sz="1900" u="none" cap="none" strike="noStrike">
                        <a:latin typeface="Questrial"/>
                        <a:ea typeface="Questrial"/>
                        <a:cs typeface="Questrial"/>
                        <a:sym typeface="Questrial"/>
                      </a:endParaRPr>
                    </a:p>
                  </a:txBody>
                  <a:tcPr marT="59200" marB="0" marR="0" marL="0">
                    <a:lnR cap="flat" cmpd="sng" w="53975">
                      <a:solidFill>
                        <a:srgbClr val="FFFFFF"/>
                      </a:solidFill>
                      <a:prstDash val="solid"/>
                      <a:round/>
                      <a:headEnd len="sm" w="sm" type="none"/>
                      <a:tailEnd len="sm" w="sm" type="none"/>
                    </a:lnR>
                    <a:lnT cap="flat" cmpd="sng" w="53975">
                      <a:solidFill>
                        <a:srgbClr val="000000"/>
                      </a:solidFill>
                      <a:prstDash val="solid"/>
                      <a:round/>
                      <a:headEnd len="sm" w="sm" type="none"/>
                      <a:tailEnd len="sm" w="sm" type="none"/>
                    </a:lnT>
                  </a:tcPr>
                </a:tc>
              </a:tr>
              <a:tr h="4238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readxl</a:t>
                      </a:r>
                      <a:endParaRPr sz="1900" u="none" cap="none" strike="noStrike">
                        <a:latin typeface="Questrial"/>
                        <a:ea typeface="Questrial"/>
                        <a:cs typeface="Questrial"/>
                        <a:sym typeface="Questrial"/>
                      </a:endParaRPr>
                    </a:p>
                  </a:txBody>
                  <a:tcPr marT="49950" marB="0" marR="0" marL="0">
                    <a:lnL cap="flat" cmpd="sng" w="53975">
                      <a:solidFill>
                        <a:srgbClr val="FFFFFF"/>
                      </a:solidFill>
                      <a:prstDash val="solid"/>
                      <a:round/>
                      <a:headEnd len="sm" w="sm" type="none"/>
                      <a:tailEnd len="sm" w="sm" type="none"/>
                    </a:lnL>
                  </a:tcPr>
                </a:tc>
                <a:tc>
                  <a:txBody>
                    <a:bodyPr/>
                    <a:lstStyle/>
                    <a:p>
                      <a:pPr indent="0" lvl="0" marL="330200" marR="0" rtl="0" algn="l">
                        <a:lnSpc>
                          <a:spcPct val="100000"/>
                        </a:lnSpc>
                        <a:spcBef>
                          <a:spcPts val="0"/>
                        </a:spcBef>
                        <a:spcAft>
                          <a:spcPts val="0"/>
                        </a:spcAft>
                        <a:buNone/>
                      </a:pPr>
                      <a:r>
                        <a:rPr lang="en" sz="1900" u="none" cap="none" strike="noStrike">
                          <a:latin typeface="Questrial"/>
                          <a:ea typeface="Questrial"/>
                          <a:cs typeface="Questrial"/>
                          <a:sym typeface="Questrial"/>
                        </a:rPr>
                        <a:t>excel files (.xls, .xlsx)</a:t>
                      </a:r>
                      <a:endParaRPr sz="1900" u="none" cap="none" strike="noStrike">
                        <a:latin typeface="Questrial"/>
                        <a:ea typeface="Questrial"/>
                        <a:cs typeface="Questrial"/>
                        <a:sym typeface="Questrial"/>
                      </a:endParaRPr>
                    </a:p>
                  </a:txBody>
                  <a:tcPr marT="49950" marB="0" marR="0" marL="0">
                    <a:lnR cap="flat" cmpd="sng" w="53975">
                      <a:solidFill>
                        <a:srgbClr val="FFFFFF"/>
                      </a:solidFill>
                      <a:prstDash val="solid"/>
                      <a:round/>
                      <a:headEnd len="sm" w="sm" type="none"/>
                      <a:tailEnd len="sm" w="sm" type="none"/>
                    </a:lnR>
                  </a:tcPr>
                </a:tc>
              </a:tr>
              <a:tr h="4238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jsonlite</a:t>
                      </a:r>
                      <a:endParaRPr sz="1900" u="none" cap="none" strike="noStrike">
                        <a:latin typeface="Questrial"/>
                        <a:ea typeface="Questrial"/>
                        <a:cs typeface="Questrial"/>
                        <a:sym typeface="Questrial"/>
                      </a:endParaRPr>
                    </a:p>
                  </a:txBody>
                  <a:tcPr marT="49950" marB="0" marR="0" marL="0">
                    <a:lnL cap="flat" cmpd="sng" w="53975">
                      <a:solidFill>
                        <a:srgbClr val="FFFFFF"/>
                      </a:solidFill>
                      <a:prstDash val="solid"/>
                      <a:round/>
                      <a:headEnd len="sm" w="sm" type="none"/>
                      <a:tailEnd len="sm" w="sm" type="none"/>
                    </a:lnL>
                  </a:tcPr>
                </a:tc>
                <a:tc>
                  <a:txBody>
                    <a:bodyPr/>
                    <a:lstStyle/>
                    <a:p>
                      <a:pPr indent="0" lvl="0" marL="330200" marR="0" rtl="0" algn="l">
                        <a:lnSpc>
                          <a:spcPct val="100000"/>
                        </a:lnSpc>
                        <a:spcBef>
                          <a:spcPts val="0"/>
                        </a:spcBef>
                        <a:spcAft>
                          <a:spcPts val="0"/>
                        </a:spcAft>
                        <a:buNone/>
                      </a:pPr>
                      <a:r>
                        <a:rPr lang="en" sz="1900" u="none" cap="none" strike="noStrike">
                          <a:latin typeface="Questrial"/>
                          <a:ea typeface="Questrial"/>
                          <a:cs typeface="Questrial"/>
                          <a:sym typeface="Questrial"/>
                        </a:rPr>
                        <a:t>json</a:t>
                      </a:r>
                      <a:endParaRPr sz="1900" u="none" cap="none" strike="noStrike">
                        <a:latin typeface="Questrial"/>
                        <a:ea typeface="Questrial"/>
                        <a:cs typeface="Questrial"/>
                        <a:sym typeface="Questrial"/>
                      </a:endParaRPr>
                    </a:p>
                  </a:txBody>
                  <a:tcPr marT="49950" marB="0" marR="0" marL="0">
                    <a:lnR cap="flat" cmpd="sng" w="53975">
                      <a:solidFill>
                        <a:srgbClr val="FFFFFF"/>
                      </a:solidFill>
                      <a:prstDash val="solid"/>
                      <a:round/>
                      <a:headEnd len="sm" w="sm" type="none"/>
                      <a:tailEnd len="sm" w="sm" type="none"/>
                    </a:lnR>
                  </a:tcPr>
                </a:tc>
              </a:tr>
              <a:tr h="4238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xml2</a:t>
                      </a:r>
                      <a:endParaRPr sz="1900" u="none" cap="none" strike="noStrike">
                        <a:latin typeface="Questrial"/>
                        <a:ea typeface="Questrial"/>
                        <a:cs typeface="Questrial"/>
                        <a:sym typeface="Questrial"/>
                      </a:endParaRPr>
                    </a:p>
                  </a:txBody>
                  <a:tcPr marT="49950" marB="0" marR="0" marL="0"/>
                </a:tc>
                <a:tc>
                  <a:txBody>
                    <a:bodyPr/>
                    <a:lstStyle/>
                    <a:p>
                      <a:pPr indent="0" lvl="0" marL="330200" marR="0" rtl="0" algn="l">
                        <a:lnSpc>
                          <a:spcPct val="100000"/>
                        </a:lnSpc>
                        <a:spcBef>
                          <a:spcPts val="0"/>
                        </a:spcBef>
                        <a:spcAft>
                          <a:spcPts val="0"/>
                        </a:spcAft>
                        <a:buNone/>
                      </a:pPr>
                      <a:r>
                        <a:rPr lang="en" sz="1900" u="none" cap="none" strike="noStrike">
                          <a:latin typeface="Questrial"/>
                          <a:ea typeface="Questrial"/>
                          <a:cs typeface="Questrial"/>
                          <a:sym typeface="Questrial"/>
                        </a:rPr>
                        <a:t>xml</a:t>
                      </a:r>
                      <a:endParaRPr sz="1900" u="none" cap="none" strike="noStrike">
                        <a:latin typeface="Questrial"/>
                        <a:ea typeface="Questrial"/>
                        <a:cs typeface="Questrial"/>
                        <a:sym typeface="Questrial"/>
                      </a:endParaRPr>
                    </a:p>
                  </a:txBody>
                  <a:tcPr marT="49950" marB="0" marR="0" marL="0">
                    <a:lnR cap="flat" cmpd="sng" w="53975">
                      <a:solidFill>
                        <a:srgbClr val="FFFFFF"/>
                      </a:solidFill>
                      <a:prstDash val="solid"/>
                      <a:round/>
                      <a:headEnd len="sm" w="sm" type="none"/>
                      <a:tailEnd len="sm" w="sm" type="none"/>
                    </a:lnR>
                  </a:tcPr>
                </a:tc>
              </a:tr>
              <a:tr h="421450">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httr</a:t>
                      </a:r>
                      <a:endParaRPr sz="1900" u="none" cap="none" strike="noStrike">
                        <a:latin typeface="Questrial"/>
                        <a:ea typeface="Questrial"/>
                        <a:cs typeface="Questrial"/>
                        <a:sym typeface="Questrial"/>
                      </a:endParaRPr>
                    </a:p>
                  </a:txBody>
                  <a:tcPr marT="49950" marB="0" marR="0" marL="0"/>
                </a:tc>
                <a:tc>
                  <a:txBody>
                    <a:bodyPr/>
                    <a:lstStyle/>
                    <a:p>
                      <a:pPr indent="0" lvl="0" marL="330200" marR="0" rtl="0" algn="l">
                        <a:lnSpc>
                          <a:spcPct val="100000"/>
                        </a:lnSpc>
                        <a:spcBef>
                          <a:spcPts val="0"/>
                        </a:spcBef>
                        <a:spcAft>
                          <a:spcPts val="0"/>
                        </a:spcAft>
                        <a:buNone/>
                      </a:pPr>
                      <a:r>
                        <a:rPr lang="en" sz="1900" u="none" cap="none" strike="noStrike">
                          <a:latin typeface="Questrial"/>
                          <a:ea typeface="Questrial"/>
                          <a:cs typeface="Questrial"/>
                          <a:sym typeface="Questrial"/>
                        </a:rPr>
                        <a:t>web API’s</a:t>
                      </a:r>
                      <a:endParaRPr sz="1900" u="none" cap="none" strike="noStrike">
                        <a:latin typeface="Questrial"/>
                        <a:ea typeface="Questrial"/>
                        <a:cs typeface="Questrial"/>
                        <a:sym typeface="Questrial"/>
                      </a:endParaRPr>
                    </a:p>
                  </a:txBody>
                  <a:tcPr marT="49950" marB="0" marR="0" marL="0">
                    <a:lnR cap="flat" cmpd="sng" w="53975">
                      <a:solidFill>
                        <a:srgbClr val="FFFFFF"/>
                      </a:solidFill>
                      <a:prstDash val="solid"/>
                      <a:round/>
                      <a:headEnd len="sm" w="sm" type="none"/>
                      <a:tailEnd len="sm" w="sm" type="none"/>
                    </a:lnR>
                  </a:tcPr>
                </a:tc>
              </a:tr>
              <a:tr h="412425">
                <a:tc>
                  <a:txBody>
                    <a:bodyPr/>
                    <a:lstStyle/>
                    <a:p>
                      <a:pPr indent="0" lvl="0" marL="342900" marR="0" rtl="0" algn="l">
                        <a:lnSpc>
                          <a:spcPct val="100000"/>
                        </a:lnSpc>
                        <a:spcBef>
                          <a:spcPts val="0"/>
                        </a:spcBef>
                        <a:spcAft>
                          <a:spcPts val="0"/>
                        </a:spcAft>
                        <a:buNone/>
                      </a:pPr>
                      <a:r>
                        <a:rPr lang="en" sz="1900" u="none" cap="none" strike="noStrike">
                          <a:latin typeface="Questrial"/>
                          <a:ea typeface="Questrial"/>
                          <a:cs typeface="Questrial"/>
                          <a:sym typeface="Questrial"/>
                        </a:rPr>
                        <a:t>rvest</a:t>
                      </a:r>
                      <a:endParaRPr sz="1900" u="none" cap="none" strike="noStrike">
                        <a:latin typeface="Questrial"/>
                        <a:ea typeface="Questrial"/>
                        <a:cs typeface="Questrial"/>
                        <a:sym typeface="Questrial"/>
                      </a:endParaRPr>
                    </a:p>
                  </a:txBody>
                  <a:tcPr marT="47650" marB="0" marR="0" marL="0"/>
                </a:tc>
                <a:tc>
                  <a:txBody>
                    <a:bodyPr/>
                    <a:lstStyle/>
                    <a:p>
                      <a:pPr indent="0" lvl="0" marL="330200" marR="0" rtl="0" algn="l">
                        <a:lnSpc>
                          <a:spcPct val="100000"/>
                        </a:lnSpc>
                        <a:spcBef>
                          <a:spcPts val="0"/>
                        </a:spcBef>
                        <a:spcAft>
                          <a:spcPts val="0"/>
                        </a:spcAft>
                        <a:buNone/>
                      </a:pPr>
                      <a:r>
                        <a:rPr lang="en" sz="1900" u="none" cap="none" strike="noStrike">
                          <a:latin typeface="Questrial"/>
                          <a:ea typeface="Questrial"/>
                          <a:cs typeface="Questrial"/>
                          <a:sym typeface="Questrial"/>
                        </a:rPr>
                        <a:t>web pages (web scraping)</a:t>
                      </a:r>
                      <a:endParaRPr sz="1900" u="none" cap="none" strike="noStrike">
                        <a:latin typeface="Questrial"/>
                        <a:ea typeface="Questrial"/>
                        <a:cs typeface="Questrial"/>
                        <a:sym typeface="Questrial"/>
                      </a:endParaRPr>
                    </a:p>
                  </a:txBody>
                  <a:tcPr marT="47650" marB="0" marR="0" marL="0">
                    <a:lnR cap="flat" cmpd="sng" w="53975">
                      <a:solidFill>
                        <a:srgbClr val="FFFFFF"/>
                      </a:solidFill>
                      <a:prstDash val="solid"/>
                      <a:round/>
                      <a:headEnd len="sm" w="sm" type="none"/>
                      <a:tailEnd len="sm" w="sm" type="none"/>
                    </a:lnR>
                  </a:tcPr>
                </a:tc>
              </a:tr>
              <a:tr h="412425">
                <a:tc>
                  <a:txBody>
                    <a:bodyPr/>
                    <a:lstStyle/>
                    <a:p>
                      <a:pPr indent="0" lvl="0" marL="342900" marR="0" rtl="0" algn="l">
                        <a:lnSpc>
                          <a:spcPct val="100000"/>
                        </a:lnSpc>
                        <a:spcBef>
                          <a:spcPts val="0"/>
                        </a:spcBef>
                        <a:spcAft>
                          <a:spcPts val="0"/>
                        </a:spcAft>
                        <a:buNone/>
                      </a:pPr>
                      <a:r>
                        <a:rPr lang="en" sz="1900">
                          <a:latin typeface="Questrial"/>
                          <a:ea typeface="Questrial"/>
                          <a:cs typeface="Questrial"/>
                          <a:sym typeface="Questrial"/>
                        </a:rPr>
                        <a:t>DBI</a:t>
                      </a:r>
                      <a:endParaRPr sz="1900" u="none" cap="none" strike="noStrike">
                        <a:latin typeface="Questrial"/>
                        <a:ea typeface="Questrial"/>
                        <a:cs typeface="Questrial"/>
                        <a:sym typeface="Questrial"/>
                      </a:endParaRPr>
                    </a:p>
                  </a:txBody>
                  <a:tcPr marT="47650" marB="0" marR="0" marL="0"/>
                </a:tc>
                <a:tc>
                  <a:txBody>
                    <a:bodyPr/>
                    <a:lstStyle/>
                    <a:p>
                      <a:pPr indent="0" lvl="0" marL="330200" marR="0" rtl="0" algn="l">
                        <a:lnSpc>
                          <a:spcPct val="100000"/>
                        </a:lnSpc>
                        <a:spcBef>
                          <a:spcPts val="0"/>
                        </a:spcBef>
                        <a:spcAft>
                          <a:spcPts val="0"/>
                        </a:spcAft>
                        <a:buNone/>
                      </a:pPr>
                      <a:r>
                        <a:rPr lang="en" sz="1900">
                          <a:latin typeface="Questrial"/>
                          <a:ea typeface="Questrial"/>
                          <a:cs typeface="Questrial"/>
                          <a:sym typeface="Questrial"/>
                        </a:rPr>
                        <a:t>databases</a:t>
                      </a:r>
                      <a:endParaRPr sz="1900" u="none" cap="none" strike="noStrike">
                        <a:latin typeface="Questrial"/>
                        <a:ea typeface="Questrial"/>
                        <a:cs typeface="Questrial"/>
                        <a:sym typeface="Questrial"/>
                      </a:endParaRPr>
                    </a:p>
                  </a:txBody>
                  <a:tcPr marT="47650" marB="0" marR="0" marL="0">
                    <a:lnR cap="flat" cmpd="sng" w="53975">
                      <a:solidFill>
                        <a:srgbClr val="FFFFFF"/>
                      </a:solidFill>
                      <a:prstDash val="solid"/>
                      <a:round/>
                      <a:headEnd len="sm" w="sm" type="none"/>
                      <a:tailEnd len="sm" w="sm" type="none"/>
                    </a:lnR>
                  </a:tcPr>
                </a:tc>
              </a:tr>
              <a:tr h="412425">
                <a:tc>
                  <a:txBody>
                    <a:bodyPr/>
                    <a:lstStyle/>
                    <a:p>
                      <a:pPr indent="0" lvl="0" marL="342900" marR="0" rtl="0" algn="l">
                        <a:lnSpc>
                          <a:spcPct val="100000"/>
                        </a:lnSpc>
                        <a:spcBef>
                          <a:spcPts val="0"/>
                        </a:spcBef>
                        <a:spcAft>
                          <a:spcPts val="0"/>
                        </a:spcAft>
                        <a:buNone/>
                      </a:pPr>
                      <a:r>
                        <a:rPr lang="en" sz="1900">
                          <a:latin typeface="Questrial"/>
                          <a:ea typeface="Questrial"/>
                          <a:cs typeface="Questrial"/>
                          <a:sym typeface="Questrial"/>
                        </a:rPr>
                        <a:t>sparklyr</a:t>
                      </a:r>
                      <a:endParaRPr sz="1900" u="none" cap="none" strike="noStrike">
                        <a:latin typeface="Questrial"/>
                        <a:ea typeface="Questrial"/>
                        <a:cs typeface="Questrial"/>
                        <a:sym typeface="Questrial"/>
                      </a:endParaRPr>
                    </a:p>
                  </a:txBody>
                  <a:tcPr marT="47650" marB="0" marR="0" marL="0"/>
                </a:tc>
                <a:tc>
                  <a:txBody>
                    <a:bodyPr/>
                    <a:lstStyle/>
                    <a:p>
                      <a:pPr indent="0" lvl="0" marL="330200" marR="0" rtl="0" algn="l">
                        <a:lnSpc>
                          <a:spcPct val="100000"/>
                        </a:lnSpc>
                        <a:spcBef>
                          <a:spcPts val="0"/>
                        </a:spcBef>
                        <a:spcAft>
                          <a:spcPts val="0"/>
                        </a:spcAft>
                        <a:buNone/>
                      </a:pPr>
                      <a:r>
                        <a:rPr lang="en" sz="1900">
                          <a:latin typeface="Questrial"/>
                          <a:ea typeface="Questrial"/>
                          <a:cs typeface="Questrial"/>
                          <a:sym typeface="Questrial"/>
                        </a:rPr>
                        <a:t>data loaded with spark</a:t>
                      </a:r>
                      <a:endParaRPr sz="1900" u="none" cap="none" strike="noStrike">
                        <a:latin typeface="Questrial"/>
                        <a:ea typeface="Questrial"/>
                        <a:cs typeface="Questrial"/>
                        <a:sym typeface="Questrial"/>
                      </a:endParaRPr>
                    </a:p>
                  </a:txBody>
                  <a:tcPr marT="47650" marB="0" marR="0" marL="0">
                    <a:lnR cap="flat" cmpd="sng" w="53975">
                      <a:solidFill>
                        <a:srgbClr val="FFFFFF"/>
                      </a:solidFill>
                      <a:prstDash val="solid"/>
                      <a:round/>
                      <a:headEnd len="sm" w="sm" type="none"/>
                      <a:tailEnd len="sm" w="sm" type="none"/>
                    </a:lnR>
                  </a:tcPr>
                </a:tc>
              </a:tr>
            </a:tbl>
          </a:graphicData>
        </a:graphic>
      </p:graphicFrame>
      <p:sp>
        <p:nvSpPr>
          <p:cNvPr id="4692" name="Google Shape;4692;p520"/>
          <p:cNvSpPr txBox="1"/>
          <p:nvPr/>
        </p:nvSpPr>
        <p:spPr>
          <a:xfrm>
            <a:off x="476255" y="353403"/>
            <a:ext cx="41778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Other types of data</a:t>
            </a:r>
            <a:endParaRPr b="1" sz="3000">
              <a:latin typeface="Questrial"/>
              <a:ea typeface="Questrial"/>
              <a:cs typeface="Questrial"/>
              <a:sym typeface="Questrial"/>
            </a:endParaRPr>
          </a:p>
        </p:txBody>
      </p:sp>
    </p:spTree>
  </p:cSld>
  <p:clrMapOvr>
    <a:masterClrMapping/>
  </p:clrMapOvr>
</p:sld>
</file>

<file path=ppt/slides/slide4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4696" name="Shape 4696"/>
        <p:cNvGrpSpPr/>
        <p:nvPr/>
      </p:nvGrpSpPr>
      <p:grpSpPr>
        <a:xfrm>
          <a:off x="0" y="0"/>
          <a:ext cx="0" cy="0"/>
          <a:chOff x="0" y="0"/>
          <a:chExt cx="0" cy="0"/>
        </a:xfrm>
      </p:grpSpPr>
      <p:sp>
        <p:nvSpPr>
          <p:cNvPr id="4697" name="Google Shape;4697;p521"/>
          <p:cNvSpPr txBox="1"/>
          <p:nvPr/>
        </p:nvSpPr>
        <p:spPr>
          <a:xfrm>
            <a:off x="476255" y="1115581"/>
            <a:ext cx="6401400" cy="2631000"/>
          </a:xfrm>
          <a:prstGeom prst="rect">
            <a:avLst/>
          </a:prstGeom>
          <a:noFill/>
          <a:ln>
            <a:noFill/>
          </a:ln>
        </p:spPr>
        <p:txBody>
          <a:bodyPr anchorCtr="0" anchor="t" bIns="0" lIns="0" spcFirstLastPara="1" rIns="0" wrap="square" tIns="5775">
            <a:noAutofit/>
          </a:bodyPr>
          <a:lstStyle/>
          <a:p>
            <a:pPr indent="-196850" lvl="0" marL="203200" marR="0" rtl="0" algn="l">
              <a:lnSpc>
                <a:spcPct val="100000"/>
              </a:lnSpc>
              <a:spcBef>
                <a:spcPts val="0"/>
              </a:spcBef>
              <a:spcAft>
                <a:spcPts val="0"/>
              </a:spcAft>
              <a:buSzPts val="1500"/>
              <a:buFont typeface="Questrial"/>
              <a:buChar char="●"/>
            </a:pPr>
            <a:r>
              <a:rPr lang="en" sz="1500">
                <a:latin typeface="Questrial"/>
                <a:ea typeface="Questrial"/>
                <a:cs typeface="Questrial"/>
                <a:sym typeface="Questrial"/>
              </a:rPr>
              <a:t>Find a dataset on your computer (or the internet) that you would  like to import.</a:t>
            </a:r>
            <a:endParaRPr sz="1500">
              <a:latin typeface="Questrial"/>
              <a:ea typeface="Questrial"/>
              <a:cs typeface="Questrial"/>
              <a:sym typeface="Questrial"/>
            </a:endParaRPr>
          </a:p>
          <a:p>
            <a:pPr indent="0" lvl="0" marL="203200" marR="0" rtl="0" algn="l">
              <a:lnSpc>
                <a:spcPct val="100000"/>
              </a:lnSpc>
              <a:spcBef>
                <a:spcPts val="0"/>
              </a:spcBef>
              <a:spcAft>
                <a:spcPts val="0"/>
              </a:spcAft>
              <a:buNone/>
            </a:pPr>
            <a:r>
              <a:t/>
            </a:r>
            <a:endParaRPr sz="1500">
              <a:latin typeface="Questrial"/>
              <a:ea typeface="Questrial"/>
              <a:cs typeface="Questrial"/>
              <a:sym typeface="Questrial"/>
            </a:endParaRPr>
          </a:p>
          <a:p>
            <a:pPr indent="-196850" lvl="0" marL="203200" marR="0" rtl="0" algn="l">
              <a:lnSpc>
                <a:spcPct val="100000"/>
              </a:lnSpc>
              <a:spcBef>
                <a:spcPts val="0"/>
              </a:spcBef>
              <a:spcAft>
                <a:spcPts val="0"/>
              </a:spcAft>
              <a:buSzPts val="1500"/>
              <a:buFont typeface="Questrial"/>
              <a:buChar char="●"/>
            </a:pPr>
            <a:r>
              <a:rPr lang="en" sz="1500">
                <a:latin typeface="Questrial"/>
                <a:ea typeface="Questrial"/>
                <a:cs typeface="Questrial"/>
                <a:sym typeface="Questrial"/>
              </a:rPr>
              <a:t>Use the appropriate function to load it in, and  skim() to see if it's being treated appropriately.</a:t>
            </a:r>
            <a:endParaRPr sz="1500">
              <a:latin typeface="Questrial"/>
              <a:ea typeface="Questrial"/>
              <a:cs typeface="Questrial"/>
              <a:sym typeface="Questrial"/>
            </a:endParaRPr>
          </a:p>
          <a:p>
            <a:pPr indent="0" lvl="0" marL="203200" marR="0" rtl="0" algn="l">
              <a:lnSpc>
                <a:spcPct val="100000"/>
              </a:lnSpc>
              <a:spcBef>
                <a:spcPts val="0"/>
              </a:spcBef>
              <a:spcAft>
                <a:spcPts val="0"/>
              </a:spcAft>
              <a:buNone/>
            </a:pPr>
            <a:r>
              <a:t/>
            </a:r>
            <a:endParaRPr sz="1500">
              <a:latin typeface="Questrial"/>
              <a:ea typeface="Questrial"/>
              <a:cs typeface="Questrial"/>
              <a:sym typeface="Questrial"/>
            </a:endParaRPr>
          </a:p>
          <a:p>
            <a:pPr indent="-196850" lvl="0" marL="203200" marR="0" rtl="0" algn="l">
              <a:lnSpc>
                <a:spcPct val="100000"/>
              </a:lnSpc>
              <a:spcBef>
                <a:spcPts val="0"/>
              </a:spcBef>
              <a:spcAft>
                <a:spcPts val="0"/>
              </a:spcAft>
              <a:buSzPts val="1500"/>
              <a:buFont typeface="Questrial"/>
              <a:buChar char="●"/>
            </a:pPr>
            <a:r>
              <a:rPr lang="en" sz="1500">
                <a:latin typeface="Questrial"/>
                <a:ea typeface="Questrial"/>
                <a:cs typeface="Questrial"/>
                <a:sym typeface="Questrial"/>
              </a:rPr>
              <a:t>Ask questions if  you get stuck!</a:t>
            </a:r>
            <a:endParaRPr sz="1500">
              <a:latin typeface="Questrial"/>
              <a:ea typeface="Questrial"/>
              <a:cs typeface="Questrial"/>
              <a:sym typeface="Questrial"/>
            </a:endParaRPr>
          </a:p>
        </p:txBody>
      </p:sp>
      <p:sp>
        <p:nvSpPr>
          <p:cNvPr id="4698" name="Google Shape;4698;p521"/>
          <p:cNvSpPr txBox="1"/>
          <p:nvPr/>
        </p:nvSpPr>
        <p:spPr>
          <a:xfrm>
            <a:off x="476255" y="353403"/>
            <a:ext cx="41778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Your turn</a:t>
            </a:r>
            <a:endParaRPr b="1" sz="3000">
              <a:latin typeface="Questrial"/>
              <a:ea typeface="Questrial"/>
              <a:cs typeface="Questrial"/>
              <a:sym typeface="Questrial"/>
            </a:endParaRPr>
          </a:p>
        </p:txBody>
      </p:sp>
    </p:spTree>
  </p:cSld>
  <p:clrMapOvr>
    <a:masterClrMapping/>
  </p:clrMapOvr>
</p:sld>
</file>

<file path=ppt/slides/slide4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2" name="Shape 4702"/>
        <p:cNvGrpSpPr/>
        <p:nvPr/>
      </p:nvGrpSpPr>
      <p:grpSpPr>
        <a:xfrm>
          <a:off x="0" y="0"/>
          <a:ext cx="0" cy="0"/>
          <a:chOff x="0" y="0"/>
          <a:chExt cx="0" cy="0"/>
        </a:xfrm>
      </p:grpSpPr>
      <p:sp>
        <p:nvSpPr>
          <p:cNvPr id="4703" name="Google Shape;4703;p522"/>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Basic survey walkthrough</a:t>
            </a:r>
            <a:endParaRPr/>
          </a:p>
        </p:txBody>
      </p:sp>
      <p:sp>
        <p:nvSpPr>
          <p:cNvPr id="4704" name="Google Shape;4704;p522"/>
          <p:cNvSpPr txBox="1"/>
          <p:nvPr>
            <p:ph idx="1" type="subTitle"/>
          </p:nvPr>
        </p:nvSpPr>
        <p:spPr>
          <a:xfrm>
            <a:off x="476255" y="1605878"/>
            <a:ext cx="6505800" cy="56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Tree>
  </p:cSld>
  <p:clrMapOvr>
    <a:masterClrMapping/>
  </p:clrMapOvr>
</p:sld>
</file>

<file path=ppt/slides/slide4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08" name="Shape 4708"/>
        <p:cNvGrpSpPr/>
        <p:nvPr/>
      </p:nvGrpSpPr>
      <p:grpSpPr>
        <a:xfrm>
          <a:off x="0" y="0"/>
          <a:ext cx="0" cy="0"/>
          <a:chOff x="0" y="0"/>
          <a:chExt cx="0" cy="0"/>
        </a:xfrm>
      </p:grpSpPr>
      <p:sp>
        <p:nvSpPr>
          <p:cNvPr id="4709" name="Google Shape;4709;p5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Putting the basics together… </a:t>
            </a:r>
            <a:endParaRPr/>
          </a:p>
        </p:txBody>
      </p:sp>
      <p:sp>
        <p:nvSpPr>
          <p:cNvPr id="4710" name="Google Shape;4710;p523"/>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learned most of what it takes to put a basic survey report together. </a:t>
            </a:r>
            <a:endParaRPr/>
          </a:p>
          <a:p>
            <a:pPr indent="0" lvl="0" marL="0" rtl="0" algn="l">
              <a:spcBef>
                <a:spcPts val="1600"/>
              </a:spcBef>
              <a:spcAft>
                <a:spcPts val="1600"/>
              </a:spcAft>
              <a:buNone/>
            </a:pPr>
            <a:r>
              <a:rPr lang="en"/>
              <a:t>We’ll go over functions to get a report like </a:t>
            </a:r>
            <a:r>
              <a:rPr lang="en" u="sng">
                <a:solidFill>
                  <a:schemeClr val="hlink"/>
                </a:solidFill>
                <a:hlinkClick r:id="rId3"/>
              </a:rPr>
              <a:t>this</a:t>
            </a:r>
            <a:endParaRPr/>
          </a:p>
        </p:txBody>
      </p:sp>
    </p:spTree>
  </p:cSld>
  <p:clrMapOvr>
    <a:masterClrMapping/>
  </p:clrMapOvr>
</p:sld>
</file>

<file path=ppt/slides/slide4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4" name="Shape 4714"/>
        <p:cNvGrpSpPr/>
        <p:nvPr/>
      </p:nvGrpSpPr>
      <p:grpSpPr>
        <a:xfrm>
          <a:off x="0" y="0"/>
          <a:ext cx="0" cy="0"/>
          <a:chOff x="0" y="0"/>
          <a:chExt cx="0" cy="0"/>
        </a:xfrm>
      </p:grpSpPr>
      <p:sp>
        <p:nvSpPr>
          <p:cNvPr id="4715" name="Google Shape;4715;p524"/>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Export data from Qualtrics</a:t>
            </a:r>
            <a:endParaRPr/>
          </a:p>
        </p:txBody>
      </p:sp>
    </p:spTree>
  </p:cSld>
  <p:clrMapOvr>
    <a:masterClrMapping/>
  </p:clrMapOvr>
</p:sld>
</file>

<file path=ppt/slides/slide4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9" name="Shape 4719"/>
        <p:cNvGrpSpPr/>
        <p:nvPr/>
      </p:nvGrpSpPr>
      <p:grpSpPr>
        <a:xfrm>
          <a:off x="0" y="0"/>
          <a:ext cx="0" cy="0"/>
          <a:chOff x="0" y="0"/>
          <a:chExt cx="0" cy="0"/>
        </a:xfrm>
      </p:grpSpPr>
      <p:sp>
        <p:nvSpPr>
          <p:cNvPr id="4720" name="Google Shape;4720;p525"/>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Exporting data from Qualtrics</a:t>
            </a:r>
            <a:endParaRPr/>
          </a:p>
        </p:txBody>
      </p:sp>
      <p:pic>
        <p:nvPicPr>
          <p:cNvPr id="4721" name="Google Shape;4721;p525"/>
          <p:cNvPicPr preferRelativeResize="0"/>
          <p:nvPr/>
        </p:nvPicPr>
        <p:blipFill rotWithShape="1">
          <a:blip r:embed="rId3">
            <a:alphaModFix/>
          </a:blip>
          <a:srcRect b="7364" l="10094" r="7233" t="5169"/>
          <a:stretch/>
        </p:blipFill>
        <p:spPr>
          <a:xfrm>
            <a:off x="5467287" y="1097000"/>
            <a:ext cx="2678813" cy="3721700"/>
          </a:xfrm>
          <a:prstGeom prst="rect">
            <a:avLst/>
          </a:prstGeom>
          <a:noFill/>
          <a:ln>
            <a:noFill/>
          </a:ln>
          <a:effectLst>
            <a:outerShdw blurRad="57150" rotWithShape="0" algn="bl" dir="5400000" dist="19050">
              <a:srgbClr val="000000">
                <a:alpha val="50000"/>
              </a:srgbClr>
            </a:outerShdw>
          </a:effectLst>
        </p:spPr>
      </p:pic>
      <p:sp>
        <p:nvSpPr>
          <p:cNvPr id="4722" name="Google Shape;4722;p525"/>
          <p:cNvSpPr txBox="1"/>
          <p:nvPr/>
        </p:nvSpPr>
        <p:spPr>
          <a:xfrm>
            <a:off x="382175" y="1097000"/>
            <a:ext cx="4317300" cy="351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latin typeface="Questrial"/>
                <a:ea typeface="Questrial"/>
                <a:cs typeface="Questrial"/>
                <a:sym typeface="Questrial"/>
              </a:rPr>
              <a:t>→ Data Analysis tab</a:t>
            </a:r>
            <a:endParaRPr sz="2000">
              <a:latin typeface="Questrial"/>
              <a:ea typeface="Questrial"/>
              <a:cs typeface="Questrial"/>
              <a:sym typeface="Questrial"/>
            </a:endParaRPr>
          </a:p>
          <a:p>
            <a:pPr indent="0" lvl="0" marL="0" rtl="0" algn="l">
              <a:spcBef>
                <a:spcPts val="1000"/>
              </a:spcBef>
              <a:spcAft>
                <a:spcPts val="0"/>
              </a:spcAft>
              <a:buNone/>
            </a:pPr>
            <a:r>
              <a:rPr lang="en" sz="2000">
                <a:latin typeface="Questrial"/>
                <a:ea typeface="Questrial"/>
                <a:cs typeface="Questrial"/>
                <a:sym typeface="Questrial"/>
              </a:rPr>
              <a:t>→ “Export Data…” </a:t>
            </a:r>
            <a:endParaRPr sz="2000">
              <a:latin typeface="Questrial"/>
              <a:ea typeface="Questrial"/>
              <a:cs typeface="Questrial"/>
              <a:sym typeface="Questrial"/>
            </a:endParaRPr>
          </a:p>
          <a:p>
            <a:pPr indent="0" lvl="0" marL="0" rtl="0" algn="l">
              <a:spcBef>
                <a:spcPts val="1000"/>
              </a:spcBef>
              <a:spcAft>
                <a:spcPts val="1000"/>
              </a:spcAft>
              <a:buNone/>
            </a:pPr>
            <a:r>
              <a:rPr lang="en" sz="2000">
                <a:latin typeface="Questrial"/>
                <a:ea typeface="Questrial"/>
                <a:cs typeface="Questrial"/>
                <a:sym typeface="Questrial"/>
              </a:rPr>
              <a:t>→ Download</a:t>
            </a:r>
            <a:endParaRPr sz="2000">
              <a:latin typeface="Questrial"/>
              <a:ea typeface="Questrial"/>
              <a:cs typeface="Questrial"/>
              <a:sym typeface="Questrial"/>
            </a:endParaRPr>
          </a:p>
        </p:txBody>
      </p:sp>
    </p:spTree>
  </p:cSld>
  <p:clrMapOvr>
    <a:masterClrMapping/>
  </p:clrMapOvr>
</p:sld>
</file>

<file path=ppt/slides/slide4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26" name="Shape 4726"/>
        <p:cNvGrpSpPr/>
        <p:nvPr/>
      </p:nvGrpSpPr>
      <p:grpSpPr>
        <a:xfrm>
          <a:off x="0" y="0"/>
          <a:ext cx="0" cy="0"/>
          <a:chOff x="0" y="0"/>
          <a:chExt cx="0" cy="0"/>
        </a:xfrm>
      </p:grpSpPr>
      <p:sp>
        <p:nvSpPr>
          <p:cNvPr id="4727" name="Google Shape;4727;p526"/>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Read data into R</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93" name="Shape 593"/>
        <p:cNvGrpSpPr/>
        <p:nvPr/>
      </p:nvGrpSpPr>
      <p:grpSpPr>
        <a:xfrm>
          <a:off x="0" y="0"/>
          <a:ext cx="0" cy="0"/>
          <a:chOff x="0" y="0"/>
          <a:chExt cx="0" cy="0"/>
        </a:xfrm>
      </p:grpSpPr>
      <p:sp>
        <p:nvSpPr>
          <p:cNvPr id="594" name="Google Shape;594;p104"/>
          <p:cNvSpPr txBox="1"/>
          <p:nvPr/>
        </p:nvSpPr>
        <p:spPr>
          <a:xfrm>
            <a:off x="476255" y="1334340"/>
            <a:ext cx="4619700" cy="2686500"/>
          </a:xfrm>
          <a:prstGeom prst="rect">
            <a:avLst/>
          </a:prstGeom>
          <a:noFill/>
          <a:ln>
            <a:noFill/>
          </a:ln>
        </p:spPr>
        <p:txBody>
          <a:bodyPr anchorCtr="0" anchor="t" bIns="41575" lIns="41575" spcFirstLastPara="1" rIns="41575" wrap="square" tIns="41575">
            <a:noAutofit/>
          </a:bodyPr>
          <a:lstStyle/>
          <a:p>
            <a:pPr indent="0" lvl="0" marL="0" rtl="0" algn="l">
              <a:lnSpc>
                <a:spcPct val="115000"/>
              </a:lnSpc>
              <a:spcBef>
                <a:spcPts val="0"/>
              </a:spcBef>
              <a:spcAft>
                <a:spcPts val="0"/>
              </a:spcAft>
              <a:buNone/>
            </a:pPr>
            <a:r>
              <a:rPr lang="en" sz="1700">
                <a:latin typeface="Questrial"/>
                <a:ea typeface="Questrial"/>
                <a:cs typeface="Questrial"/>
                <a:sym typeface="Questrial"/>
              </a:rPr>
              <a:t>To review a list of your recent commands:  </a:t>
            </a:r>
            <a:endParaRPr sz="1700">
              <a:latin typeface="Questrial"/>
              <a:ea typeface="Questrial"/>
              <a:cs typeface="Questrial"/>
              <a:sym typeface="Questrial"/>
            </a:endParaRPr>
          </a:p>
          <a:p>
            <a:pPr indent="-209550" lvl="0" marL="419100" rtl="0" algn="l">
              <a:spcBef>
                <a:spcPts val="0"/>
              </a:spcBef>
              <a:spcAft>
                <a:spcPts val="0"/>
              </a:spcAft>
              <a:buSzPts val="1700"/>
              <a:buFont typeface="Questrial"/>
              <a:buChar char="●"/>
            </a:pPr>
            <a:r>
              <a:rPr b="1" lang="en" sz="1700">
                <a:latin typeface="Courier New"/>
                <a:ea typeface="Courier New"/>
                <a:cs typeface="Courier New"/>
                <a:sym typeface="Courier New"/>
              </a:rPr>
              <a:t>Ctrl+Up</a:t>
            </a:r>
            <a:r>
              <a:rPr lang="en" sz="1700">
                <a:latin typeface="Courier New"/>
                <a:ea typeface="Courier New"/>
                <a:cs typeface="Courier New"/>
                <a:sym typeface="Courier New"/>
              </a:rPr>
              <a:t> 	(PC)</a:t>
            </a:r>
            <a:endParaRPr sz="1700">
              <a:latin typeface="Courier New"/>
              <a:ea typeface="Courier New"/>
              <a:cs typeface="Courier New"/>
              <a:sym typeface="Courier New"/>
            </a:endParaRPr>
          </a:p>
          <a:p>
            <a:pPr indent="-209550" lvl="0" marL="419100" rtl="0" algn="l">
              <a:spcBef>
                <a:spcPts val="0"/>
              </a:spcBef>
              <a:spcAft>
                <a:spcPts val="0"/>
              </a:spcAft>
              <a:buSzPts val="1700"/>
              <a:buFont typeface="Questrial"/>
              <a:buChar char="●"/>
            </a:pPr>
            <a:r>
              <a:rPr b="1" lang="en" sz="1700">
                <a:latin typeface="Courier New"/>
                <a:ea typeface="Courier New"/>
                <a:cs typeface="Courier New"/>
                <a:sym typeface="Courier New"/>
              </a:rPr>
              <a:t>Cmd + Up</a:t>
            </a:r>
            <a:r>
              <a:rPr lang="en" sz="1700">
                <a:latin typeface="Courier New"/>
                <a:ea typeface="Courier New"/>
                <a:cs typeface="Courier New"/>
                <a:sym typeface="Courier New"/>
              </a:rPr>
              <a:t> (Mac) </a:t>
            </a:r>
            <a:endParaRPr sz="1900">
              <a:latin typeface="Courier New"/>
              <a:ea typeface="Courier New"/>
              <a:cs typeface="Courier New"/>
              <a:sym typeface="Courier New"/>
            </a:endParaRPr>
          </a:p>
        </p:txBody>
      </p:sp>
      <p:sp>
        <p:nvSpPr>
          <p:cNvPr id="595" name="Google Shape;595;p104"/>
          <p:cNvSpPr txBox="1"/>
          <p:nvPr>
            <p:ph idx="4294967295" type="ctrTitle"/>
          </p:nvPr>
        </p:nvSpPr>
        <p:spPr>
          <a:xfrm>
            <a:off x="476255" y="380998"/>
            <a:ext cx="80319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highlight>
                  <a:srgbClr val="FFE599"/>
                </a:highlight>
                <a:latin typeface="Questrial"/>
                <a:ea typeface="Questrial"/>
                <a:cs typeface="Questrial"/>
                <a:sym typeface="Questrial"/>
              </a:rPr>
              <a:t>RStudio tip: Retrieving Previous Commands</a:t>
            </a:r>
            <a:endParaRPr b="1" sz="3000">
              <a:solidFill>
                <a:srgbClr val="000000"/>
              </a:solidFill>
              <a:latin typeface="Questrial"/>
              <a:ea typeface="Questrial"/>
              <a:cs typeface="Questrial"/>
              <a:sym typeface="Questrial"/>
            </a:endParaRPr>
          </a:p>
        </p:txBody>
      </p:sp>
      <p:pic>
        <p:nvPicPr>
          <p:cNvPr id="596" name="Google Shape;596;p104"/>
          <p:cNvPicPr preferRelativeResize="0"/>
          <p:nvPr/>
        </p:nvPicPr>
        <p:blipFill>
          <a:blip r:embed="rId3">
            <a:alphaModFix/>
          </a:blip>
          <a:stretch>
            <a:fillRect/>
          </a:stretch>
        </p:blipFill>
        <p:spPr>
          <a:xfrm>
            <a:off x="3510716" y="2584155"/>
            <a:ext cx="4406006" cy="1762398"/>
          </a:xfrm>
          <a:prstGeom prst="rect">
            <a:avLst/>
          </a:prstGeom>
          <a:noFill/>
          <a:ln>
            <a:noFill/>
          </a:ln>
        </p:spPr>
      </p:pic>
    </p:spTree>
  </p:cSld>
  <p:clrMapOvr>
    <a:masterClrMapping/>
  </p:clrMapOvr>
</p:sld>
</file>

<file path=ppt/slides/slide4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1" name="Shape 4731"/>
        <p:cNvGrpSpPr/>
        <p:nvPr/>
      </p:nvGrpSpPr>
      <p:grpSpPr>
        <a:xfrm>
          <a:off x="0" y="0"/>
          <a:ext cx="0" cy="0"/>
          <a:chOff x="0" y="0"/>
          <a:chExt cx="0" cy="0"/>
        </a:xfrm>
      </p:grpSpPr>
      <p:sp>
        <p:nvSpPr>
          <p:cNvPr id="4732" name="Google Shape;4732;p527"/>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 into R - Locally</a:t>
            </a:r>
            <a:endParaRPr/>
          </a:p>
        </p:txBody>
      </p:sp>
      <p:sp>
        <p:nvSpPr>
          <p:cNvPr id="4733" name="Google Shape;4733;p527"/>
          <p:cNvSpPr txBox="1"/>
          <p:nvPr>
            <p:ph idx="1" type="body"/>
          </p:nvPr>
        </p:nvSpPr>
        <p:spPr>
          <a:xfrm>
            <a:off x="311700" y="1152475"/>
            <a:ext cx="4437600" cy="34164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AutoNum type="arabicPeriod"/>
            </a:pPr>
            <a:r>
              <a:rPr lang="en"/>
              <a:t>Create a new project</a:t>
            </a:r>
            <a:endParaRPr/>
          </a:p>
          <a:p>
            <a:pPr indent="0" lvl="0" marL="457200" rtl="0" algn="l">
              <a:lnSpc>
                <a:spcPct val="115000"/>
              </a:lnSpc>
              <a:spcBef>
                <a:spcPts val="0"/>
              </a:spcBef>
              <a:spcAft>
                <a:spcPts val="0"/>
              </a:spcAft>
              <a:buNone/>
            </a:pPr>
            <a:r>
              <a:t/>
            </a:r>
            <a:endParaRPr/>
          </a:p>
          <a:p>
            <a:pPr indent="-342900" lvl="0" marL="457200" rtl="0" algn="l">
              <a:lnSpc>
                <a:spcPct val="115000"/>
              </a:lnSpc>
              <a:spcBef>
                <a:spcPts val="0"/>
              </a:spcBef>
              <a:spcAft>
                <a:spcPts val="0"/>
              </a:spcAft>
              <a:buSzPts val="1800"/>
              <a:buAutoNum type="arabicPeriod"/>
            </a:pPr>
            <a:r>
              <a:rPr lang="en"/>
              <a:t>File 	→ </a:t>
            </a:r>
            <a:endParaRPr/>
          </a:p>
          <a:p>
            <a:pPr indent="0" lvl="0" marL="457200" rtl="0" algn="l">
              <a:lnSpc>
                <a:spcPct val="115000"/>
              </a:lnSpc>
              <a:spcBef>
                <a:spcPts val="0"/>
              </a:spcBef>
              <a:spcAft>
                <a:spcPts val="0"/>
              </a:spcAft>
              <a:buNone/>
            </a:pPr>
            <a:r>
              <a:rPr lang="en"/>
              <a:t>Import Dataset  </a:t>
            </a:r>
            <a:r>
              <a:rPr lang="en">
                <a:solidFill>
                  <a:schemeClr val="dk1"/>
                </a:solidFill>
              </a:rPr>
              <a:t>→</a:t>
            </a:r>
            <a:endParaRPr/>
          </a:p>
          <a:p>
            <a:pPr indent="457200" lvl="0" marL="0" rtl="0" algn="l">
              <a:lnSpc>
                <a:spcPct val="115000"/>
              </a:lnSpc>
              <a:spcBef>
                <a:spcPts val="0"/>
              </a:spcBef>
              <a:spcAft>
                <a:spcPts val="0"/>
              </a:spcAft>
              <a:buNone/>
            </a:pPr>
            <a:r>
              <a:rPr lang="en"/>
              <a:t>From Text (readr)</a:t>
            </a:r>
            <a:endParaRPr/>
          </a:p>
        </p:txBody>
      </p:sp>
      <p:pic>
        <p:nvPicPr>
          <p:cNvPr id="4734" name="Google Shape;4734;p527"/>
          <p:cNvPicPr preferRelativeResize="0"/>
          <p:nvPr/>
        </p:nvPicPr>
        <p:blipFill>
          <a:blip r:embed="rId3">
            <a:alphaModFix/>
          </a:blip>
          <a:stretch>
            <a:fillRect/>
          </a:stretch>
        </p:blipFill>
        <p:spPr>
          <a:xfrm>
            <a:off x="4704525" y="1266325"/>
            <a:ext cx="4089901" cy="3003177"/>
          </a:xfrm>
          <a:prstGeom prst="rect">
            <a:avLst/>
          </a:prstGeom>
          <a:noFill/>
          <a:ln>
            <a:noFill/>
          </a:ln>
        </p:spPr>
      </p:pic>
    </p:spTree>
  </p:cSld>
  <p:clrMapOvr>
    <a:masterClrMapping/>
  </p:clrMapOvr>
</p:sld>
</file>

<file path=ppt/slides/slide4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8" name="Shape 4738"/>
        <p:cNvGrpSpPr/>
        <p:nvPr/>
      </p:nvGrpSpPr>
      <p:grpSpPr>
        <a:xfrm>
          <a:off x="0" y="0"/>
          <a:ext cx="0" cy="0"/>
          <a:chOff x="0" y="0"/>
          <a:chExt cx="0" cy="0"/>
        </a:xfrm>
      </p:grpSpPr>
      <p:sp>
        <p:nvSpPr>
          <p:cNvPr id="4739" name="Google Shape;4739;p528"/>
          <p:cNvSpPr txBox="1"/>
          <p:nvPr>
            <p:ph type="title"/>
          </p:nvPr>
        </p:nvSpPr>
        <p:spPr>
          <a:xfrm>
            <a:off x="311700" y="292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 into R - DSW </a:t>
            </a:r>
            <a:endParaRPr/>
          </a:p>
        </p:txBody>
      </p:sp>
      <p:sp>
        <p:nvSpPr>
          <p:cNvPr id="4740" name="Google Shape;4740;p528"/>
          <p:cNvSpPr txBox="1"/>
          <p:nvPr>
            <p:ph idx="1" type="body"/>
          </p:nvPr>
        </p:nvSpPr>
        <p:spPr>
          <a:xfrm>
            <a:off x="311700" y="1152475"/>
            <a:ext cx="33477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lang="en"/>
              <a:t>Files pane (bottom right) → Upload</a:t>
            </a:r>
            <a:endParaRPr/>
          </a:p>
        </p:txBody>
      </p:sp>
      <p:pic>
        <p:nvPicPr>
          <p:cNvPr id="4741" name="Google Shape;4741;p528"/>
          <p:cNvPicPr preferRelativeResize="0"/>
          <p:nvPr/>
        </p:nvPicPr>
        <p:blipFill rotWithShape="1">
          <a:blip r:embed="rId3">
            <a:alphaModFix/>
          </a:blip>
          <a:srcRect b="29273" l="1781" r="17968" t="0"/>
          <a:stretch/>
        </p:blipFill>
        <p:spPr>
          <a:xfrm>
            <a:off x="3862300" y="1322300"/>
            <a:ext cx="5022302" cy="271182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5" name="Shape 4745"/>
        <p:cNvGrpSpPr/>
        <p:nvPr/>
      </p:nvGrpSpPr>
      <p:grpSpPr>
        <a:xfrm>
          <a:off x="0" y="0"/>
          <a:ext cx="0" cy="0"/>
          <a:chOff x="0" y="0"/>
          <a:chExt cx="0" cy="0"/>
        </a:xfrm>
      </p:grpSpPr>
      <p:sp>
        <p:nvSpPr>
          <p:cNvPr id="4746" name="Google Shape;4746;p5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Setup</a:t>
            </a:r>
            <a:endParaRPr/>
          </a:p>
        </p:txBody>
      </p:sp>
      <p:sp>
        <p:nvSpPr>
          <p:cNvPr id="4747" name="Google Shape;4747;p529"/>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a:t>Open </a:t>
            </a:r>
            <a:r>
              <a:rPr lang="en" u="sng">
                <a:solidFill>
                  <a:schemeClr val="hlink"/>
                </a:solidFill>
                <a:hlinkClick r:id="rId3"/>
              </a:rPr>
              <a:t>day_03</a:t>
            </a:r>
            <a:r>
              <a:rPr lang="en"/>
              <a:t> R project</a:t>
            </a:r>
            <a:endParaRPr/>
          </a:p>
          <a:p>
            <a:pPr indent="-368300" lvl="0" marL="457200" rtl="0" algn="l">
              <a:spcBef>
                <a:spcPts val="0"/>
              </a:spcBef>
              <a:spcAft>
                <a:spcPts val="0"/>
              </a:spcAft>
              <a:buSzPts val="2200"/>
              <a:buAutoNum type="arabicPeriod"/>
            </a:pPr>
            <a:r>
              <a:rPr lang="en"/>
              <a:t>Run the </a:t>
            </a:r>
            <a:r>
              <a:rPr lang="en">
                <a:solidFill>
                  <a:srgbClr val="0096FF"/>
                </a:solidFill>
              </a:rPr>
              <a:t>setup.R</a:t>
            </a:r>
            <a:r>
              <a:rPr lang="en"/>
              <a:t> and </a:t>
            </a:r>
            <a:r>
              <a:rPr lang="en">
                <a:solidFill>
                  <a:srgbClr val="0096FF"/>
                </a:solidFill>
              </a:rPr>
              <a:t>data/create_fake_data.Rmd</a:t>
            </a:r>
            <a:r>
              <a:rPr lang="en"/>
              <a:t> files </a:t>
            </a:r>
            <a:endParaRPr/>
          </a:p>
          <a:p>
            <a:pPr indent="-368300" lvl="0" marL="457200" rtl="0" algn="l">
              <a:spcBef>
                <a:spcPts val="0"/>
              </a:spcBef>
              <a:spcAft>
                <a:spcPts val="0"/>
              </a:spcAft>
              <a:buSzPts val="2200"/>
              <a:buAutoNum type="arabicPeriod"/>
            </a:pPr>
            <a:r>
              <a:rPr lang="en"/>
              <a:t>Open the </a:t>
            </a:r>
            <a:r>
              <a:rPr lang="en">
                <a:solidFill>
                  <a:srgbClr val="0096FF"/>
                </a:solidFill>
              </a:rPr>
              <a:t>survey_analysis.Rmd </a:t>
            </a:r>
            <a:r>
              <a:rPr lang="en">
                <a:solidFill>
                  <a:schemeClr val="dk1"/>
                </a:solidFill>
              </a:rPr>
              <a:t>file</a:t>
            </a:r>
            <a:endParaRPr>
              <a:solidFill>
                <a:schemeClr val="dk1"/>
              </a:solidFill>
            </a:endParaRPr>
          </a:p>
        </p:txBody>
      </p:sp>
    </p:spTree>
  </p:cSld>
  <p:clrMapOvr>
    <a:masterClrMapping/>
  </p:clrMapOvr>
</p:sld>
</file>

<file path=ppt/slides/slide4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1" name="Shape 4751"/>
        <p:cNvGrpSpPr/>
        <p:nvPr/>
      </p:nvGrpSpPr>
      <p:grpSpPr>
        <a:xfrm>
          <a:off x="0" y="0"/>
          <a:ext cx="0" cy="0"/>
          <a:chOff x="0" y="0"/>
          <a:chExt cx="0" cy="0"/>
        </a:xfrm>
      </p:grpSpPr>
      <p:sp>
        <p:nvSpPr>
          <p:cNvPr id="4752" name="Google Shape;4752;p5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4753" name="Google Shape;4753;p530"/>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AutoNum type="arabicPeriod"/>
            </a:pPr>
            <a:r>
              <a:rPr lang="en"/>
              <a:t>Read “survey_file.csv” into R and name the dataframe “df”</a:t>
            </a:r>
            <a:endParaRPr/>
          </a:p>
          <a:p>
            <a:pPr indent="-368300" lvl="0" marL="457200" rtl="0" algn="l">
              <a:spcBef>
                <a:spcPts val="1000"/>
              </a:spcBef>
              <a:spcAft>
                <a:spcPts val="0"/>
              </a:spcAft>
              <a:buSzPts val="2200"/>
              <a:buAutoNum type="arabicPeriod"/>
            </a:pPr>
            <a:r>
              <a:rPr lang="en"/>
              <a:t>What are the column types for the data frame? </a:t>
            </a:r>
            <a:endParaRPr/>
          </a:p>
          <a:p>
            <a:pPr indent="-368300" lvl="0" marL="457200" rtl="0" algn="l">
              <a:spcBef>
                <a:spcPts val="1000"/>
              </a:spcBef>
              <a:spcAft>
                <a:spcPts val="0"/>
              </a:spcAft>
              <a:buSzPts val="2200"/>
              <a:buAutoNum type="arabicPeriod"/>
            </a:pPr>
            <a:r>
              <a:rPr lang="en"/>
              <a:t>Read the “survey_file.csv” into R again, but this time, skip the first two lines and name the data frame “df_raw”</a:t>
            </a:r>
            <a:endParaRPr/>
          </a:p>
          <a:p>
            <a:pPr indent="0" lvl="0" marL="0" rtl="0" algn="l">
              <a:spcBef>
                <a:spcPts val="1000"/>
              </a:spcBef>
              <a:spcAft>
                <a:spcPts val="0"/>
              </a:spcAft>
              <a:buNone/>
            </a:pPr>
            <a:r>
              <a:t/>
            </a:r>
            <a:endParaRPr i="1"/>
          </a:p>
          <a:p>
            <a:pPr indent="0" lvl="0" marL="0" rtl="0" algn="l">
              <a:spcBef>
                <a:spcPts val="1000"/>
              </a:spcBef>
              <a:spcAft>
                <a:spcPts val="1000"/>
              </a:spcAft>
              <a:buNone/>
            </a:pPr>
            <a:r>
              <a:rPr i="1" lang="en"/>
              <a:t>*run </a:t>
            </a:r>
            <a:r>
              <a:rPr i="1" lang="en">
                <a:solidFill>
                  <a:srgbClr val="0096FF"/>
                </a:solidFill>
              </a:rPr>
              <a:t>?read_csv</a:t>
            </a:r>
            <a:r>
              <a:rPr i="1" lang="en"/>
              <a:t> for hints, or try importing the file using the UI</a:t>
            </a:r>
            <a:endParaRPr i="1"/>
          </a:p>
        </p:txBody>
      </p:sp>
    </p:spTree>
  </p:cSld>
  <p:clrMapOvr>
    <a:masterClrMapping/>
  </p:clrMapOvr>
</p:sld>
</file>

<file path=ppt/slides/slide4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7" name="Shape 4757"/>
        <p:cNvGrpSpPr/>
        <p:nvPr/>
      </p:nvGrpSpPr>
      <p:grpSpPr>
        <a:xfrm>
          <a:off x="0" y="0"/>
          <a:ext cx="0" cy="0"/>
          <a:chOff x="0" y="0"/>
          <a:chExt cx="0" cy="0"/>
        </a:xfrm>
      </p:grpSpPr>
      <p:sp>
        <p:nvSpPr>
          <p:cNvPr id="4758" name="Google Shape;4758;p531"/>
          <p:cNvSpPr/>
          <p:nvPr/>
        </p:nvSpPr>
        <p:spPr>
          <a:xfrm>
            <a:off x="274325" y="1431600"/>
            <a:ext cx="4354800" cy="1800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531"/>
          <p:cNvSpPr txBox="1"/>
          <p:nvPr>
            <p:ph idx="1" type="body"/>
          </p:nvPr>
        </p:nvSpPr>
        <p:spPr>
          <a:xfrm>
            <a:off x="311700" y="1564475"/>
            <a:ext cx="4317300" cy="1521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latin typeface="Courier New"/>
                <a:ea typeface="Courier New"/>
                <a:cs typeface="Courier New"/>
                <a:sym typeface="Courier New"/>
              </a:rPr>
              <a:t>df_raw &lt;- read_csv(here::here("Data", </a:t>
            </a:r>
            <a:endParaRPr b="1" sz="1200">
              <a:latin typeface="Courier New"/>
              <a:ea typeface="Courier New"/>
              <a:cs typeface="Courier New"/>
              <a:sym typeface="Courier New"/>
            </a:endParaRPr>
          </a:p>
          <a:p>
            <a:pPr indent="457200" lvl="0" marL="228600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file_name),</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                              skip = 2)</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b="1" sz="12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b="1" lang="en" sz="1200">
                <a:latin typeface="Courier New"/>
                <a:ea typeface="Courier New"/>
                <a:cs typeface="Courier New"/>
                <a:sym typeface="Courier New"/>
              </a:rPr>
              <a:t>view(df_raw)</a:t>
            </a:r>
            <a:endParaRPr b="1" sz="1200">
              <a:latin typeface="Courier New"/>
              <a:ea typeface="Courier New"/>
              <a:cs typeface="Courier New"/>
              <a:sym typeface="Courier New"/>
            </a:endParaRPr>
          </a:p>
          <a:p>
            <a:pPr indent="0" lvl="0" marL="0" rtl="0" algn="l">
              <a:spcBef>
                <a:spcPts val="0"/>
              </a:spcBef>
              <a:spcAft>
                <a:spcPts val="1600"/>
              </a:spcAft>
              <a:buNone/>
            </a:pPr>
            <a:r>
              <a:t/>
            </a:r>
            <a:endParaRPr/>
          </a:p>
        </p:txBody>
      </p:sp>
      <p:pic>
        <p:nvPicPr>
          <p:cNvPr id="4760" name="Google Shape;4760;p531"/>
          <p:cNvPicPr preferRelativeResize="0"/>
          <p:nvPr/>
        </p:nvPicPr>
        <p:blipFill rotWithShape="1">
          <a:blip r:embed="rId3">
            <a:alphaModFix/>
          </a:blip>
          <a:srcRect b="42951" l="0" r="33954" t="0"/>
          <a:stretch/>
        </p:blipFill>
        <p:spPr>
          <a:xfrm>
            <a:off x="5155700" y="1667325"/>
            <a:ext cx="3511100" cy="15216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4" name="Shape 4764"/>
        <p:cNvGrpSpPr/>
        <p:nvPr/>
      </p:nvGrpSpPr>
      <p:grpSpPr>
        <a:xfrm>
          <a:off x="0" y="0"/>
          <a:ext cx="0" cy="0"/>
          <a:chOff x="0" y="0"/>
          <a:chExt cx="0" cy="0"/>
        </a:xfrm>
      </p:grpSpPr>
      <p:sp>
        <p:nvSpPr>
          <p:cNvPr id="4765" name="Google Shape;4765;p532"/>
          <p:cNvSpPr/>
          <p:nvPr/>
        </p:nvSpPr>
        <p:spPr>
          <a:xfrm>
            <a:off x="320275" y="1354450"/>
            <a:ext cx="5102700" cy="2698500"/>
          </a:xfrm>
          <a:prstGeom prst="rect">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532"/>
          <p:cNvSpPr txBox="1"/>
          <p:nvPr>
            <p:ph idx="1" type="body"/>
          </p:nvPr>
        </p:nvSpPr>
        <p:spPr>
          <a:xfrm>
            <a:off x="320275" y="1309675"/>
            <a:ext cx="5836800" cy="23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#store column names</a:t>
            </a:r>
            <a:endParaRPr b="1" sz="1400"/>
          </a:p>
          <a:p>
            <a:pPr indent="0" lvl="0" marL="0" rtl="0" algn="l">
              <a:spcBef>
                <a:spcPts val="0"/>
              </a:spcBef>
              <a:spcAft>
                <a:spcPts val="0"/>
              </a:spcAft>
              <a:buNone/>
            </a:pPr>
            <a:r>
              <a:rPr b="1" lang="en" sz="1200">
                <a:latin typeface="Courier New"/>
                <a:ea typeface="Courier New"/>
                <a:cs typeface="Courier New"/>
                <a:sym typeface="Courier New"/>
              </a:rPr>
              <a:t>df_names &lt;- read_csv(here::here("Data", file_name), </a:t>
            </a:r>
            <a:endParaRPr b="1" sz="1200">
              <a:latin typeface="Courier New"/>
              <a:ea typeface="Courier New"/>
              <a:cs typeface="Courier New"/>
              <a:sym typeface="Courier New"/>
            </a:endParaRPr>
          </a:p>
          <a:p>
            <a:pPr indent="0" lvl="0" marL="2743200" rtl="0" algn="l">
              <a:spcBef>
                <a:spcPts val="0"/>
              </a:spcBef>
              <a:spcAft>
                <a:spcPts val="0"/>
              </a:spcAft>
              <a:buNone/>
            </a:pPr>
            <a:r>
              <a:rPr b="1" lang="en" sz="1200">
                <a:latin typeface="Courier New"/>
                <a:ea typeface="Courier New"/>
                <a:cs typeface="Courier New"/>
                <a:sym typeface="Courier New"/>
              </a:rPr>
              <a:t>  n_max=0) %&gt;% </a:t>
            </a:r>
            <a:endParaRPr b="1" sz="1200">
              <a:latin typeface="Courier New"/>
              <a:ea typeface="Courier New"/>
              <a:cs typeface="Courier New"/>
              <a:sym typeface="Courier New"/>
            </a:endParaRPr>
          </a:p>
          <a:p>
            <a:pPr indent="0" lvl="0" marL="2743200" rtl="0" algn="l">
              <a:spcBef>
                <a:spcPts val="0"/>
              </a:spcBef>
              <a:spcAft>
                <a:spcPts val="0"/>
              </a:spcAft>
              <a:buNone/>
            </a:pPr>
            <a:r>
              <a:rPr b="1" lang="en" sz="1200">
                <a:latin typeface="Courier New"/>
                <a:ea typeface="Courier New"/>
                <a:cs typeface="Courier New"/>
                <a:sym typeface="Courier New"/>
              </a:rPr>
              <a:t>  names()</a:t>
            </a:r>
            <a:endParaRPr b="1" sz="1200">
              <a:latin typeface="Courier New"/>
              <a:ea typeface="Courier New"/>
              <a:cs typeface="Courier New"/>
              <a:sym typeface="Courier New"/>
            </a:endParaRPr>
          </a:p>
          <a:p>
            <a:pPr indent="0" lvl="0" marL="0" rtl="0" algn="l">
              <a:spcBef>
                <a:spcPts val="0"/>
              </a:spcBef>
              <a:spcAft>
                <a:spcPts val="0"/>
              </a:spcAft>
              <a:buNone/>
            </a:pPr>
            <a:r>
              <a:t/>
            </a:r>
            <a:endParaRPr b="1" sz="1200"/>
          </a:p>
          <a:p>
            <a:pPr indent="0" lvl="0" marL="0" rtl="0" algn="l">
              <a:spcBef>
                <a:spcPts val="0"/>
              </a:spcBef>
              <a:spcAft>
                <a:spcPts val="0"/>
              </a:spcAft>
              <a:buNone/>
            </a:pPr>
            <a:r>
              <a:rPr b="1" lang="en" sz="1400"/>
              <a:t># Read the entire file</a:t>
            </a:r>
            <a:endParaRPr b="1" sz="1400"/>
          </a:p>
          <a:p>
            <a:pPr indent="0" lvl="0" marL="0" rtl="0" algn="l">
              <a:spcBef>
                <a:spcPts val="0"/>
              </a:spcBef>
              <a:spcAft>
                <a:spcPts val="0"/>
              </a:spcAft>
              <a:buNone/>
            </a:pPr>
            <a:r>
              <a:rPr b="1" lang="en" sz="1200">
                <a:latin typeface="Courier New"/>
                <a:ea typeface="Courier New"/>
                <a:cs typeface="Courier New"/>
                <a:sym typeface="Courier New"/>
              </a:rPr>
              <a:t>df_raw &lt;- read_csv(here::here("Data", file_name), </a:t>
            </a:r>
            <a:endParaRPr b="1" sz="1200">
              <a:latin typeface="Courier New"/>
              <a:ea typeface="Courier New"/>
              <a:cs typeface="Courier New"/>
              <a:sym typeface="Courier New"/>
            </a:endParaRPr>
          </a:p>
          <a:p>
            <a:pPr indent="457200" lvl="0" marL="2286000" rtl="0" algn="l">
              <a:spcBef>
                <a:spcPts val="0"/>
              </a:spcBef>
              <a:spcAft>
                <a:spcPts val="0"/>
              </a:spcAft>
              <a:buNone/>
            </a:pPr>
            <a:r>
              <a:rPr b="1" lang="en" sz="1200">
                <a:latin typeface="Courier New"/>
                <a:ea typeface="Courier New"/>
                <a:cs typeface="Courier New"/>
                <a:sym typeface="Courier New"/>
              </a:rPr>
              <a:t>col_names = df_names, </a:t>
            </a:r>
            <a:endParaRPr b="1" sz="1200">
              <a:latin typeface="Courier New"/>
              <a:ea typeface="Courier New"/>
              <a:cs typeface="Courier New"/>
              <a:sym typeface="Courier New"/>
            </a:endParaRPr>
          </a:p>
          <a:p>
            <a:pPr indent="457200" lvl="0" marL="2286000" rtl="0" algn="l">
              <a:spcBef>
                <a:spcPts val="0"/>
              </a:spcBef>
              <a:spcAft>
                <a:spcPts val="0"/>
              </a:spcAft>
              <a:buNone/>
            </a:pPr>
            <a:r>
              <a:rPr b="1" lang="en" sz="1200">
                <a:latin typeface="Courier New"/>
                <a:ea typeface="Courier New"/>
                <a:cs typeface="Courier New"/>
                <a:sym typeface="Courier New"/>
              </a:rPr>
              <a:t>skip = 3) </a:t>
            </a:r>
            <a:r>
              <a:rPr lang="en" sz="1400">
                <a:solidFill>
                  <a:srgbClr val="0096FF"/>
                </a:solidFill>
              </a:rPr>
              <a:t>            </a:t>
            </a:r>
            <a:endParaRPr/>
          </a:p>
        </p:txBody>
      </p:sp>
      <p:pic>
        <p:nvPicPr>
          <p:cNvPr id="4767" name="Google Shape;4767;p532"/>
          <p:cNvPicPr preferRelativeResize="0"/>
          <p:nvPr/>
        </p:nvPicPr>
        <p:blipFill rotWithShape="1">
          <a:blip r:embed="rId3">
            <a:alphaModFix/>
          </a:blip>
          <a:srcRect b="0" l="0" r="60113" t="0"/>
          <a:stretch/>
        </p:blipFill>
        <p:spPr>
          <a:xfrm>
            <a:off x="6395075" y="1245300"/>
            <a:ext cx="2117400" cy="27521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1" name="Shape 4771"/>
        <p:cNvGrpSpPr/>
        <p:nvPr/>
      </p:nvGrpSpPr>
      <p:grpSpPr>
        <a:xfrm>
          <a:off x="0" y="0"/>
          <a:ext cx="0" cy="0"/>
          <a:chOff x="0" y="0"/>
          <a:chExt cx="0" cy="0"/>
        </a:xfrm>
      </p:grpSpPr>
      <p:sp>
        <p:nvSpPr>
          <p:cNvPr id="4772" name="Google Shape;4772;p5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Explore the data</a:t>
            </a:r>
            <a:endParaRPr/>
          </a:p>
        </p:txBody>
      </p:sp>
      <p:sp>
        <p:nvSpPr>
          <p:cNvPr id="4773" name="Google Shape;4773;p533"/>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multiple different ways to explore your data set…</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4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7" name="Shape 4777"/>
        <p:cNvGrpSpPr/>
        <p:nvPr/>
      </p:nvGrpSpPr>
      <p:grpSpPr>
        <a:xfrm>
          <a:off x="0" y="0"/>
          <a:ext cx="0" cy="0"/>
          <a:chOff x="0" y="0"/>
          <a:chExt cx="0" cy="0"/>
        </a:xfrm>
      </p:grpSpPr>
      <p:sp>
        <p:nvSpPr>
          <p:cNvPr id="4778" name="Google Shape;4778;p534"/>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skimr</a:t>
            </a:r>
            <a:endParaRPr/>
          </a:p>
        </p:txBody>
      </p:sp>
    </p:spTree>
  </p:cSld>
  <p:clrMapOvr>
    <a:masterClrMapping/>
  </p:clrMapOvr>
</p:sld>
</file>

<file path=ppt/slides/slide4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2" name="Shape 4782"/>
        <p:cNvGrpSpPr/>
        <p:nvPr/>
      </p:nvGrpSpPr>
      <p:grpSpPr>
        <a:xfrm>
          <a:off x="0" y="0"/>
          <a:ext cx="0" cy="0"/>
          <a:chOff x="0" y="0"/>
          <a:chExt cx="0" cy="0"/>
        </a:xfrm>
      </p:grpSpPr>
      <p:sp>
        <p:nvSpPr>
          <p:cNvPr id="4783" name="Google Shape;4783;p5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skimr</a:t>
            </a:r>
            <a:endParaRPr/>
          </a:p>
        </p:txBody>
      </p:sp>
      <p:sp>
        <p:nvSpPr>
          <p:cNvPr id="4784" name="Google Shape;4784;p535"/>
          <p:cNvSpPr txBox="1"/>
          <p:nvPr>
            <p:ph idx="1" type="body"/>
          </p:nvPr>
        </p:nvSpPr>
        <p:spPr>
          <a:xfrm>
            <a:off x="311700" y="1236000"/>
            <a:ext cx="59292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skim() from the skimr package gives an overview of your data. </a:t>
            </a:r>
            <a:endParaRPr sz="1800"/>
          </a:p>
          <a:p>
            <a:pPr indent="-342900" lvl="0" marL="457200" rtl="0" algn="l">
              <a:spcBef>
                <a:spcPts val="1000"/>
              </a:spcBef>
              <a:spcAft>
                <a:spcPts val="0"/>
              </a:spcAft>
              <a:buSzPts val="1800"/>
              <a:buChar char="●"/>
            </a:pPr>
            <a:r>
              <a:rPr lang="en" sz="1800"/>
              <a:t>A larger set of statistics than the R base function summary(), including missing, complete, n, and sd.</a:t>
            </a:r>
            <a:endParaRPr sz="1800"/>
          </a:p>
          <a:p>
            <a:pPr indent="-342900" lvl="0" marL="457200" rtl="0" algn="l">
              <a:spcBef>
                <a:spcPts val="1000"/>
              </a:spcBef>
              <a:spcAft>
                <a:spcPts val="0"/>
              </a:spcAft>
              <a:buSzPts val="1800"/>
              <a:buChar char="●"/>
            </a:pPr>
            <a:r>
              <a:rPr lang="en" sz="1800"/>
              <a:t>Reports each data types separately</a:t>
            </a:r>
            <a:endParaRPr sz="1800"/>
          </a:p>
          <a:p>
            <a:pPr indent="0" lvl="0" marL="0" rtl="0" algn="l">
              <a:spcBef>
                <a:spcPts val="1000"/>
              </a:spcBef>
              <a:spcAft>
                <a:spcPts val="0"/>
              </a:spcAft>
              <a:buNone/>
            </a:pPr>
            <a:r>
              <a:t/>
            </a:r>
            <a:endParaRPr sz="1800"/>
          </a:p>
          <a:p>
            <a:pPr indent="0" lvl="0" marL="0" rtl="0" algn="l">
              <a:spcBef>
                <a:spcPts val="1000"/>
              </a:spcBef>
              <a:spcAft>
                <a:spcPts val="0"/>
              </a:spcAft>
              <a:buNone/>
            </a:pPr>
            <a:r>
              <a:rPr lang="en" sz="1800"/>
              <a:t>Read more about the package </a:t>
            </a:r>
            <a:r>
              <a:rPr lang="en" sz="1800" u="sng">
                <a:solidFill>
                  <a:schemeClr val="hlink"/>
                </a:solidFill>
                <a:hlinkClick r:id="rId3"/>
              </a:rPr>
              <a:t>here</a:t>
            </a:r>
            <a:endParaRPr sz="1800"/>
          </a:p>
          <a:p>
            <a:pPr indent="0" lvl="0" marL="0" rtl="0" algn="l">
              <a:spcBef>
                <a:spcPts val="1000"/>
              </a:spcBef>
              <a:spcAft>
                <a:spcPts val="1600"/>
              </a:spcAft>
              <a:buNone/>
            </a:pPr>
            <a:r>
              <a:t/>
            </a:r>
            <a:endParaRPr sz="1800"/>
          </a:p>
        </p:txBody>
      </p:sp>
    </p:spTree>
  </p:cSld>
  <p:clrMapOvr>
    <a:masterClrMapping/>
  </p:clrMapOvr>
</p:sld>
</file>

<file path=ppt/slides/slide4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8" name="Shape 4788"/>
        <p:cNvGrpSpPr/>
        <p:nvPr/>
      </p:nvGrpSpPr>
      <p:grpSpPr>
        <a:xfrm>
          <a:off x="0" y="0"/>
          <a:ext cx="0" cy="0"/>
          <a:chOff x="0" y="0"/>
          <a:chExt cx="0" cy="0"/>
        </a:xfrm>
      </p:grpSpPr>
      <p:sp>
        <p:nvSpPr>
          <p:cNvPr id="4789" name="Google Shape;4789;p5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4790" name="Google Shape;4790;p536"/>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Use skim() to summarize your data</a:t>
            </a:r>
            <a:endParaRPr/>
          </a:p>
          <a:p>
            <a:pPr indent="-368300" lvl="0" marL="457200" rtl="0" algn="l">
              <a:spcBef>
                <a:spcPts val="0"/>
              </a:spcBef>
              <a:spcAft>
                <a:spcPts val="0"/>
              </a:spcAft>
              <a:buSzPts val="2200"/>
              <a:buChar char="●"/>
            </a:pPr>
            <a:r>
              <a:rPr lang="en"/>
              <a:t>What do you notice? </a:t>
            </a:r>
            <a:endParaRPr/>
          </a:p>
          <a:p>
            <a:pPr indent="-368300" lvl="1" marL="914400" rtl="0" algn="l">
              <a:spcBef>
                <a:spcPts val="0"/>
              </a:spcBef>
              <a:spcAft>
                <a:spcPts val="0"/>
              </a:spcAft>
              <a:buSzPts val="2200"/>
              <a:buChar char="○"/>
            </a:pPr>
            <a:r>
              <a:rPr lang="en"/>
              <a:t>How many observations are there? Variables? </a:t>
            </a:r>
            <a:endParaRPr/>
          </a:p>
          <a:p>
            <a:pPr indent="0" lvl="0" marL="0" rtl="0" algn="l">
              <a:spcBef>
                <a:spcPts val="1600"/>
              </a:spcBef>
              <a:spcAft>
                <a:spcPts val="16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105"/>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 Notebooks</a:t>
            </a:r>
            <a:endParaRPr/>
          </a:p>
        </p:txBody>
      </p:sp>
    </p:spTree>
  </p:cSld>
  <p:clrMapOvr>
    <a:masterClrMapping/>
  </p:clrMapOvr>
</p:sld>
</file>

<file path=ppt/slides/slide4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4" name="Shape 4794"/>
        <p:cNvGrpSpPr/>
        <p:nvPr/>
      </p:nvGrpSpPr>
      <p:grpSpPr>
        <a:xfrm>
          <a:off x="0" y="0"/>
          <a:ext cx="0" cy="0"/>
          <a:chOff x="0" y="0"/>
          <a:chExt cx="0" cy="0"/>
        </a:xfrm>
      </p:grpSpPr>
      <p:sp>
        <p:nvSpPr>
          <p:cNvPr id="4795" name="Google Shape;4795;p537"/>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summarytools</a:t>
            </a:r>
            <a:endParaRPr/>
          </a:p>
        </p:txBody>
      </p:sp>
    </p:spTree>
  </p:cSld>
  <p:clrMapOvr>
    <a:masterClrMapping/>
  </p:clrMapOvr>
</p:sld>
</file>

<file path=ppt/slides/slide4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9" name="Shape 4799"/>
        <p:cNvGrpSpPr/>
        <p:nvPr/>
      </p:nvGrpSpPr>
      <p:grpSpPr>
        <a:xfrm>
          <a:off x="0" y="0"/>
          <a:ext cx="0" cy="0"/>
          <a:chOff x="0" y="0"/>
          <a:chExt cx="0" cy="0"/>
        </a:xfrm>
      </p:grpSpPr>
      <p:sp>
        <p:nvSpPr>
          <p:cNvPr id="4800" name="Google Shape;4800;p5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a:t>
            </a:r>
            <a:r>
              <a:rPr lang="en"/>
              <a:t>ummarytools </a:t>
            </a:r>
            <a:endParaRPr/>
          </a:p>
        </p:txBody>
      </p:sp>
      <p:sp>
        <p:nvSpPr>
          <p:cNvPr id="4801" name="Google Shape;4801;p538"/>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summarytools provides tools to neatly and quickly summarize data. </a:t>
            </a:r>
            <a:endParaRPr sz="1800"/>
          </a:p>
          <a:p>
            <a:pPr indent="0" lvl="0" marL="0" rtl="0" algn="l">
              <a:spcBef>
                <a:spcPts val="1000"/>
              </a:spcBef>
              <a:spcAft>
                <a:spcPts val="0"/>
              </a:spcAft>
              <a:buClr>
                <a:schemeClr val="dk1"/>
              </a:buClr>
              <a:buSzPts val="1100"/>
              <a:buFont typeface="Arial"/>
              <a:buNone/>
            </a:pPr>
            <a:r>
              <a:rPr lang="en" sz="1800"/>
              <a:t>Four functions are at the core of the package:</a:t>
            </a:r>
            <a:endParaRPr sz="1400"/>
          </a:p>
          <a:p>
            <a:pPr indent="-330200" lvl="0" marL="457200" rtl="0" algn="l">
              <a:spcBef>
                <a:spcPts val="1000"/>
              </a:spcBef>
              <a:spcAft>
                <a:spcPts val="0"/>
              </a:spcAft>
              <a:buSzPts val="1600"/>
              <a:buChar char="●"/>
            </a:pPr>
            <a:r>
              <a:rPr b="1" lang="en" sz="1600">
                <a:solidFill>
                  <a:srgbClr val="0096FF"/>
                </a:solidFill>
              </a:rPr>
              <a:t>freq() :</a:t>
            </a:r>
            <a:r>
              <a:rPr b="1" lang="en" sz="1600"/>
              <a:t> </a:t>
            </a:r>
            <a:r>
              <a:rPr lang="en" sz="1600"/>
              <a:t>frequency tables with proportions, cumulative proportions and missing data information</a:t>
            </a:r>
            <a:endParaRPr sz="1600"/>
          </a:p>
          <a:p>
            <a:pPr indent="-330200" lvl="0" marL="457200" rtl="0" algn="l">
              <a:spcBef>
                <a:spcPts val="1000"/>
              </a:spcBef>
              <a:spcAft>
                <a:spcPts val="0"/>
              </a:spcAft>
              <a:buSzPts val="1600"/>
              <a:buChar char="●"/>
            </a:pPr>
            <a:r>
              <a:rPr b="1" lang="en" sz="1600">
                <a:solidFill>
                  <a:srgbClr val="0096FF"/>
                </a:solidFill>
              </a:rPr>
              <a:t>ctable() </a:t>
            </a:r>
            <a:r>
              <a:rPr lang="en" sz="1600">
                <a:solidFill>
                  <a:srgbClr val="0096FF"/>
                </a:solidFill>
              </a:rPr>
              <a:t>: </a:t>
            </a:r>
            <a:r>
              <a:rPr lang="en" sz="1600"/>
              <a:t>cross-tabulations between two factors or any discrete data, with total, rows or columns proportions, as well as marginal totals</a:t>
            </a:r>
            <a:endParaRPr sz="1600"/>
          </a:p>
          <a:p>
            <a:pPr indent="-330200" lvl="0" marL="457200" rtl="0" algn="l">
              <a:spcBef>
                <a:spcPts val="1000"/>
              </a:spcBef>
              <a:spcAft>
                <a:spcPts val="0"/>
              </a:spcAft>
              <a:buSzPts val="1600"/>
              <a:buChar char="●"/>
            </a:pPr>
            <a:r>
              <a:rPr b="1" lang="en" sz="1600">
                <a:solidFill>
                  <a:srgbClr val="0096FF"/>
                </a:solidFill>
              </a:rPr>
              <a:t>descr() </a:t>
            </a:r>
            <a:r>
              <a:rPr lang="en" sz="1600">
                <a:solidFill>
                  <a:srgbClr val="0096FF"/>
                </a:solidFill>
              </a:rPr>
              <a:t>: </a:t>
            </a:r>
            <a:r>
              <a:rPr lang="en" sz="1600"/>
              <a:t>descriptive (univariate) statistics for numerical data</a:t>
            </a:r>
            <a:endParaRPr sz="1600"/>
          </a:p>
          <a:p>
            <a:pPr indent="-330200" lvl="0" marL="457200" rtl="0" algn="l">
              <a:spcBef>
                <a:spcPts val="1000"/>
              </a:spcBef>
              <a:spcAft>
                <a:spcPts val="0"/>
              </a:spcAft>
              <a:buSzPts val="1600"/>
              <a:buChar char="●"/>
            </a:pPr>
            <a:r>
              <a:rPr b="1" lang="en" sz="1600">
                <a:solidFill>
                  <a:srgbClr val="0096FF"/>
                </a:solidFill>
              </a:rPr>
              <a:t>dfSummary() :</a:t>
            </a:r>
            <a:r>
              <a:rPr lang="en" sz="1600"/>
              <a:t> Extensive data frame summaries that facilitate data cleaning and firsthand evaluation</a:t>
            </a:r>
            <a:endParaRPr sz="1600"/>
          </a:p>
          <a:p>
            <a:pPr indent="0" lvl="0" marL="0" rtl="0" algn="l">
              <a:spcBef>
                <a:spcPts val="1000"/>
              </a:spcBef>
              <a:spcAft>
                <a:spcPts val="0"/>
              </a:spcAft>
              <a:buNone/>
            </a:pPr>
            <a:r>
              <a:rPr lang="en" sz="1600"/>
              <a:t>Read more about the summarytools package </a:t>
            </a:r>
            <a:r>
              <a:rPr lang="en" sz="1600" u="sng">
                <a:solidFill>
                  <a:schemeClr val="hlink"/>
                </a:solidFill>
                <a:hlinkClick r:id="rId3"/>
              </a:rPr>
              <a:t>here</a:t>
            </a:r>
            <a:endParaRPr sz="1600"/>
          </a:p>
          <a:p>
            <a:pPr indent="0" lvl="0" marL="0" rtl="0" algn="l">
              <a:spcBef>
                <a:spcPts val="1000"/>
              </a:spcBef>
              <a:spcAft>
                <a:spcPts val="0"/>
              </a:spcAft>
              <a:buClr>
                <a:schemeClr val="dk1"/>
              </a:buClr>
              <a:buSzPts val="1100"/>
              <a:buFont typeface="Arial"/>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4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5" name="Shape 4805"/>
        <p:cNvGrpSpPr/>
        <p:nvPr/>
      </p:nvGrpSpPr>
      <p:grpSpPr>
        <a:xfrm>
          <a:off x="0" y="0"/>
          <a:ext cx="0" cy="0"/>
          <a:chOff x="0" y="0"/>
          <a:chExt cx="0" cy="0"/>
        </a:xfrm>
      </p:grpSpPr>
      <p:sp>
        <p:nvSpPr>
          <p:cNvPr id="4806" name="Google Shape;4806;p5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4807" name="Google Shape;4807;p539"/>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Run</a:t>
            </a:r>
            <a:r>
              <a:rPr lang="en">
                <a:solidFill>
                  <a:srgbClr val="0096FF"/>
                </a:solidFill>
              </a:rPr>
              <a:t> dfSummary() </a:t>
            </a:r>
            <a:r>
              <a:rPr lang="en"/>
              <a:t>on your dataset</a:t>
            </a:r>
            <a:endParaRPr/>
          </a:p>
          <a:p>
            <a:pPr indent="-368300" lvl="0" marL="457200" rtl="0" algn="l">
              <a:spcBef>
                <a:spcPts val="0"/>
              </a:spcBef>
              <a:spcAft>
                <a:spcPts val="0"/>
              </a:spcAft>
              <a:buSzPts val="2200"/>
              <a:buChar char="●"/>
            </a:pPr>
            <a:r>
              <a:rPr lang="en"/>
              <a:t>Run</a:t>
            </a:r>
            <a:r>
              <a:rPr lang="en">
                <a:solidFill>
                  <a:srgbClr val="0096FF"/>
                </a:solidFill>
              </a:rPr>
              <a:t> view(dfSummary()) </a:t>
            </a:r>
            <a:r>
              <a:rPr lang="en">
                <a:solidFill>
                  <a:schemeClr val="dk1"/>
                </a:solidFill>
              </a:rPr>
              <a:t>on your dataset</a:t>
            </a:r>
            <a:endParaRPr>
              <a:solidFill>
                <a:schemeClr val="dk1"/>
              </a:solidFill>
            </a:endParaRPr>
          </a:p>
          <a:p>
            <a:pPr indent="-368300" lvl="0" marL="457200" rtl="0" algn="l">
              <a:spcBef>
                <a:spcPts val="0"/>
              </a:spcBef>
              <a:spcAft>
                <a:spcPts val="0"/>
              </a:spcAft>
              <a:buClr>
                <a:schemeClr val="dk1"/>
              </a:buClr>
              <a:buSzPts val="2200"/>
              <a:buChar char="●"/>
            </a:pPr>
            <a:r>
              <a:rPr lang="en">
                <a:solidFill>
                  <a:schemeClr val="dk1"/>
                </a:solidFill>
              </a:rPr>
              <a:t>What do you see? </a:t>
            </a:r>
            <a:endParaRPr>
              <a:solidFill>
                <a:schemeClr val="dk1"/>
              </a:solidFill>
            </a:endParaRPr>
          </a:p>
        </p:txBody>
      </p:sp>
    </p:spTree>
  </p:cSld>
  <p:clrMapOvr>
    <a:masterClrMapping/>
  </p:clrMapOvr>
</p:sld>
</file>

<file path=ppt/slides/slide4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1" name="Shape 4811"/>
        <p:cNvGrpSpPr/>
        <p:nvPr/>
      </p:nvGrpSpPr>
      <p:grpSpPr>
        <a:xfrm>
          <a:off x="0" y="0"/>
          <a:ext cx="0" cy="0"/>
          <a:chOff x="0" y="0"/>
          <a:chExt cx="0" cy="0"/>
        </a:xfrm>
      </p:grpSpPr>
      <p:sp>
        <p:nvSpPr>
          <p:cNvPr id="4812" name="Google Shape;4812;p540"/>
          <p:cNvSpPr/>
          <p:nvPr/>
        </p:nvSpPr>
        <p:spPr>
          <a:xfrm>
            <a:off x="320275" y="1354450"/>
            <a:ext cx="3917700" cy="1526100"/>
          </a:xfrm>
          <a:prstGeom prst="rect">
            <a:avLst/>
          </a:prstGeom>
          <a:solidFill>
            <a:schemeClr val="lt2"/>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540"/>
          <p:cNvSpPr txBox="1"/>
          <p:nvPr>
            <p:ph idx="1" type="body"/>
          </p:nvPr>
        </p:nvSpPr>
        <p:spPr>
          <a:xfrm>
            <a:off x="320275" y="1354450"/>
            <a:ext cx="43752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0096FF"/>
                </a:solidFill>
                <a:latin typeface="Courier New"/>
                <a:ea typeface="Courier New"/>
                <a:cs typeface="Courier New"/>
                <a:sym typeface="Courier New"/>
              </a:rPr>
              <a:t>view(dfSummary(df_raw))</a:t>
            </a:r>
            <a:endParaRPr>
              <a:solidFill>
                <a:srgbClr val="0096FF"/>
              </a:solidFill>
              <a:latin typeface="Courier New"/>
              <a:ea typeface="Courier New"/>
              <a:cs typeface="Courier New"/>
              <a:sym typeface="Courier New"/>
            </a:endParaRPr>
          </a:p>
        </p:txBody>
      </p:sp>
      <p:pic>
        <p:nvPicPr>
          <p:cNvPr id="4814" name="Google Shape;4814;p540"/>
          <p:cNvPicPr preferRelativeResize="0"/>
          <p:nvPr/>
        </p:nvPicPr>
        <p:blipFill>
          <a:blip r:embed="rId3">
            <a:alphaModFix/>
          </a:blip>
          <a:stretch>
            <a:fillRect/>
          </a:stretch>
        </p:blipFill>
        <p:spPr>
          <a:xfrm>
            <a:off x="4787000" y="1354450"/>
            <a:ext cx="4143724" cy="237810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4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8" name="Shape 4818"/>
        <p:cNvGrpSpPr/>
        <p:nvPr/>
      </p:nvGrpSpPr>
      <p:grpSpPr>
        <a:xfrm>
          <a:off x="0" y="0"/>
          <a:ext cx="0" cy="0"/>
          <a:chOff x="0" y="0"/>
          <a:chExt cx="0" cy="0"/>
        </a:xfrm>
      </p:grpSpPr>
      <p:sp>
        <p:nvSpPr>
          <p:cNvPr id="4819" name="Google Shape;4819;p541"/>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Cleaning your data</a:t>
            </a:r>
            <a:endParaRPr/>
          </a:p>
        </p:txBody>
      </p:sp>
      <p:sp>
        <p:nvSpPr>
          <p:cNvPr id="4820" name="Google Shape;4820;p541"/>
          <p:cNvSpPr txBox="1"/>
          <p:nvPr>
            <p:ph idx="1" type="subTitle"/>
          </p:nvPr>
        </p:nvSpPr>
        <p:spPr>
          <a:xfrm>
            <a:off x="231625" y="1583700"/>
            <a:ext cx="60837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12</a:t>
            </a:r>
            <a:endParaRPr/>
          </a:p>
        </p:txBody>
      </p:sp>
      <p:sp>
        <p:nvSpPr>
          <p:cNvPr id="4821" name="Google Shape;4821;p541"/>
          <p:cNvSpPr txBox="1"/>
          <p:nvPr>
            <p:ph idx="2" type="subTitle"/>
          </p:nvPr>
        </p:nvSpPr>
        <p:spPr>
          <a:xfrm>
            <a:off x="6027800" y="4522250"/>
            <a:ext cx="2972100" cy="459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Back to </a:t>
            </a:r>
            <a:r>
              <a:rPr lang="en" u="sng">
                <a:solidFill>
                  <a:schemeClr val="hlink"/>
                </a:solidFill>
                <a:hlinkClick/>
              </a:rPr>
              <a:t>TOC</a:t>
            </a:r>
            <a:endParaRPr/>
          </a:p>
        </p:txBody>
      </p:sp>
    </p:spTree>
  </p:cSld>
  <p:clrMapOvr>
    <a:masterClrMapping/>
  </p:clrMapOvr>
</p:sld>
</file>

<file path=ppt/slides/slide4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5" name="Shape 4825"/>
        <p:cNvGrpSpPr/>
        <p:nvPr/>
      </p:nvGrpSpPr>
      <p:grpSpPr>
        <a:xfrm>
          <a:off x="0" y="0"/>
          <a:ext cx="0" cy="0"/>
          <a:chOff x="0" y="0"/>
          <a:chExt cx="0" cy="0"/>
        </a:xfrm>
      </p:grpSpPr>
      <p:sp>
        <p:nvSpPr>
          <p:cNvPr id="4826" name="Google Shape;4826;p5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rename()</a:t>
            </a:r>
            <a:endParaRPr/>
          </a:p>
        </p:txBody>
      </p:sp>
      <p:sp>
        <p:nvSpPr>
          <p:cNvPr id="4827" name="Google Shape;4827;p542"/>
          <p:cNvSpPr txBox="1"/>
          <p:nvPr>
            <p:ph idx="1" type="body"/>
          </p:nvPr>
        </p:nvSpPr>
        <p:spPr>
          <a:xfrm>
            <a:off x="311700" y="1236000"/>
            <a:ext cx="7362600" cy="333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Rename variables from a table using </a:t>
            </a:r>
            <a:r>
              <a:rPr lang="en">
                <a:solidFill>
                  <a:srgbClr val="0096FF"/>
                </a:solidFill>
              </a:rPr>
              <a:t>rename()</a:t>
            </a:r>
            <a:endParaRPr>
              <a:solidFill>
                <a:srgbClr val="0096FF"/>
              </a:solidFill>
            </a:endParaRPr>
          </a:p>
          <a:p>
            <a:pPr indent="0" lvl="0" marL="0" rtl="0" algn="l">
              <a:spcBef>
                <a:spcPts val="1600"/>
              </a:spcBef>
              <a:spcAft>
                <a:spcPts val="0"/>
              </a:spcAft>
              <a:buNone/>
            </a:pPr>
            <a:r>
              <a:t/>
            </a:r>
            <a:endParaRPr>
              <a:solidFill>
                <a:srgbClr val="0096FF"/>
              </a:solidFill>
            </a:endParaRPr>
          </a:p>
          <a:p>
            <a:pPr indent="0" lvl="0" marL="0" rtl="0" algn="l">
              <a:spcBef>
                <a:spcPts val="1600"/>
              </a:spcBef>
              <a:spcAft>
                <a:spcPts val="0"/>
              </a:spcAft>
              <a:buNone/>
            </a:pPr>
            <a:r>
              <a:rPr lang="en" sz="2000">
                <a:solidFill>
                  <a:srgbClr val="0096FF"/>
                </a:solidFill>
                <a:latin typeface="Courier New"/>
                <a:ea typeface="Courier New"/>
                <a:cs typeface="Courier New"/>
                <a:sym typeface="Courier New"/>
              </a:rPr>
              <a:t>rename</a:t>
            </a:r>
            <a:r>
              <a:rPr lang="en" sz="2000">
                <a:solidFill>
                  <a:srgbClr val="333333"/>
                </a:solidFill>
                <a:latin typeface="Courier New"/>
                <a:ea typeface="Courier New"/>
                <a:cs typeface="Courier New"/>
                <a:sym typeface="Courier New"/>
              </a:rPr>
              <a:t>(data_frame, </a:t>
            </a:r>
            <a:r>
              <a:rPr lang="en" sz="2000">
                <a:solidFill>
                  <a:srgbClr val="264D66"/>
                </a:solidFill>
                <a:latin typeface="Courier New"/>
                <a:ea typeface="Courier New"/>
                <a:cs typeface="Courier New"/>
                <a:sym typeface="Courier New"/>
              </a:rPr>
              <a:t>new_col_name</a:t>
            </a:r>
            <a:r>
              <a:rPr lang="en" sz="2000">
                <a:solidFill>
                  <a:srgbClr val="333333"/>
                </a:solidFill>
                <a:latin typeface="Courier New"/>
                <a:ea typeface="Courier New"/>
                <a:cs typeface="Courier New"/>
                <a:sym typeface="Courier New"/>
              </a:rPr>
              <a:t> </a:t>
            </a:r>
            <a:r>
              <a:rPr lang="en" sz="2000">
                <a:solidFill>
                  <a:srgbClr val="264D66"/>
                </a:solidFill>
                <a:latin typeface="Courier New"/>
                <a:ea typeface="Courier New"/>
                <a:cs typeface="Courier New"/>
                <a:sym typeface="Courier New"/>
              </a:rPr>
              <a:t>=</a:t>
            </a:r>
            <a:r>
              <a:rPr lang="en" sz="2000">
                <a:solidFill>
                  <a:srgbClr val="333333"/>
                </a:solidFill>
                <a:latin typeface="Courier New"/>
                <a:ea typeface="Courier New"/>
                <a:cs typeface="Courier New"/>
                <a:sym typeface="Courier New"/>
              </a:rPr>
              <a:t> old_col_name)</a:t>
            </a:r>
            <a:endParaRPr sz="2000">
              <a:solidFill>
                <a:srgbClr val="333333"/>
              </a:solidFill>
              <a:latin typeface="Courier New"/>
              <a:ea typeface="Courier New"/>
              <a:cs typeface="Courier New"/>
              <a:sym typeface="Courier New"/>
            </a:endParaRPr>
          </a:p>
          <a:p>
            <a:pPr indent="0" lvl="0" marL="0" rtl="0" algn="l">
              <a:spcBef>
                <a:spcPts val="1600"/>
              </a:spcBef>
              <a:spcAft>
                <a:spcPts val="0"/>
              </a:spcAft>
              <a:buNone/>
            </a:pPr>
            <a:r>
              <a:t/>
            </a:r>
            <a:endParaRPr sz="2000">
              <a:solidFill>
                <a:srgbClr val="333333"/>
              </a:solidFill>
              <a:latin typeface="Courier New"/>
              <a:ea typeface="Courier New"/>
              <a:cs typeface="Courier New"/>
              <a:sym typeface="Courier New"/>
            </a:endParaRPr>
          </a:p>
          <a:p>
            <a:pPr indent="0" lvl="0" marL="0" rtl="0" algn="l">
              <a:spcBef>
                <a:spcPts val="1600"/>
              </a:spcBef>
              <a:spcAft>
                <a:spcPts val="0"/>
              </a:spcAft>
              <a:buNone/>
            </a:pPr>
            <a:r>
              <a:t/>
            </a:r>
            <a:endParaRPr sz="2000">
              <a:solidFill>
                <a:srgbClr val="333333"/>
              </a:solidFill>
              <a:latin typeface="Courier New"/>
              <a:ea typeface="Courier New"/>
              <a:cs typeface="Courier New"/>
              <a:sym typeface="Courier New"/>
            </a:endParaRPr>
          </a:p>
          <a:p>
            <a:pPr indent="0" lvl="0" marL="0" rtl="0" algn="l">
              <a:spcBef>
                <a:spcPts val="1600"/>
              </a:spcBef>
              <a:spcAft>
                <a:spcPts val="1600"/>
              </a:spcAft>
              <a:buNone/>
            </a:pPr>
            <a:r>
              <a:rPr lang="en" sz="2000">
                <a:solidFill>
                  <a:srgbClr val="333333"/>
                </a:solidFill>
              </a:rPr>
              <a:t>Read more </a:t>
            </a:r>
            <a:r>
              <a:rPr lang="en" sz="2000" u="sng">
                <a:solidFill>
                  <a:schemeClr val="hlink"/>
                </a:solidFill>
                <a:hlinkClick r:id="rId3"/>
              </a:rPr>
              <a:t>here</a:t>
            </a:r>
            <a:endParaRPr sz="2000">
              <a:solidFill>
                <a:srgbClr val="333333"/>
              </a:solidFill>
            </a:endParaRPr>
          </a:p>
        </p:txBody>
      </p:sp>
    </p:spTree>
  </p:cSld>
  <p:clrMapOvr>
    <a:masterClrMapping/>
  </p:clrMapOvr>
</p:sld>
</file>

<file path=ppt/slides/slide4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1" name="Shape 4831"/>
        <p:cNvGrpSpPr/>
        <p:nvPr/>
      </p:nvGrpSpPr>
      <p:grpSpPr>
        <a:xfrm>
          <a:off x="0" y="0"/>
          <a:ext cx="0" cy="0"/>
          <a:chOff x="0" y="0"/>
          <a:chExt cx="0" cy="0"/>
        </a:xfrm>
      </p:grpSpPr>
      <p:sp>
        <p:nvSpPr>
          <p:cNvPr id="4832" name="Google Shape;4832;p5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4833" name="Google Shape;4833;p543"/>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Rename the column “ci” to “city_id”</a:t>
            </a:r>
            <a:endParaRPr/>
          </a:p>
        </p:txBody>
      </p:sp>
    </p:spTree>
  </p:cSld>
  <p:clrMapOvr>
    <a:masterClrMapping/>
  </p:clrMapOvr>
</p:sld>
</file>

<file path=ppt/slides/slide4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7" name="Shape 4837"/>
        <p:cNvGrpSpPr/>
        <p:nvPr/>
      </p:nvGrpSpPr>
      <p:grpSpPr>
        <a:xfrm>
          <a:off x="0" y="0"/>
          <a:ext cx="0" cy="0"/>
          <a:chOff x="0" y="0"/>
          <a:chExt cx="0" cy="0"/>
        </a:xfrm>
      </p:grpSpPr>
      <p:sp>
        <p:nvSpPr>
          <p:cNvPr id="4838" name="Google Shape;4838;p544"/>
          <p:cNvSpPr/>
          <p:nvPr/>
        </p:nvSpPr>
        <p:spPr>
          <a:xfrm>
            <a:off x="2839775" y="1443000"/>
            <a:ext cx="3464400" cy="16587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544"/>
          <p:cNvSpPr txBox="1"/>
          <p:nvPr>
            <p:ph idx="1" type="body"/>
          </p:nvPr>
        </p:nvSpPr>
        <p:spPr>
          <a:xfrm>
            <a:off x="2878525" y="1450700"/>
            <a:ext cx="3425700" cy="165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0096FF"/>
                </a:solidFill>
                <a:latin typeface="Courier New"/>
                <a:ea typeface="Courier New"/>
                <a:cs typeface="Courier New"/>
                <a:sym typeface="Courier New"/>
              </a:rPr>
              <a:t>df _raw ← </a:t>
            </a:r>
            <a:endParaRPr sz="1800">
              <a:solidFill>
                <a:srgbClr val="0096FF"/>
              </a:solidFill>
              <a:latin typeface="Courier New"/>
              <a:ea typeface="Courier New"/>
              <a:cs typeface="Courier New"/>
              <a:sym typeface="Courier New"/>
            </a:endParaRPr>
          </a:p>
          <a:p>
            <a:pPr indent="0" lvl="0" marL="0" rtl="0" algn="l">
              <a:spcBef>
                <a:spcPts val="0"/>
              </a:spcBef>
              <a:spcAft>
                <a:spcPts val="0"/>
              </a:spcAft>
              <a:buNone/>
            </a:pPr>
            <a:r>
              <a:rPr lang="en" sz="1800">
                <a:solidFill>
                  <a:srgbClr val="0096FF"/>
                </a:solidFill>
                <a:latin typeface="Courier New"/>
                <a:ea typeface="Courier New"/>
                <a:cs typeface="Courier New"/>
                <a:sym typeface="Courier New"/>
              </a:rPr>
              <a:t>	df_raw %&gt;%</a:t>
            </a:r>
            <a:endParaRPr sz="1800">
              <a:solidFill>
                <a:srgbClr val="0096FF"/>
              </a:solidFill>
              <a:latin typeface="Courier New"/>
              <a:ea typeface="Courier New"/>
              <a:cs typeface="Courier New"/>
              <a:sym typeface="Courier New"/>
            </a:endParaRPr>
          </a:p>
          <a:p>
            <a:pPr indent="0" lvl="0" marL="0" rtl="0" algn="l">
              <a:spcBef>
                <a:spcPts val="0"/>
              </a:spcBef>
              <a:spcAft>
                <a:spcPts val="0"/>
              </a:spcAft>
              <a:buNone/>
            </a:pPr>
            <a:r>
              <a:rPr lang="en" sz="1800">
                <a:solidFill>
                  <a:srgbClr val="0096FF"/>
                </a:solidFill>
                <a:latin typeface="Courier New"/>
                <a:ea typeface="Courier New"/>
                <a:cs typeface="Courier New"/>
                <a:sym typeface="Courier New"/>
              </a:rPr>
              <a:t>	rename(city_id = ci)</a:t>
            </a:r>
            <a:endParaRPr sz="1800">
              <a:solidFill>
                <a:srgbClr val="0096FF"/>
              </a:solidFill>
              <a:latin typeface="Courier New"/>
              <a:ea typeface="Courier New"/>
              <a:cs typeface="Courier New"/>
              <a:sym typeface="Courier New"/>
            </a:endParaRPr>
          </a:p>
        </p:txBody>
      </p:sp>
    </p:spTree>
  </p:cSld>
  <p:clrMapOvr>
    <a:masterClrMapping/>
  </p:clrMapOvr>
</p:sld>
</file>

<file path=ppt/slides/slide4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3" name="Shape 4843"/>
        <p:cNvGrpSpPr/>
        <p:nvPr/>
      </p:nvGrpSpPr>
      <p:grpSpPr>
        <a:xfrm>
          <a:off x="0" y="0"/>
          <a:ext cx="0" cy="0"/>
          <a:chOff x="0" y="0"/>
          <a:chExt cx="0" cy="0"/>
        </a:xfrm>
      </p:grpSpPr>
      <p:sp>
        <p:nvSpPr>
          <p:cNvPr id="4844" name="Google Shape;4844;p545"/>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janitor</a:t>
            </a:r>
            <a:endParaRPr/>
          </a:p>
        </p:txBody>
      </p:sp>
    </p:spTree>
  </p:cSld>
  <p:clrMapOvr>
    <a:masterClrMapping/>
  </p:clrMapOvr>
</p:sld>
</file>

<file path=ppt/slides/slide4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8" name="Shape 4848"/>
        <p:cNvGrpSpPr/>
        <p:nvPr/>
      </p:nvGrpSpPr>
      <p:grpSpPr>
        <a:xfrm>
          <a:off x="0" y="0"/>
          <a:ext cx="0" cy="0"/>
          <a:chOff x="0" y="0"/>
          <a:chExt cx="0" cy="0"/>
        </a:xfrm>
      </p:grpSpPr>
      <p:sp>
        <p:nvSpPr>
          <p:cNvPr id="4849" name="Google Shape;4849;p5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janitor</a:t>
            </a:r>
            <a:endParaRPr/>
          </a:p>
        </p:txBody>
      </p:sp>
      <p:sp>
        <p:nvSpPr>
          <p:cNvPr id="4850" name="Google Shape;4850;p546"/>
          <p:cNvSpPr txBox="1"/>
          <p:nvPr>
            <p:ph idx="1" type="body"/>
          </p:nvPr>
        </p:nvSpPr>
        <p:spPr>
          <a:xfrm>
            <a:off x="311700" y="1236000"/>
            <a:ext cx="83085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The janitor package comes with functions to help initial data exploration and cleaning that comes with any new data set. </a:t>
            </a:r>
            <a:endParaRPr sz="1800"/>
          </a:p>
          <a:p>
            <a:pPr indent="0" lvl="0" marL="0" rtl="0" algn="l">
              <a:spcBef>
                <a:spcPts val="1600"/>
              </a:spcBef>
              <a:spcAft>
                <a:spcPts val="0"/>
              </a:spcAft>
              <a:buNone/>
            </a:pPr>
            <a:r>
              <a:rPr lang="en" sz="1800"/>
              <a:t>Helpful functions include: </a:t>
            </a:r>
            <a:endParaRPr sz="1800"/>
          </a:p>
          <a:p>
            <a:pPr indent="-317500" lvl="0" marL="457200" rtl="0" algn="l">
              <a:spcBef>
                <a:spcPts val="1600"/>
              </a:spcBef>
              <a:spcAft>
                <a:spcPts val="0"/>
              </a:spcAft>
              <a:buSzPts val="1400"/>
              <a:buChar char="●"/>
            </a:pPr>
            <a:r>
              <a:rPr lang="en" sz="1400">
                <a:solidFill>
                  <a:srgbClr val="0096FF"/>
                </a:solidFill>
                <a:latin typeface="Courier New"/>
                <a:ea typeface="Courier New"/>
                <a:cs typeface="Courier New"/>
                <a:sym typeface="Courier New"/>
              </a:rPr>
              <a:t>make_clean_names()</a:t>
            </a:r>
            <a:r>
              <a:rPr lang="en" sz="1400"/>
              <a:t> handles and renames problematic variable names</a:t>
            </a:r>
            <a:endParaRPr sz="1400"/>
          </a:p>
          <a:p>
            <a:pPr indent="-317500" lvl="0" marL="457200" rtl="0" algn="l">
              <a:spcBef>
                <a:spcPts val="0"/>
              </a:spcBef>
              <a:spcAft>
                <a:spcPts val="0"/>
              </a:spcAft>
              <a:buSzPts val="1400"/>
              <a:buChar char="●"/>
            </a:pPr>
            <a:r>
              <a:rPr lang="en" sz="1400">
                <a:solidFill>
                  <a:srgbClr val="0096FF"/>
                </a:solidFill>
                <a:latin typeface="Courier New"/>
                <a:ea typeface="Courier New"/>
                <a:cs typeface="Courier New"/>
                <a:sym typeface="Courier New"/>
              </a:rPr>
              <a:t>tabyl()</a:t>
            </a:r>
            <a:r>
              <a:rPr lang="en" sz="1400">
                <a:latin typeface="Helvetica Neue"/>
                <a:ea typeface="Helvetica Neue"/>
                <a:cs typeface="Helvetica Neue"/>
                <a:sym typeface="Helvetica Neue"/>
              </a:rPr>
              <a:t> </a:t>
            </a:r>
            <a:r>
              <a:rPr lang="en" sz="1400"/>
              <a:t>counts combinations of one, two, or three variables</a:t>
            </a:r>
            <a:endParaRPr sz="1400"/>
          </a:p>
          <a:p>
            <a:pPr indent="-317500" lvl="0" marL="457200" rtl="0" algn="l">
              <a:spcBef>
                <a:spcPts val="0"/>
              </a:spcBef>
              <a:spcAft>
                <a:spcPts val="0"/>
              </a:spcAft>
              <a:buSzPts val="1400"/>
              <a:buChar char="●"/>
            </a:pPr>
            <a:r>
              <a:rPr lang="en" sz="1400">
                <a:solidFill>
                  <a:srgbClr val="0096FF"/>
                </a:solidFill>
                <a:latin typeface="Courier New"/>
                <a:ea typeface="Courier New"/>
                <a:cs typeface="Courier New"/>
                <a:sym typeface="Courier New"/>
              </a:rPr>
              <a:t>get_dupes() </a:t>
            </a:r>
            <a:r>
              <a:rPr lang="en" sz="1400"/>
              <a:t>returns the records (and inserts a count of duplicates)</a:t>
            </a:r>
            <a:endParaRPr sz="1400"/>
          </a:p>
          <a:p>
            <a:pPr indent="0" lvl="0" marL="0" rtl="0" algn="l">
              <a:spcBef>
                <a:spcPts val="1600"/>
              </a:spcBef>
              <a:spcAft>
                <a:spcPts val="1600"/>
              </a:spcAft>
              <a:buNone/>
            </a:pPr>
            <a:r>
              <a:rPr lang="en" sz="1400"/>
              <a:t>Read more about the janitor package </a:t>
            </a:r>
            <a:r>
              <a:rPr lang="en" sz="1400" u="sng">
                <a:solidFill>
                  <a:schemeClr val="hlink"/>
                </a:solidFill>
                <a:hlinkClick r:id="rId3"/>
              </a:rPr>
              <a:t>here</a:t>
            </a:r>
            <a:endParaRPr sz="14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05" name="Shape 605"/>
        <p:cNvGrpSpPr/>
        <p:nvPr/>
      </p:nvGrpSpPr>
      <p:grpSpPr>
        <a:xfrm>
          <a:off x="0" y="0"/>
          <a:ext cx="0" cy="0"/>
          <a:chOff x="0" y="0"/>
          <a:chExt cx="0" cy="0"/>
        </a:xfrm>
      </p:grpSpPr>
      <p:sp>
        <p:nvSpPr>
          <p:cNvPr id="606" name="Google Shape;606;p106"/>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Notebooks</a:t>
            </a:r>
            <a:endParaRPr b="1" sz="3000">
              <a:solidFill>
                <a:srgbClr val="000000"/>
              </a:solidFill>
              <a:latin typeface="Questrial"/>
              <a:ea typeface="Questrial"/>
              <a:cs typeface="Questrial"/>
              <a:sym typeface="Questrial"/>
            </a:endParaRPr>
          </a:p>
        </p:txBody>
      </p:sp>
      <p:sp>
        <p:nvSpPr>
          <p:cNvPr id="607" name="Google Shape;607;p106"/>
          <p:cNvSpPr txBox="1"/>
          <p:nvPr/>
        </p:nvSpPr>
        <p:spPr>
          <a:xfrm>
            <a:off x="550006" y="1345369"/>
            <a:ext cx="3569700" cy="26355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400">
                <a:latin typeface="Questrial"/>
                <a:ea typeface="Questrial"/>
                <a:cs typeface="Questrial"/>
                <a:sym typeface="Questrial"/>
              </a:rPr>
              <a:t>It is easier to compose your code in an </a:t>
            </a:r>
            <a:r>
              <a:rPr lang="en" sz="1400">
                <a:latin typeface="Questrial"/>
                <a:ea typeface="Questrial"/>
                <a:cs typeface="Questrial"/>
                <a:sym typeface="Questrial"/>
              </a:rPr>
              <a:t>R  Notebook</a:t>
            </a:r>
            <a:r>
              <a:rPr lang="en" sz="1400">
                <a:latin typeface="Questrial"/>
                <a:ea typeface="Questrial"/>
                <a:cs typeface="Questrial"/>
                <a:sym typeface="Questrial"/>
              </a:rPr>
              <a:t> than in the command line/console.</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rPr lang="en" sz="1400">
                <a:latin typeface="Questrial"/>
                <a:ea typeface="Questrial"/>
                <a:cs typeface="Questrial"/>
                <a:sym typeface="Questrial"/>
              </a:rPr>
              <a:t>Notebooks allow you to keep text with your  code.</a:t>
            </a:r>
            <a:endParaRPr sz="1400">
              <a:solidFill>
                <a:srgbClr val="51A7F9"/>
              </a:solidFill>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600">
              <a:latin typeface="Questrial"/>
              <a:ea typeface="Questrial"/>
              <a:cs typeface="Questrial"/>
              <a:sym typeface="Questrial"/>
            </a:endParaRPr>
          </a:p>
        </p:txBody>
      </p:sp>
      <p:sp>
        <p:nvSpPr>
          <p:cNvPr id="608" name="Google Shape;608;p106"/>
          <p:cNvSpPr/>
          <p:nvPr/>
        </p:nvSpPr>
        <p:spPr>
          <a:xfrm>
            <a:off x="4214900" y="1252157"/>
            <a:ext cx="4810200" cy="3125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609" name="Google Shape;609;p106"/>
          <p:cNvSpPr/>
          <p:nvPr/>
        </p:nvSpPr>
        <p:spPr>
          <a:xfrm>
            <a:off x="4348628" y="1906092"/>
            <a:ext cx="2407777" cy="1981200"/>
          </a:xfrm>
          <a:custGeom>
            <a:rect b="b" l="l" r="r" t="t"/>
            <a:pathLst>
              <a:path extrusionOk="0" h="6096000" w="7408545">
                <a:moveTo>
                  <a:pt x="7228896" y="6083300"/>
                </a:moveTo>
                <a:lnTo>
                  <a:pt x="3577045" y="6083300"/>
                </a:lnTo>
                <a:lnTo>
                  <a:pt x="3814912" y="6096000"/>
                </a:lnTo>
                <a:lnTo>
                  <a:pt x="7192160" y="6096000"/>
                </a:lnTo>
                <a:lnTo>
                  <a:pt x="7228896" y="6083300"/>
                </a:lnTo>
                <a:close/>
              </a:path>
              <a:path extrusionOk="0" h="6096000" w="7408545">
                <a:moveTo>
                  <a:pt x="7401763" y="4953000"/>
                </a:moveTo>
                <a:lnTo>
                  <a:pt x="7344193" y="4953000"/>
                </a:lnTo>
                <a:lnTo>
                  <a:pt x="7344358" y="5130800"/>
                </a:lnTo>
                <a:lnTo>
                  <a:pt x="7344480" y="5295900"/>
                </a:lnTo>
                <a:lnTo>
                  <a:pt x="7344729" y="5854700"/>
                </a:lnTo>
                <a:lnTo>
                  <a:pt x="7343028" y="5869803"/>
                </a:lnTo>
                <a:lnTo>
                  <a:pt x="7341817" y="5892800"/>
                </a:lnTo>
                <a:lnTo>
                  <a:pt x="7339538" y="5900794"/>
                </a:lnTo>
                <a:lnTo>
                  <a:pt x="7337578" y="5918200"/>
                </a:lnTo>
                <a:lnTo>
                  <a:pt x="7332821" y="5926984"/>
                </a:lnTo>
                <a:lnTo>
                  <a:pt x="7331841" y="5930900"/>
                </a:lnTo>
                <a:lnTo>
                  <a:pt x="7326520" y="5938619"/>
                </a:lnTo>
                <a:lnTo>
                  <a:pt x="7320183" y="5950322"/>
                </a:lnTo>
                <a:lnTo>
                  <a:pt x="7312113" y="5969000"/>
                </a:lnTo>
                <a:lnTo>
                  <a:pt x="7305555" y="5975398"/>
                </a:lnTo>
                <a:lnTo>
                  <a:pt x="7301959" y="5981700"/>
                </a:lnTo>
                <a:lnTo>
                  <a:pt x="7275955" y="6003069"/>
                </a:lnTo>
                <a:lnTo>
                  <a:pt x="7272559" y="6007100"/>
                </a:lnTo>
                <a:lnTo>
                  <a:pt x="7267835" y="6008552"/>
                </a:lnTo>
                <a:lnTo>
                  <a:pt x="7240312" y="6032500"/>
                </a:lnTo>
                <a:lnTo>
                  <a:pt x="7214772" y="6032500"/>
                </a:lnTo>
                <a:lnTo>
                  <a:pt x="7187165" y="6045200"/>
                </a:lnTo>
                <a:lnTo>
                  <a:pt x="2974838" y="6045200"/>
                </a:lnTo>
                <a:lnTo>
                  <a:pt x="2974838" y="6057900"/>
                </a:lnTo>
                <a:lnTo>
                  <a:pt x="1269589" y="6057900"/>
                </a:lnTo>
                <a:lnTo>
                  <a:pt x="1533344" y="6070600"/>
                </a:lnTo>
                <a:lnTo>
                  <a:pt x="932457" y="6070600"/>
                </a:lnTo>
                <a:lnTo>
                  <a:pt x="1721612" y="6083300"/>
                </a:lnTo>
                <a:lnTo>
                  <a:pt x="7228896" y="6083300"/>
                </a:lnTo>
                <a:lnTo>
                  <a:pt x="7192160" y="6096000"/>
                </a:lnTo>
                <a:lnTo>
                  <a:pt x="7202034" y="6096000"/>
                </a:lnTo>
                <a:lnTo>
                  <a:pt x="7242287" y="6083300"/>
                </a:lnTo>
                <a:lnTo>
                  <a:pt x="7287225" y="6065147"/>
                </a:lnTo>
                <a:lnTo>
                  <a:pt x="7333903" y="6028011"/>
                </a:lnTo>
                <a:lnTo>
                  <a:pt x="7361017" y="5996182"/>
                </a:lnTo>
                <a:lnTo>
                  <a:pt x="7367449" y="5981700"/>
                </a:lnTo>
                <a:lnTo>
                  <a:pt x="7372537" y="5975061"/>
                </a:lnTo>
                <a:lnTo>
                  <a:pt x="7374919" y="5970694"/>
                </a:lnTo>
                <a:lnTo>
                  <a:pt x="7376254" y="5967959"/>
                </a:lnTo>
                <a:lnTo>
                  <a:pt x="7382814" y="5951340"/>
                </a:lnTo>
                <a:lnTo>
                  <a:pt x="7385281" y="5943600"/>
                </a:lnTo>
                <a:lnTo>
                  <a:pt x="7388052" y="5938068"/>
                </a:lnTo>
                <a:lnTo>
                  <a:pt x="7398962" y="5880100"/>
                </a:lnTo>
                <a:lnTo>
                  <a:pt x="7399814" y="5868239"/>
                </a:lnTo>
                <a:lnTo>
                  <a:pt x="7399701" y="5702300"/>
                </a:lnTo>
                <a:lnTo>
                  <a:pt x="7399653" y="5676900"/>
                </a:lnTo>
                <a:lnTo>
                  <a:pt x="7398999" y="5676900"/>
                </a:lnTo>
                <a:lnTo>
                  <a:pt x="7398889" y="5638800"/>
                </a:lnTo>
                <a:lnTo>
                  <a:pt x="7398935" y="5575300"/>
                </a:lnTo>
                <a:lnTo>
                  <a:pt x="7399512" y="5435600"/>
                </a:lnTo>
                <a:lnTo>
                  <a:pt x="7401608" y="4991100"/>
                </a:lnTo>
                <a:lnTo>
                  <a:pt x="7401763" y="4953000"/>
                </a:lnTo>
                <a:close/>
              </a:path>
              <a:path extrusionOk="0" h="6096000" w="7408545">
                <a:moveTo>
                  <a:pt x="7245983" y="6083300"/>
                </a:moveTo>
                <a:lnTo>
                  <a:pt x="7242287" y="6083300"/>
                </a:lnTo>
                <a:lnTo>
                  <a:pt x="7202034" y="6096000"/>
                </a:lnTo>
                <a:lnTo>
                  <a:pt x="7224419" y="6096000"/>
                </a:lnTo>
                <a:lnTo>
                  <a:pt x="7225975" y="6095273"/>
                </a:lnTo>
                <a:lnTo>
                  <a:pt x="7245983" y="6083300"/>
                </a:lnTo>
                <a:close/>
              </a:path>
              <a:path extrusionOk="0" h="6096000" w="7408545">
                <a:moveTo>
                  <a:pt x="7296719" y="6060031"/>
                </a:moveTo>
                <a:lnTo>
                  <a:pt x="7287225" y="6065147"/>
                </a:lnTo>
                <a:lnTo>
                  <a:pt x="7279919" y="6070600"/>
                </a:lnTo>
                <a:lnTo>
                  <a:pt x="7271196" y="6073543"/>
                </a:lnTo>
                <a:lnTo>
                  <a:pt x="7251604" y="6083300"/>
                </a:lnTo>
                <a:lnTo>
                  <a:pt x="7225975" y="6095273"/>
                </a:lnTo>
                <a:lnTo>
                  <a:pt x="7224760" y="6096000"/>
                </a:lnTo>
                <a:lnTo>
                  <a:pt x="7243835" y="6096000"/>
                </a:lnTo>
                <a:lnTo>
                  <a:pt x="7256019" y="6083300"/>
                </a:lnTo>
                <a:lnTo>
                  <a:pt x="7265642" y="6083300"/>
                </a:lnTo>
                <a:lnTo>
                  <a:pt x="7296719" y="6060031"/>
                </a:lnTo>
                <a:close/>
              </a:path>
              <a:path extrusionOk="0" h="6096000" w="7408545">
                <a:moveTo>
                  <a:pt x="7351924" y="6011331"/>
                </a:moveTo>
                <a:lnTo>
                  <a:pt x="7343431" y="6019800"/>
                </a:lnTo>
                <a:lnTo>
                  <a:pt x="7333903" y="6028011"/>
                </a:lnTo>
                <a:lnTo>
                  <a:pt x="7329361" y="6032500"/>
                </a:lnTo>
                <a:lnTo>
                  <a:pt x="7299566" y="6057900"/>
                </a:lnTo>
                <a:lnTo>
                  <a:pt x="7296719" y="6060031"/>
                </a:lnTo>
                <a:lnTo>
                  <a:pt x="7300674" y="6057900"/>
                </a:lnTo>
                <a:lnTo>
                  <a:pt x="7322050" y="6045200"/>
                </a:lnTo>
                <a:lnTo>
                  <a:pt x="7348174" y="6016842"/>
                </a:lnTo>
                <a:lnTo>
                  <a:pt x="7351924" y="6011331"/>
                </a:lnTo>
                <a:close/>
              </a:path>
              <a:path extrusionOk="0" h="6096000" w="7408545">
                <a:moveTo>
                  <a:pt x="211222" y="6045200"/>
                </a:moveTo>
                <a:lnTo>
                  <a:pt x="182149" y="6045200"/>
                </a:lnTo>
                <a:lnTo>
                  <a:pt x="208398" y="6057900"/>
                </a:lnTo>
                <a:lnTo>
                  <a:pt x="246461" y="6057900"/>
                </a:lnTo>
                <a:lnTo>
                  <a:pt x="211222" y="6045200"/>
                </a:lnTo>
                <a:close/>
              </a:path>
              <a:path extrusionOk="0" h="6096000" w="7408545">
                <a:moveTo>
                  <a:pt x="2508411" y="6045200"/>
                </a:moveTo>
                <a:lnTo>
                  <a:pt x="1964248" y="6045200"/>
                </a:lnTo>
                <a:lnTo>
                  <a:pt x="1820550" y="6057900"/>
                </a:lnTo>
                <a:lnTo>
                  <a:pt x="2484209" y="6057900"/>
                </a:lnTo>
                <a:lnTo>
                  <a:pt x="2508411" y="6045200"/>
                </a:lnTo>
                <a:close/>
              </a:path>
              <a:path extrusionOk="0" h="6096000" w="7408545">
                <a:moveTo>
                  <a:pt x="147249" y="6032500"/>
                </a:moveTo>
                <a:lnTo>
                  <a:pt x="145085" y="6032500"/>
                </a:lnTo>
                <a:lnTo>
                  <a:pt x="160075" y="6045200"/>
                </a:lnTo>
                <a:lnTo>
                  <a:pt x="161810" y="6045200"/>
                </a:lnTo>
                <a:lnTo>
                  <a:pt x="147249" y="6032500"/>
                </a:lnTo>
                <a:close/>
              </a:path>
              <a:path extrusionOk="0" h="6096000" w="7408545">
                <a:moveTo>
                  <a:pt x="3979534" y="6032500"/>
                </a:moveTo>
                <a:lnTo>
                  <a:pt x="3208506" y="6032500"/>
                </a:lnTo>
                <a:lnTo>
                  <a:pt x="3313572" y="6045200"/>
                </a:lnTo>
                <a:lnTo>
                  <a:pt x="3940408" y="6045200"/>
                </a:lnTo>
                <a:lnTo>
                  <a:pt x="3979534" y="6032500"/>
                </a:lnTo>
                <a:close/>
              </a:path>
              <a:path extrusionOk="0" h="6096000" w="7408545">
                <a:moveTo>
                  <a:pt x="4389115" y="6032500"/>
                </a:moveTo>
                <a:lnTo>
                  <a:pt x="4026297" y="6032500"/>
                </a:lnTo>
                <a:lnTo>
                  <a:pt x="4080184" y="6045200"/>
                </a:lnTo>
                <a:lnTo>
                  <a:pt x="4353942" y="6045200"/>
                </a:lnTo>
                <a:lnTo>
                  <a:pt x="4389115" y="6032500"/>
                </a:lnTo>
                <a:close/>
              </a:path>
              <a:path extrusionOk="0" h="6096000" w="7408545">
                <a:moveTo>
                  <a:pt x="5260335" y="6032500"/>
                </a:moveTo>
                <a:lnTo>
                  <a:pt x="4916867" y="6032500"/>
                </a:lnTo>
                <a:lnTo>
                  <a:pt x="4924817" y="6045200"/>
                </a:lnTo>
                <a:lnTo>
                  <a:pt x="5372673" y="6045200"/>
                </a:lnTo>
                <a:lnTo>
                  <a:pt x="5260335" y="6032500"/>
                </a:lnTo>
                <a:close/>
              </a:path>
              <a:path extrusionOk="0" h="6096000" w="7408545">
                <a:moveTo>
                  <a:pt x="7188394" y="6032500"/>
                </a:moveTo>
                <a:lnTo>
                  <a:pt x="6612989" y="6032500"/>
                </a:lnTo>
                <a:lnTo>
                  <a:pt x="6647464" y="6045200"/>
                </a:lnTo>
                <a:lnTo>
                  <a:pt x="7140842" y="6045200"/>
                </a:lnTo>
                <a:lnTo>
                  <a:pt x="7188394" y="6032500"/>
                </a:lnTo>
                <a:close/>
              </a:path>
              <a:path extrusionOk="0" h="6096000" w="7408545">
                <a:moveTo>
                  <a:pt x="7206402" y="6026278"/>
                </a:moveTo>
                <a:lnTo>
                  <a:pt x="7182544" y="6032500"/>
                </a:lnTo>
                <a:lnTo>
                  <a:pt x="7186567" y="6032500"/>
                </a:lnTo>
                <a:lnTo>
                  <a:pt x="7203883" y="6027639"/>
                </a:lnTo>
                <a:lnTo>
                  <a:pt x="7206402" y="6026278"/>
                </a:lnTo>
                <a:close/>
              </a:path>
              <a:path extrusionOk="0" h="6096000" w="7408545">
                <a:moveTo>
                  <a:pt x="7203883" y="6027639"/>
                </a:moveTo>
                <a:lnTo>
                  <a:pt x="7186567" y="6032500"/>
                </a:lnTo>
                <a:lnTo>
                  <a:pt x="7189520" y="6032500"/>
                </a:lnTo>
                <a:lnTo>
                  <a:pt x="7200671" y="6029375"/>
                </a:lnTo>
                <a:lnTo>
                  <a:pt x="7203883" y="6027639"/>
                </a:lnTo>
                <a:close/>
              </a:path>
              <a:path extrusionOk="0" h="6096000" w="7408545">
                <a:moveTo>
                  <a:pt x="7200671" y="6029375"/>
                </a:moveTo>
                <a:lnTo>
                  <a:pt x="7189520" y="6032500"/>
                </a:lnTo>
                <a:lnTo>
                  <a:pt x="7194892" y="6032500"/>
                </a:lnTo>
                <a:lnTo>
                  <a:pt x="7200671" y="6029375"/>
                </a:lnTo>
                <a:close/>
              </a:path>
              <a:path extrusionOk="0" h="6096000" w="7408545">
                <a:moveTo>
                  <a:pt x="7232968" y="6020328"/>
                </a:moveTo>
                <a:lnTo>
                  <a:pt x="7200671" y="6029375"/>
                </a:lnTo>
                <a:lnTo>
                  <a:pt x="7194892" y="6032500"/>
                </a:lnTo>
                <a:lnTo>
                  <a:pt x="7207661" y="6032500"/>
                </a:lnTo>
                <a:lnTo>
                  <a:pt x="7232968" y="6020328"/>
                </a:lnTo>
                <a:close/>
              </a:path>
              <a:path extrusionOk="0" h="6096000" w="7408545">
                <a:moveTo>
                  <a:pt x="7264293" y="6009641"/>
                </a:moveTo>
                <a:lnTo>
                  <a:pt x="7250381" y="6013917"/>
                </a:lnTo>
                <a:lnTo>
                  <a:pt x="7240628" y="6019800"/>
                </a:lnTo>
                <a:lnTo>
                  <a:pt x="7234854" y="6019800"/>
                </a:lnTo>
                <a:lnTo>
                  <a:pt x="7232968" y="6020328"/>
                </a:lnTo>
                <a:lnTo>
                  <a:pt x="7207661" y="6032500"/>
                </a:lnTo>
                <a:lnTo>
                  <a:pt x="7230940" y="6032500"/>
                </a:lnTo>
                <a:lnTo>
                  <a:pt x="7264293" y="6009641"/>
                </a:lnTo>
                <a:close/>
              </a:path>
              <a:path extrusionOk="0" h="6096000" w="7408545">
                <a:moveTo>
                  <a:pt x="7237619" y="6017921"/>
                </a:moveTo>
                <a:lnTo>
                  <a:pt x="7231815" y="6019800"/>
                </a:lnTo>
                <a:lnTo>
                  <a:pt x="7203883" y="6027639"/>
                </a:lnTo>
                <a:lnTo>
                  <a:pt x="7200671" y="6029375"/>
                </a:lnTo>
                <a:lnTo>
                  <a:pt x="7232968" y="6020328"/>
                </a:lnTo>
                <a:lnTo>
                  <a:pt x="7234066" y="6019800"/>
                </a:lnTo>
                <a:lnTo>
                  <a:pt x="7237619" y="6017921"/>
                </a:lnTo>
                <a:close/>
              </a:path>
              <a:path extrusionOk="0" h="6096000" w="7408545">
                <a:moveTo>
                  <a:pt x="7354273" y="6007879"/>
                </a:moveTo>
                <a:lnTo>
                  <a:pt x="7333903" y="6028011"/>
                </a:lnTo>
                <a:lnTo>
                  <a:pt x="7343431" y="6019800"/>
                </a:lnTo>
                <a:lnTo>
                  <a:pt x="7351924" y="6011331"/>
                </a:lnTo>
                <a:lnTo>
                  <a:pt x="7354273" y="6007879"/>
                </a:lnTo>
                <a:close/>
              </a:path>
              <a:path extrusionOk="0" h="6096000" w="7408545">
                <a:moveTo>
                  <a:pt x="7237983" y="6017728"/>
                </a:moveTo>
                <a:lnTo>
                  <a:pt x="7231245" y="6019800"/>
                </a:lnTo>
                <a:lnTo>
                  <a:pt x="7206402" y="6026278"/>
                </a:lnTo>
                <a:lnTo>
                  <a:pt x="7203883" y="6027639"/>
                </a:lnTo>
                <a:lnTo>
                  <a:pt x="7231815" y="6019800"/>
                </a:lnTo>
                <a:lnTo>
                  <a:pt x="7237619" y="6017921"/>
                </a:lnTo>
                <a:lnTo>
                  <a:pt x="7237983" y="6017728"/>
                </a:lnTo>
                <a:close/>
              </a:path>
              <a:path extrusionOk="0" h="6096000" w="7408545">
                <a:moveTo>
                  <a:pt x="7231245" y="6019800"/>
                </a:moveTo>
                <a:lnTo>
                  <a:pt x="7218387" y="6019800"/>
                </a:lnTo>
                <a:lnTo>
                  <a:pt x="7206402" y="6026278"/>
                </a:lnTo>
                <a:lnTo>
                  <a:pt x="7231245" y="6019800"/>
                </a:lnTo>
                <a:close/>
              </a:path>
              <a:path extrusionOk="0" h="6096000" w="7408545">
                <a:moveTo>
                  <a:pt x="7238584" y="6017608"/>
                </a:moveTo>
                <a:lnTo>
                  <a:pt x="7237619" y="6017921"/>
                </a:lnTo>
                <a:lnTo>
                  <a:pt x="7234066" y="6019800"/>
                </a:lnTo>
                <a:lnTo>
                  <a:pt x="7232968" y="6020328"/>
                </a:lnTo>
                <a:lnTo>
                  <a:pt x="7234854" y="6019800"/>
                </a:lnTo>
                <a:lnTo>
                  <a:pt x="7238584" y="6017608"/>
                </a:lnTo>
                <a:close/>
              </a:path>
              <a:path extrusionOk="0" h="6096000" w="7408545">
                <a:moveTo>
                  <a:pt x="7384688" y="5960598"/>
                </a:moveTo>
                <a:lnTo>
                  <a:pt x="7372086" y="5981700"/>
                </a:lnTo>
                <a:lnTo>
                  <a:pt x="7363106" y="5994898"/>
                </a:lnTo>
                <a:lnTo>
                  <a:pt x="7357150" y="6007100"/>
                </a:lnTo>
                <a:lnTo>
                  <a:pt x="7348174" y="6016842"/>
                </a:lnTo>
                <a:lnTo>
                  <a:pt x="7346162" y="6019800"/>
                </a:lnTo>
                <a:lnTo>
                  <a:pt x="7350832" y="6019800"/>
                </a:lnTo>
                <a:lnTo>
                  <a:pt x="7365975" y="5994400"/>
                </a:lnTo>
                <a:lnTo>
                  <a:pt x="7382145" y="5969000"/>
                </a:lnTo>
                <a:lnTo>
                  <a:pt x="7384688" y="5960598"/>
                </a:lnTo>
                <a:close/>
              </a:path>
              <a:path extrusionOk="0" h="6096000" w="7408545">
                <a:moveTo>
                  <a:pt x="7241966" y="6015622"/>
                </a:moveTo>
                <a:lnTo>
                  <a:pt x="7237983" y="6017728"/>
                </a:lnTo>
                <a:lnTo>
                  <a:pt x="7238816" y="6017472"/>
                </a:lnTo>
                <a:lnTo>
                  <a:pt x="7241966" y="6015622"/>
                </a:lnTo>
                <a:close/>
              </a:path>
              <a:path extrusionOk="0" h="6096000" w="7408545">
                <a:moveTo>
                  <a:pt x="7242575" y="6016317"/>
                </a:moveTo>
                <a:lnTo>
                  <a:pt x="7238816" y="6017472"/>
                </a:lnTo>
                <a:lnTo>
                  <a:pt x="7238584" y="6017608"/>
                </a:lnTo>
                <a:lnTo>
                  <a:pt x="7242575" y="6016317"/>
                </a:lnTo>
                <a:close/>
              </a:path>
              <a:path extrusionOk="0" h="6096000" w="7408545">
                <a:moveTo>
                  <a:pt x="7282212" y="5992717"/>
                </a:moveTo>
                <a:lnTo>
                  <a:pt x="7279712" y="5994400"/>
                </a:lnTo>
                <a:lnTo>
                  <a:pt x="7258084" y="6007100"/>
                </a:lnTo>
                <a:lnTo>
                  <a:pt x="7241966" y="6015622"/>
                </a:lnTo>
                <a:lnTo>
                  <a:pt x="7238816" y="6017472"/>
                </a:lnTo>
                <a:lnTo>
                  <a:pt x="7242575" y="6016317"/>
                </a:lnTo>
                <a:lnTo>
                  <a:pt x="7250836" y="6013643"/>
                </a:lnTo>
                <a:lnTo>
                  <a:pt x="7261685" y="6007100"/>
                </a:lnTo>
                <a:lnTo>
                  <a:pt x="7281071" y="5994400"/>
                </a:lnTo>
                <a:lnTo>
                  <a:pt x="7282212" y="5992717"/>
                </a:lnTo>
                <a:close/>
              </a:path>
              <a:path extrusionOk="0" h="6096000" w="7408545">
                <a:moveTo>
                  <a:pt x="7250836" y="6013643"/>
                </a:moveTo>
                <a:lnTo>
                  <a:pt x="7242575" y="6016317"/>
                </a:lnTo>
                <a:lnTo>
                  <a:pt x="7250381" y="6013917"/>
                </a:lnTo>
                <a:lnTo>
                  <a:pt x="7250836" y="6013643"/>
                </a:lnTo>
                <a:close/>
              </a:path>
              <a:path extrusionOk="0" h="6096000" w="7408545">
                <a:moveTo>
                  <a:pt x="7300665" y="5964865"/>
                </a:moveTo>
                <a:lnTo>
                  <a:pt x="7295479" y="5969000"/>
                </a:lnTo>
                <a:lnTo>
                  <a:pt x="7276927" y="5994400"/>
                </a:lnTo>
                <a:lnTo>
                  <a:pt x="7256477" y="6007100"/>
                </a:lnTo>
                <a:lnTo>
                  <a:pt x="7241966" y="6015622"/>
                </a:lnTo>
                <a:lnTo>
                  <a:pt x="7258084" y="6007100"/>
                </a:lnTo>
                <a:lnTo>
                  <a:pt x="7279712" y="5994400"/>
                </a:lnTo>
                <a:lnTo>
                  <a:pt x="7282212" y="5992717"/>
                </a:lnTo>
                <a:lnTo>
                  <a:pt x="7298298" y="5969000"/>
                </a:lnTo>
                <a:lnTo>
                  <a:pt x="7300665" y="5964865"/>
                </a:lnTo>
                <a:close/>
              </a:path>
              <a:path extrusionOk="0" h="6096000" w="7408545">
                <a:moveTo>
                  <a:pt x="7287905" y="5988886"/>
                </a:moveTo>
                <a:lnTo>
                  <a:pt x="7282212" y="5992717"/>
                </a:lnTo>
                <a:lnTo>
                  <a:pt x="7281071" y="5994400"/>
                </a:lnTo>
                <a:lnTo>
                  <a:pt x="7261685" y="6007100"/>
                </a:lnTo>
                <a:lnTo>
                  <a:pt x="7250836" y="6013643"/>
                </a:lnTo>
                <a:lnTo>
                  <a:pt x="7265271" y="6008970"/>
                </a:lnTo>
                <a:lnTo>
                  <a:pt x="7268001" y="6007100"/>
                </a:lnTo>
                <a:lnTo>
                  <a:pt x="7282622" y="5995157"/>
                </a:lnTo>
                <a:lnTo>
                  <a:pt x="7287905" y="5988886"/>
                </a:lnTo>
                <a:close/>
              </a:path>
              <a:path extrusionOk="0" h="6096000" w="7408545">
                <a:moveTo>
                  <a:pt x="7358733" y="6001324"/>
                </a:moveTo>
                <a:lnTo>
                  <a:pt x="7356107" y="6005184"/>
                </a:lnTo>
                <a:lnTo>
                  <a:pt x="7355062" y="6007100"/>
                </a:lnTo>
                <a:lnTo>
                  <a:pt x="7354261" y="6007897"/>
                </a:lnTo>
                <a:lnTo>
                  <a:pt x="7351924" y="6011331"/>
                </a:lnTo>
                <a:lnTo>
                  <a:pt x="7356168" y="6007100"/>
                </a:lnTo>
                <a:lnTo>
                  <a:pt x="7358733" y="6001324"/>
                </a:lnTo>
                <a:close/>
              </a:path>
              <a:path extrusionOk="0" h="6096000" w="7408545">
                <a:moveTo>
                  <a:pt x="7268588" y="6007897"/>
                </a:moveTo>
                <a:lnTo>
                  <a:pt x="7265271" y="6008970"/>
                </a:lnTo>
                <a:lnTo>
                  <a:pt x="7264293" y="6009641"/>
                </a:lnTo>
                <a:lnTo>
                  <a:pt x="7267835" y="6008552"/>
                </a:lnTo>
                <a:lnTo>
                  <a:pt x="7268588" y="6007897"/>
                </a:lnTo>
                <a:close/>
              </a:path>
              <a:path extrusionOk="0" h="6096000" w="7408545">
                <a:moveTo>
                  <a:pt x="7282622" y="5995157"/>
                </a:moveTo>
                <a:lnTo>
                  <a:pt x="7268001" y="6007100"/>
                </a:lnTo>
                <a:lnTo>
                  <a:pt x="7265271" y="6008970"/>
                </a:lnTo>
                <a:lnTo>
                  <a:pt x="7268608" y="6007879"/>
                </a:lnTo>
                <a:lnTo>
                  <a:pt x="7280952" y="5997139"/>
                </a:lnTo>
                <a:lnTo>
                  <a:pt x="7282622" y="5995157"/>
                </a:lnTo>
                <a:close/>
              </a:path>
              <a:path extrusionOk="0" h="6096000" w="7408545">
                <a:moveTo>
                  <a:pt x="7280952" y="5997139"/>
                </a:moveTo>
                <a:lnTo>
                  <a:pt x="7268588" y="6007897"/>
                </a:lnTo>
                <a:lnTo>
                  <a:pt x="7271050" y="6007100"/>
                </a:lnTo>
                <a:lnTo>
                  <a:pt x="7275955" y="6003069"/>
                </a:lnTo>
                <a:lnTo>
                  <a:pt x="7280952" y="5997139"/>
                </a:lnTo>
                <a:close/>
              </a:path>
              <a:path extrusionOk="0" h="6096000" w="7408545">
                <a:moveTo>
                  <a:pt x="7361017" y="5996182"/>
                </a:moveTo>
                <a:lnTo>
                  <a:pt x="7356107" y="6005184"/>
                </a:lnTo>
                <a:lnTo>
                  <a:pt x="7358733" y="6001324"/>
                </a:lnTo>
                <a:lnTo>
                  <a:pt x="7361017" y="5996182"/>
                </a:lnTo>
                <a:close/>
              </a:path>
              <a:path extrusionOk="0" h="6096000" w="7408545">
                <a:moveTo>
                  <a:pt x="7373227" y="5974161"/>
                </a:moveTo>
                <a:lnTo>
                  <a:pt x="7372537" y="5975061"/>
                </a:lnTo>
                <a:lnTo>
                  <a:pt x="7361017" y="5996182"/>
                </a:lnTo>
                <a:lnTo>
                  <a:pt x="7358733" y="6001324"/>
                </a:lnTo>
                <a:lnTo>
                  <a:pt x="7363106" y="5994898"/>
                </a:lnTo>
                <a:lnTo>
                  <a:pt x="7373227" y="5974161"/>
                </a:lnTo>
                <a:close/>
              </a:path>
              <a:path extrusionOk="0" h="6096000" w="7408545">
                <a:moveTo>
                  <a:pt x="7285412" y="5992877"/>
                </a:moveTo>
                <a:lnTo>
                  <a:pt x="7282622" y="5995157"/>
                </a:lnTo>
                <a:lnTo>
                  <a:pt x="7280952" y="5997139"/>
                </a:lnTo>
                <a:lnTo>
                  <a:pt x="7284100" y="5994400"/>
                </a:lnTo>
                <a:lnTo>
                  <a:pt x="7285412" y="5992877"/>
                </a:lnTo>
                <a:close/>
              </a:path>
              <a:path extrusionOk="0" h="6096000" w="7408545">
                <a:moveTo>
                  <a:pt x="7315489" y="5957988"/>
                </a:moveTo>
                <a:lnTo>
                  <a:pt x="7307648" y="5967084"/>
                </a:lnTo>
                <a:lnTo>
                  <a:pt x="7298584" y="5981700"/>
                </a:lnTo>
                <a:lnTo>
                  <a:pt x="7290163" y="5987367"/>
                </a:lnTo>
                <a:lnTo>
                  <a:pt x="7285412" y="5992877"/>
                </a:lnTo>
                <a:lnTo>
                  <a:pt x="7299097" y="5981700"/>
                </a:lnTo>
                <a:lnTo>
                  <a:pt x="7305555" y="5975398"/>
                </a:lnTo>
                <a:lnTo>
                  <a:pt x="7315489" y="5957988"/>
                </a:lnTo>
                <a:close/>
              </a:path>
              <a:path extrusionOk="0" h="6096000" w="7408545">
                <a:moveTo>
                  <a:pt x="7330743" y="5915747"/>
                </a:moveTo>
                <a:lnTo>
                  <a:pt x="7325323" y="5930900"/>
                </a:lnTo>
                <a:lnTo>
                  <a:pt x="7311694" y="5956300"/>
                </a:lnTo>
                <a:lnTo>
                  <a:pt x="7293960" y="5981700"/>
                </a:lnTo>
                <a:lnTo>
                  <a:pt x="7287905" y="5988886"/>
                </a:lnTo>
                <a:lnTo>
                  <a:pt x="7290163" y="5987367"/>
                </a:lnTo>
                <a:lnTo>
                  <a:pt x="7307648" y="5967084"/>
                </a:lnTo>
                <a:lnTo>
                  <a:pt x="7314336" y="5956300"/>
                </a:lnTo>
                <a:lnTo>
                  <a:pt x="7326269" y="5930900"/>
                </a:lnTo>
                <a:lnTo>
                  <a:pt x="7329587" y="5920317"/>
                </a:lnTo>
                <a:lnTo>
                  <a:pt x="7330743" y="5915747"/>
                </a:lnTo>
                <a:close/>
              </a:path>
              <a:path extrusionOk="0" h="6096000" w="7408545">
                <a:moveTo>
                  <a:pt x="7307648" y="5967084"/>
                </a:moveTo>
                <a:lnTo>
                  <a:pt x="7290163" y="5987367"/>
                </a:lnTo>
                <a:lnTo>
                  <a:pt x="7298584" y="5981700"/>
                </a:lnTo>
                <a:lnTo>
                  <a:pt x="7307648" y="5967084"/>
                </a:lnTo>
                <a:close/>
              </a:path>
              <a:path extrusionOk="0" h="6096000" w="7408545">
                <a:moveTo>
                  <a:pt x="7320183" y="5950322"/>
                </a:moveTo>
                <a:lnTo>
                  <a:pt x="7316945" y="5956300"/>
                </a:lnTo>
                <a:lnTo>
                  <a:pt x="7315489" y="5957988"/>
                </a:lnTo>
                <a:lnTo>
                  <a:pt x="7305555" y="5975398"/>
                </a:lnTo>
                <a:lnTo>
                  <a:pt x="7312113" y="5969000"/>
                </a:lnTo>
                <a:lnTo>
                  <a:pt x="7320183" y="5950322"/>
                </a:lnTo>
                <a:close/>
              </a:path>
              <a:path extrusionOk="0" h="6096000" w="7408545">
                <a:moveTo>
                  <a:pt x="7374919" y="5970694"/>
                </a:moveTo>
                <a:lnTo>
                  <a:pt x="7372537" y="5975061"/>
                </a:lnTo>
                <a:lnTo>
                  <a:pt x="7373227" y="5974161"/>
                </a:lnTo>
                <a:lnTo>
                  <a:pt x="7374919" y="5970694"/>
                </a:lnTo>
                <a:close/>
              </a:path>
              <a:path extrusionOk="0" h="6096000" w="7408545">
                <a:moveTo>
                  <a:pt x="7379890" y="5960510"/>
                </a:moveTo>
                <a:lnTo>
                  <a:pt x="7376254" y="5967959"/>
                </a:lnTo>
                <a:lnTo>
                  <a:pt x="7375844" y="5969000"/>
                </a:lnTo>
                <a:lnTo>
                  <a:pt x="7374919" y="5970694"/>
                </a:lnTo>
                <a:lnTo>
                  <a:pt x="7373227" y="5974161"/>
                </a:lnTo>
                <a:lnTo>
                  <a:pt x="7377184" y="5969000"/>
                </a:lnTo>
                <a:lnTo>
                  <a:pt x="7379890" y="5960510"/>
                </a:lnTo>
                <a:close/>
              </a:path>
              <a:path extrusionOk="0" h="6096000" w="7408545">
                <a:moveTo>
                  <a:pt x="7382814" y="5951340"/>
                </a:moveTo>
                <a:lnTo>
                  <a:pt x="7376254" y="5967959"/>
                </a:lnTo>
                <a:lnTo>
                  <a:pt x="7379890" y="5960510"/>
                </a:lnTo>
                <a:lnTo>
                  <a:pt x="7382814" y="5951340"/>
                </a:lnTo>
                <a:close/>
              </a:path>
              <a:path extrusionOk="0" h="6096000" w="7408545">
                <a:moveTo>
                  <a:pt x="7322261" y="5932964"/>
                </a:moveTo>
                <a:lnTo>
                  <a:pt x="7312842" y="5943600"/>
                </a:lnTo>
                <a:lnTo>
                  <a:pt x="7300665" y="5964865"/>
                </a:lnTo>
                <a:lnTo>
                  <a:pt x="7311410" y="5956300"/>
                </a:lnTo>
                <a:lnTo>
                  <a:pt x="7322261" y="5932964"/>
                </a:lnTo>
                <a:close/>
              </a:path>
              <a:path extrusionOk="0" h="6096000" w="7408545">
                <a:moveTo>
                  <a:pt x="7403982" y="5867400"/>
                </a:moveTo>
                <a:lnTo>
                  <a:pt x="7402254" y="5867400"/>
                </a:lnTo>
                <a:lnTo>
                  <a:pt x="7402063" y="5880100"/>
                </a:lnTo>
                <a:lnTo>
                  <a:pt x="7399759" y="5892800"/>
                </a:lnTo>
                <a:lnTo>
                  <a:pt x="7399128" y="5896753"/>
                </a:lnTo>
                <a:lnTo>
                  <a:pt x="7396844" y="5918200"/>
                </a:lnTo>
                <a:lnTo>
                  <a:pt x="7394915" y="5923131"/>
                </a:lnTo>
                <a:lnTo>
                  <a:pt x="7393675" y="5930900"/>
                </a:lnTo>
                <a:lnTo>
                  <a:pt x="7384688" y="5960598"/>
                </a:lnTo>
                <a:lnTo>
                  <a:pt x="7387255" y="5956300"/>
                </a:lnTo>
                <a:lnTo>
                  <a:pt x="7395000" y="5930900"/>
                </a:lnTo>
                <a:lnTo>
                  <a:pt x="7398653" y="5918200"/>
                </a:lnTo>
                <a:lnTo>
                  <a:pt x="7401457" y="5898536"/>
                </a:lnTo>
                <a:lnTo>
                  <a:pt x="7401704" y="5892800"/>
                </a:lnTo>
                <a:lnTo>
                  <a:pt x="7403207" y="5892800"/>
                </a:lnTo>
                <a:lnTo>
                  <a:pt x="7403982" y="5867400"/>
                </a:lnTo>
                <a:close/>
              </a:path>
              <a:path extrusionOk="0" h="6096000" w="7408545">
                <a:moveTo>
                  <a:pt x="7401455" y="5168900"/>
                </a:moveTo>
                <a:lnTo>
                  <a:pt x="7401352" y="5181600"/>
                </a:lnTo>
                <a:lnTo>
                  <a:pt x="7401237" y="5232400"/>
                </a:lnTo>
                <a:lnTo>
                  <a:pt x="7401130" y="5410200"/>
                </a:lnTo>
                <a:lnTo>
                  <a:pt x="7401006" y="5778500"/>
                </a:lnTo>
                <a:lnTo>
                  <a:pt x="7401648" y="5816600"/>
                </a:lnTo>
                <a:lnTo>
                  <a:pt x="7401884" y="5854700"/>
                </a:lnTo>
                <a:lnTo>
                  <a:pt x="7399149" y="5892800"/>
                </a:lnTo>
                <a:lnTo>
                  <a:pt x="7395326" y="5910418"/>
                </a:lnTo>
                <a:lnTo>
                  <a:pt x="7391642" y="5930900"/>
                </a:lnTo>
                <a:lnTo>
                  <a:pt x="7388052" y="5938068"/>
                </a:lnTo>
                <a:lnTo>
                  <a:pt x="7382814" y="5951340"/>
                </a:lnTo>
                <a:lnTo>
                  <a:pt x="7379890" y="5960510"/>
                </a:lnTo>
                <a:lnTo>
                  <a:pt x="7381945" y="5956300"/>
                </a:lnTo>
                <a:lnTo>
                  <a:pt x="7394915" y="5923131"/>
                </a:lnTo>
                <a:lnTo>
                  <a:pt x="7399128" y="5896753"/>
                </a:lnTo>
                <a:lnTo>
                  <a:pt x="7402254" y="5867400"/>
                </a:lnTo>
                <a:lnTo>
                  <a:pt x="7403982" y="5867400"/>
                </a:lnTo>
                <a:lnTo>
                  <a:pt x="7404176" y="5850386"/>
                </a:lnTo>
                <a:lnTo>
                  <a:pt x="7404085" y="5791200"/>
                </a:lnTo>
                <a:lnTo>
                  <a:pt x="7404007" y="5676900"/>
                </a:lnTo>
                <a:lnTo>
                  <a:pt x="7402127" y="5676900"/>
                </a:lnTo>
                <a:lnTo>
                  <a:pt x="7402005" y="5638800"/>
                </a:lnTo>
                <a:lnTo>
                  <a:pt x="7401900" y="5575300"/>
                </a:lnTo>
                <a:lnTo>
                  <a:pt x="7401774" y="5359400"/>
                </a:lnTo>
                <a:lnTo>
                  <a:pt x="7401653" y="5245100"/>
                </a:lnTo>
                <a:lnTo>
                  <a:pt x="7401551" y="5194300"/>
                </a:lnTo>
                <a:lnTo>
                  <a:pt x="7401455" y="5168900"/>
                </a:lnTo>
                <a:close/>
              </a:path>
              <a:path extrusionOk="0" h="6096000" w="7408545">
                <a:moveTo>
                  <a:pt x="7321176" y="5948023"/>
                </a:moveTo>
                <a:lnTo>
                  <a:pt x="7315489" y="5957988"/>
                </a:lnTo>
                <a:lnTo>
                  <a:pt x="7316945" y="5956300"/>
                </a:lnTo>
                <a:lnTo>
                  <a:pt x="7320183" y="5950322"/>
                </a:lnTo>
                <a:lnTo>
                  <a:pt x="7321176" y="5948023"/>
                </a:lnTo>
                <a:close/>
              </a:path>
              <a:path extrusionOk="0" h="6096000" w="7408545">
                <a:moveTo>
                  <a:pt x="7324055" y="5942195"/>
                </a:moveTo>
                <a:lnTo>
                  <a:pt x="7323087" y="5943600"/>
                </a:lnTo>
                <a:lnTo>
                  <a:pt x="7321176" y="5948023"/>
                </a:lnTo>
                <a:lnTo>
                  <a:pt x="7323700" y="5943600"/>
                </a:lnTo>
                <a:lnTo>
                  <a:pt x="7324055" y="5942195"/>
                </a:lnTo>
                <a:close/>
              </a:path>
              <a:path extrusionOk="0" h="6096000" w="7408545">
                <a:moveTo>
                  <a:pt x="7342994" y="5359400"/>
                </a:moveTo>
                <a:lnTo>
                  <a:pt x="7340301" y="5359400"/>
                </a:lnTo>
                <a:lnTo>
                  <a:pt x="7340534" y="5435600"/>
                </a:lnTo>
                <a:lnTo>
                  <a:pt x="7340680" y="5537200"/>
                </a:lnTo>
                <a:lnTo>
                  <a:pt x="7340771" y="5842000"/>
                </a:lnTo>
                <a:lnTo>
                  <a:pt x="7340073" y="5850386"/>
                </a:lnTo>
                <a:lnTo>
                  <a:pt x="7340071" y="5854700"/>
                </a:lnTo>
                <a:lnTo>
                  <a:pt x="7339012" y="5874075"/>
                </a:lnTo>
                <a:lnTo>
                  <a:pt x="7338841" y="5880100"/>
                </a:lnTo>
                <a:lnTo>
                  <a:pt x="7334409" y="5905500"/>
                </a:lnTo>
                <a:lnTo>
                  <a:pt x="7332989" y="5909468"/>
                </a:lnTo>
                <a:lnTo>
                  <a:pt x="7329587" y="5920317"/>
                </a:lnTo>
                <a:lnTo>
                  <a:pt x="7324055" y="5942195"/>
                </a:lnTo>
                <a:lnTo>
                  <a:pt x="7326520" y="5938619"/>
                </a:lnTo>
                <a:lnTo>
                  <a:pt x="7332821" y="5926984"/>
                </a:lnTo>
                <a:lnTo>
                  <a:pt x="7338197" y="5905500"/>
                </a:lnTo>
                <a:lnTo>
                  <a:pt x="7339538" y="5900794"/>
                </a:lnTo>
                <a:lnTo>
                  <a:pt x="7343028" y="5869803"/>
                </a:lnTo>
                <a:lnTo>
                  <a:pt x="7343155" y="5867400"/>
                </a:lnTo>
                <a:lnTo>
                  <a:pt x="7343112" y="5829300"/>
                </a:lnTo>
                <a:lnTo>
                  <a:pt x="7342994" y="5359400"/>
                </a:lnTo>
                <a:close/>
              </a:path>
              <a:path extrusionOk="0" h="6096000" w="7408545">
                <a:moveTo>
                  <a:pt x="7332821" y="5926984"/>
                </a:moveTo>
                <a:lnTo>
                  <a:pt x="7326520" y="5938619"/>
                </a:lnTo>
                <a:lnTo>
                  <a:pt x="7331841" y="5930900"/>
                </a:lnTo>
                <a:lnTo>
                  <a:pt x="7332821" y="5926984"/>
                </a:lnTo>
                <a:close/>
              </a:path>
              <a:path extrusionOk="0" h="6096000" w="7408545">
                <a:moveTo>
                  <a:pt x="7395326" y="5910418"/>
                </a:moveTo>
                <a:lnTo>
                  <a:pt x="7390881" y="5930900"/>
                </a:lnTo>
                <a:lnTo>
                  <a:pt x="7388052" y="5938068"/>
                </a:lnTo>
                <a:lnTo>
                  <a:pt x="7391642" y="5930900"/>
                </a:lnTo>
                <a:lnTo>
                  <a:pt x="7395326" y="5910418"/>
                </a:lnTo>
                <a:close/>
              </a:path>
              <a:path extrusionOk="0" h="6096000" w="7408545">
                <a:moveTo>
                  <a:pt x="7334097" y="5868239"/>
                </a:moveTo>
                <a:lnTo>
                  <a:pt x="7330512" y="5892800"/>
                </a:lnTo>
                <a:lnTo>
                  <a:pt x="7323220" y="5930900"/>
                </a:lnTo>
                <a:lnTo>
                  <a:pt x="7322261" y="5932964"/>
                </a:lnTo>
                <a:lnTo>
                  <a:pt x="7324089" y="5930900"/>
                </a:lnTo>
                <a:lnTo>
                  <a:pt x="7331413" y="5892800"/>
                </a:lnTo>
                <a:lnTo>
                  <a:pt x="7334097" y="5868239"/>
                </a:lnTo>
                <a:close/>
              </a:path>
              <a:path extrusionOk="0" h="6096000" w="7408545">
                <a:moveTo>
                  <a:pt x="7399128" y="5896753"/>
                </a:moveTo>
                <a:lnTo>
                  <a:pt x="7394915" y="5923131"/>
                </a:lnTo>
                <a:lnTo>
                  <a:pt x="7396844" y="5918200"/>
                </a:lnTo>
                <a:lnTo>
                  <a:pt x="7399128" y="5896753"/>
                </a:lnTo>
                <a:close/>
              </a:path>
              <a:path extrusionOk="0" h="6096000" w="7408545">
                <a:moveTo>
                  <a:pt x="7332989" y="5909468"/>
                </a:moveTo>
                <a:lnTo>
                  <a:pt x="7330743" y="5915747"/>
                </a:lnTo>
                <a:lnTo>
                  <a:pt x="7329587" y="5920317"/>
                </a:lnTo>
                <a:lnTo>
                  <a:pt x="7332989" y="5909468"/>
                </a:lnTo>
                <a:close/>
              </a:path>
              <a:path extrusionOk="0" h="6096000" w="7408545">
                <a:moveTo>
                  <a:pt x="7403207" y="5892800"/>
                </a:moveTo>
                <a:lnTo>
                  <a:pt x="7402275" y="5892800"/>
                </a:lnTo>
                <a:lnTo>
                  <a:pt x="7401457" y="5898536"/>
                </a:lnTo>
                <a:lnTo>
                  <a:pt x="7401156" y="5905500"/>
                </a:lnTo>
                <a:lnTo>
                  <a:pt x="7400947" y="5905500"/>
                </a:lnTo>
                <a:lnTo>
                  <a:pt x="7401655" y="5918200"/>
                </a:lnTo>
                <a:lnTo>
                  <a:pt x="7402820" y="5905500"/>
                </a:lnTo>
                <a:lnTo>
                  <a:pt x="7403207" y="5892800"/>
                </a:lnTo>
                <a:close/>
              </a:path>
              <a:path extrusionOk="0" h="6096000" w="7408545">
                <a:moveTo>
                  <a:pt x="7336260" y="5893931"/>
                </a:moveTo>
                <a:lnTo>
                  <a:pt x="7330743" y="5915747"/>
                </a:lnTo>
                <a:lnTo>
                  <a:pt x="7332989" y="5909468"/>
                </a:lnTo>
                <a:lnTo>
                  <a:pt x="7334233" y="5905500"/>
                </a:lnTo>
                <a:lnTo>
                  <a:pt x="7336260" y="5893931"/>
                </a:lnTo>
                <a:close/>
              </a:path>
              <a:path extrusionOk="0" h="6096000" w="7408545">
                <a:moveTo>
                  <a:pt x="7343028" y="5869803"/>
                </a:moveTo>
                <a:lnTo>
                  <a:pt x="7339538" y="5900794"/>
                </a:lnTo>
                <a:lnTo>
                  <a:pt x="7341817" y="5892800"/>
                </a:lnTo>
                <a:lnTo>
                  <a:pt x="7343028" y="5869803"/>
                </a:lnTo>
                <a:close/>
              </a:path>
              <a:path extrusionOk="0" h="6096000" w="7408545">
                <a:moveTo>
                  <a:pt x="7402275" y="5892800"/>
                </a:moveTo>
                <a:lnTo>
                  <a:pt x="7401704" y="5892800"/>
                </a:lnTo>
                <a:lnTo>
                  <a:pt x="7401457" y="5898536"/>
                </a:lnTo>
                <a:lnTo>
                  <a:pt x="7402275" y="5892800"/>
                </a:lnTo>
                <a:close/>
              </a:path>
              <a:path extrusionOk="0" h="6096000" w="7408545">
                <a:moveTo>
                  <a:pt x="7336625" y="5891843"/>
                </a:moveTo>
                <a:lnTo>
                  <a:pt x="7336260" y="5893931"/>
                </a:lnTo>
                <a:lnTo>
                  <a:pt x="7336546" y="5892800"/>
                </a:lnTo>
                <a:lnTo>
                  <a:pt x="7336625" y="5891843"/>
                </a:lnTo>
                <a:close/>
              </a:path>
              <a:path extrusionOk="0" h="6096000" w="7408545">
                <a:moveTo>
                  <a:pt x="7339483" y="5857480"/>
                </a:moveTo>
                <a:lnTo>
                  <a:pt x="7336625" y="5891843"/>
                </a:lnTo>
                <a:lnTo>
                  <a:pt x="7338682" y="5880100"/>
                </a:lnTo>
                <a:lnTo>
                  <a:pt x="7339012" y="5874075"/>
                </a:lnTo>
                <a:lnTo>
                  <a:pt x="7339483" y="5857480"/>
                </a:lnTo>
                <a:close/>
              </a:path>
              <a:path extrusionOk="0" h="6096000" w="7408545">
                <a:moveTo>
                  <a:pt x="7340073" y="5850386"/>
                </a:moveTo>
                <a:lnTo>
                  <a:pt x="7339483" y="5857480"/>
                </a:lnTo>
                <a:lnTo>
                  <a:pt x="7339012" y="5874075"/>
                </a:lnTo>
                <a:lnTo>
                  <a:pt x="7340071" y="5854700"/>
                </a:lnTo>
                <a:lnTo>
                  <a:pt x="7340073" y="5850386"/>
                </a:lnTo>
                <a:close/>
              </a:path>
              <a:path extrusionOk="0" h="6096000" w="7408545">
                <a:moveTo>
                  <a:pt x="7334490" y="3632200"/>
                </a:moveTo>
                <a:lnTo>
                  <a:pt x="7334147" y="3632200"/>
                </a:lnTo>
                <a:lnTo>
                  <a:pt x="7334070" y="3644900"/>
                </a:lnTo>
                <a:lnTo>
                  <a:pt x="7333928" y="3657600"/>
                </a:lnTo>
                <a:lnTo>
                  <a:pt x="7333805" y="3683000"/>
                </a:lnTo>
                <a:lnTo>
                  <a:pt x="7333702" y="3721100"/>
                </a:lnTo>
                <a:lnTo>
                  <a:pt x="7333586" y="4521200"/>
                </a:lnTo>
                <a:lnTo>
                  <a:pt x="7334083" y="5638800"/>
                </a:lnTo>
                <a:lnTo>
                  <a:pt x="7334295" y="5850386"/>
                </a:lnTo>
                <a:lnTo>
                  <a:pt x="7334189" y="5867400"/>
                </a:lnTo>
                <a:lnTo>
                  <a:pt x="7334097" y="5868239"/>
                </a:lnTo>
                <a:lnTo>
                  <a:pt x="7334220" y="5867400"/>
                </a:lnTo>
                <a:lnTo>
                  <a:pt x="7335275" y="5829300"/>
                </a:lnTo>
                <a:lnTo>
                  <a:pt x="7336464" y="4521200"/>
                </a:lnTo>
                <a:lnTo>
                  <a:pt x="7336565" y="4432300"/>
                </a:lnTo>
                <a:lnTo>
                  <a:pt x="7336660" y="4394200"/>
                </a:lnTo>
                <a:lnTo>
                  <a:pt x="7336750" y="4381500"/>
                </a:lnTo>
                <a:lnTo>
                  <a:pt x="7339131" y="4381500"/>
                </a:lnTo>
                <a:lnTo>
                  <a:pt x="7339473" y="3759200"/>
                </a:lnTo>
                <a:lnTo>
                  <a:pt x="7336425" y="3759200"/>
                </a:lnTo>
                <a:lnTo>
                  <a:pt x="7336328" y="3746500"/>
                </a:lnTo>
                <a:lnTo>
                  <a:pt x="7335817" y="3721100"/>
                </a:lnTo>
                <a:lnTo>
                  <a:pt x="7335080" y="3670300"/>
                </a:lnTo>
                <a:lnTo>
                  <a:pt x="7334490" y="3632200"/>
                </a:lnTo>
                <a:close/>
              </a:path>
              <a:path extrusionOk="0" h="6096000" w="7408545">
                <a:moveTo>
                  <a:pt x="7339545" y="4749800"/>
                </a:moveTo>
                <a:lnTo>
                  <a:pt x="7339151" y="5118100"/>
                </a:lnTo>
                <a:lnTo>
                  <a:pt x="7338780" y="5778500"/>
                </a:lnTo>
                <a:lnTo>
                  <a:pt x="7339341" y="5803900"/>
                </a:lnTo>
                <a:lnTo>
                  <a:pt x="7339923" y="5842000"/>
                </a:lnTo>
                <a:lnTo>
                  <a:pt x="7339483" y="5857480"/>
                </a:lnTo>
                <a:lnTo>
                  <a:pt x="7340073" y="5850386"/>
                </a:lnTo>
                <a:lnTo>
                  <a:pt x="7340301" y="5359400"/>
                </a:lnTo>
                <a:lnTo>
                  <a:pt x="7342994" y="5359400"/>
                </a:lnTo>
                <a:lnTo>
                  <a:pt x="7343130" y="4927600"/>
                </a:lnTo>
                <a:lnTo>
                  <a:pt x="7339997" y="4927600"/>
                </a:lnTo>
                <a:lnTo>
                  <a:pt x="7339907" y="4914900"/>
                </a:lnTo>
                <a:lnTo>
                  <a:pt x="7339787" y="4889500"/>
                </a:lnTo>
                <a:lnTo>
                  <a:pt x="7339666" y="4838700"/>
                </a:lnTo>
                <a:lnTo>
                  <a:pt x="7339545" y="4749800"/>
                </a:lnTo>
                <a:close/>
              </a:path>
              <a:path extrusionOk="0" h="6096000" w="7408545">
                <a:moveTo>
                  <a:pt x="7227052" y="12700"/>
                </a:moveTo>
                <a:lnTo>
                  <a:pt x="168399" y="12700"/>
                </a:lnTo>
                <a:lnTo>
                  <a:pt x="124307" y="38100"/>
                </a:lnTo>
                <a:lnTo>
                  <a:pt x="85213" y="63500"/>
                </a:lnTo>
                <a:lnTo>
                  <a:pt x="52206" y="101600"/>
                </a:lnTo>
                <a:lnTo>
                  <a:pt x="26377" y="139700"/>
                </a:lnTo>
                <a:lnTo>
                  <a:pt x="5366" y="203200"/>
                </a:lnTo>
                <a:lnTo>
                  <a:pt x="1184" y="241300"/>
                </a:lnTo>
                <a:lnTo>
                  <a:pt x="0" y="266700"/>
                </a:lnTo>
                <a:lnTo>
                  <a:pt x="317" y="965200"/>
                </a:lnTo>
                <a:lnTo>
                  <a:pt x="846" y="1549400"/>
                </a:lnTo>
                <a:lnTo>
                  <a:pt x="2066" y="2425700"/>
                </a:lnTo>
                <a:lnTo>
                  <a:pt x="2542" y="2679700"/>
                </a:lnTo>
                <a:lnTo>
                  <a:pt x="3229" y="2971800"/>
                </a:lnTo>
                <a:lnTo>
                  <a:pt x="4150" y="3289300"/>
                </a:lnTo>
                <a:lnTo>
                  <a:pt x="5039" y="3543300"/>
                </a:lnTo>
                <a:lnTo>
                  <a:pt x="6070" y="3797300"/>
                </a:lnTo>
                <a:lnTo>
                  <a:pt x="7323" y="4064000"/>
                </a:lnTo>
                <a:lnTo>
                  <a:pt x="9485" y="4445000"/>
                </a:lnTo>
                <a:lnTo>
                  <a:pt x="10768" y="4648200"/>
                </a:lnTo>
                <a:lnTo>
                  <a:pt x="15253" y="4953000"/>
                </a:lnTo>
                <a:lnTo>
                  <a:pt x="16520" y="5029200"/>
                </a:lnTo>
                <a:lnTo>
                  <a:pt x="17846" y="5105400"/>
                </a:lnTo>
                <a:lnTo>
                  <a:pt x="19232" y="5168900"/>
                </a:lnTo>
                <a:lnTo>
                  <a:pt x="20676" y="5245100"/>
                </a:lnTo>
                <a:lnTo>
                  <a:pt x="22178" y="5308600"/>
                </a:lnTo>
                <a:lnTo>
                  <a:pt x="23736" y="5372100"/>
                </a:lnTo>
                <a:lnTo>
                  <a:pt x="25351" y="5435600"/>
                </a:lnTo>
                <a:lnTo>
                  <a:pt x="27021" y="5499100"/>
                </a:lnTo>
                <a:lnTo>
                  <a:pt x="28745" y="5549900"/>
                </a:lnTo>
                <a:lnTo>
                  <a:pt x="30524" y="5600700"/>
                </a:lnTo>
                <a:lnTo>
                  <a:pt x="32355" y="5638800"/>
                </a:lnTo>
                <a:lnTo>
                  <a:pt x="34238" y="5676900"/>
                </a:lnTo>
                <a:lnTo>
                  <a:pt x="36172" y="5715000"/>
                </a:lnTo>
                <a:lnTo>
                  <a:pt x="40191" y="5765800"/>
                </a:lnTo>
                <a:lnTo>
                  <a:pt x="47595" y="5791200"/>
                </a:lnTo>
                <a:lnTo>
                  <a:pt x="52474" y="5778500"/>
                </a:lnTo>
                <a:lnTo>
                  <a:pt x="56925" y="5740400"/>
                </a:lnTo>
                <a:lnTo>
                  <a:pt x="60961" y="5676900"/>
                </a:lnTo>
                <a:lnTo>
                  <a:pt x="64594" y="5600700"/>
                </a:lnTo>
                <a:lnTo>
                  <a:pt x="66136" y="5537200"/>
                </a:lnTo>
                <a:lnTo>
                  <a:pt x="66686" y="5486400"/>
                </a:lnTo>
                <a:lnTo>
                  <a:pt x="67137" y="5435600"/>
                </a:lnTo>
                <a:lnTo>
                  <a:pt x="67691" y="5359400"/>
                </a:lnTo>
                <a:lnTo>
                  <a:pt x="68684" y="5207000"/>
                </a:lnTo>
                <a:lnTo>
                  <a:pt x="69188" y="5156200"/>
                </a:lnTo>
                <a:lnTo>
                  <a:pt x="70274" y="5067300"/>
                </a:lnTo>
                <a:lnTo>
                  <a:pt x="71173" y="4991100"/>
                </a:lnTo>
                <a:lnTo>
                  <a:pt x="71904" y="4914900"/>
                </a:lnTo>
                <a:lnTo>
                  <a:pt x="72212" y="4876800"/>
                </a:lnTo>
                <a:lnTo>
                  <a:pt x="72485" y="4851400"/>
                </a:lnTo>
                <a:lnTo>
                  <a:pt x="72936" y="4775200"/>
                </a:lnTo>
                <a:lnTo>
                  <a:pt x="73118" y="4749800"/>
                </a:lnTo>
                <a:lnTo>
                  <a:pt x="73274" y="4711700"/>
                </a:lnTo>
                <a:lnTo>
                  <a:pt x="73610" y="4610100"/>
                </a:lnTo>
                <a:lnTo>
                  <a:pt x="73727" y="4533900"/>
                </a:lnTo>
                <a:lnTo>
                  <a:pt x="73843" y="4419600"/>
                </a:lnTo>
                <a:lnTo>
                  <a:pt x="74214" y="3721100"/>
                </a:lnTo>
                <a:lnTo>
                  <a:pt x="74819" y="3251200"/>
                </a:lnTo>
                <a:lnTo>
                  <a:pt x="75267" y="2730500"/>
                </a:lnTo>
                <a:lnTo>
                  <a:pt x="75465" y="2286000"/>
                </a:lnTo>
                <a:lnTo>
                  <a:pt x="75384" y="1473200"/>
                </a:lnTo>
                <a:lnTo>
                  <a:pt x="73624" y="330200"/>
                </a:lnTo>
                <a:lnTo>
                  <a:pt x="73549" y="254000"/>
                </a:lnTo>
                <a:lnTo>
                  <a:pt x="79408" y="215900"/>
                </a:lnTo>
                <a:lnTo>
                  <a:pt x="100706" y="152400"/>
                </a:lnTo>
                <a:lnTo>
                  <a:pt x="147004" y="114300"/>
                </a:lnTo>
                <a:lnTo>
                  <a:pt x="181362" y="88900"/>
                </a:lnTo>
                <a:lnTo>
                  <a:pt x="221970" y="88900"/>
                </a:lnTo>
                <a:lnTo>
                  <a:pt x="245454" y="76200"/>
                </a:lnTo>
                <a:lnTo>
                  <a:pt x="7333036" y="76200"/>
                </a:lnTo>
                <a:lnTo>
                  <a:pt x="7310098" y="50800"/>
                </a:lnTo>
                <a:lnTo>
                  <a:pt x="7270572" y="25400"/>
                </a:lnTo>
                <a:lnTo>
                  <a:pt x="7227052" y="12700"/>
                </a:lnTo>
                <a:close/>
              </a:path>
              <a:path extrusionOk="0" h="6096000" w="7408545">
                <a:moveTo>
                  <a:pt x="7339131" y="4381500"/>
                </a:moveTo>
                <a:lnTo>
                  <a:pt x="7336942" y="4381500"/>
                </a:lnTo>
                <a:lnTo>
                  <a:pt x="7337114" y="4445000"/>
                </a:lnTo>
                <a:lnTo>
                  <a:pt x="7337342" y="4572000"/>
                </a:lnTo>
                <a:lnTo>
                  <a:pt x="7337634" y="4851400"/>
                </a:lnTo>
                <a:lnTo>
                  <a:pt x="7338115" y="5638800"/>
                </a:lnTo>
                <a:lnTo>
                  <a:pt x="7338217" y="5715000"/>
                </a:lnTo>
                <a:lnTo>
                  <a:pt x="7338406" y="5664200"/>
                </a:lnTo>
                <a:lnTo>
                  <a:pt x="7339131" y="4381500"/>
                </a:lnTo>
                <a:close/>
              </a:path>
              <a:path extrusionOk="0" h="6096000" w="7408545">
                <a:moveTo>
                  <a:pt x="7399532" y="5613400"/>
                </a:moveTo>
                <a:lnTo>
                  <a:pt x="7399090" y="5676900"/>
                </a:lnTo>
                <a:lnTo>
                  <a:pt x="7399653" y="5676900"/>
                </a:lnTo>
                <a:lnTo>
                  <a:pt x="7399532" y="5613400"/>
                </a:lnTo>
                <a:close/>
              </a:path>
              <a:path extrusionOk="0" h="6096000" w="7408545">
                <a:moveTo>
                  <a:pt x="7402721" y="5067300"/>
                </a:moveTo>
                <a:lnTo>
                  <a:pt x="7402587" y="5118100"/>
                </a:lnTo>
                <a:lnTo>
                  <a:pt x="7402469" y="5181600"/>
                </a:lnTo>
                <a:lnTo>
                  <a:pt x="7402353" y="5283200"/>
                </a:lnTo>
                <a:lnTo>
                  <a:pt x="7402127" y="5676900"/>
                </a:lnTo>
                <a:lnTo>
                  <a:pt x="7404007" y="5676900"/>
                </a:lnTo>
                <a:lnTo>
                  <a:pt x="7403957" y="5537200"/>
                </a:lnTo>
                <a:lnTo>
                  <a:pt x="7403261" y="5537200"/>
                </a:lnTo>
                <a:lnTo>
                  <a:pt x="7403145" y="5486400"/>
                </a:lnTo>
                <a:lnTo>
                  <a:pt x="7402721" y="5067300"/>
                </a:lnTo>
                <a:close/>
              </a:path>
              <a:path extrusionOk="0" h="6096000" w="7408545">
                <a:moveTo>
                  <a:pt x="7403856" y="5257800"/>
                </a:moveTo>
                <a:lnTo>
                  <a:pt x="7403585" y="5295900"/>
                </a:lnTo>
                <a:lnTo>
                  <a:pt x="7403377" y="5372100"/>
                </a:lnTo>
                <a:lnTo>
                  <a:pt x="7403261" y="5537200"/>
                </a:lnTo>
                <a:lnTo>
                  <a:pt x="7403957" y="5537200"/>
                </a:lnTo>
                <a:lnTo>
                  <a:pt x="7403856" y="5257800"/>
                </a:lnTo>
                <a:close/>
              </a:path>
              <a:path extrusionOk="0" h="6096000" w="7408545">
                <a:moveTo>
                  <a:pt x="7402428" y="4787900"/>
                </a:moveTo>
                <a:lnTo>
                  <a:pt x="7343219" y="4787900"/>
                </a:lnTo>
                <a:lnTo>
                  <a:pt x="7343579" y="5041900"/>
                </a:lnTo>
                <a:lnTo>
                  <a:pt x="7343689" y="5105400"/>
                </a:lnTo>
                <a:lnTo>
                  <a:pt x="7343800" y="5156200"/>
                </a:lnTo>
                <a:lnTo>
                  <a:pt x="7343915" y="5194300"/>
                </a:lnTo>
                <a:lnTo>
                  <a:pt x="7344037" y="5156200"/>
                </a:lnTo>
                <a:lnTo>
                  <a:pt x="7344193" y="4953000"/>
                </a:lnTo>
                <a:lnTo>
                  <a:pt x="7401763" y="4953000"/>
                </a:lnTo>
                <a:lnTo>
                  <a:pt x="7402428" y="4787900"/>
                </a:lnTo>
                <a:close/>
              </a:path>
              <a:path extrusionOk="0" h="6096000" w="7408545">
                <a:moveTo>
                  <a:pt x="7406826" y="4800600"/>
                </a:moveTo>
                <a:lnTo>
                  <a:pt x="7406494" y="4826000"/>
                </a:lnTo>
                <a:lnTo>
                  <a:pt x="7406449" y="5092700"/>
                </a:lnTo>
                <a:lnTo>
                  <a:pt x="7406908" y="5067300"/>
                </a:lnTo>
                <a:lnTo>
                  <a:pt x="7407083" y="5041900"/>
                </a:lnTo>
                <a:lnTo>
                  <a:pt x="7407209" y="5003800"/>
                </a:lnTo>
                <a:lnTo>
                  <a:pt x="7407097" y="4851400"/>
                </a:lnTo>
                <a:lnTo>
                  <a:pt x="7406986" y="4826000"/>
                </a:lnTo>
                <a:lnTo>
                  <a:pt x="7406826" y="4800600"/>
                </a:lnTo>
                <a:close/>
              </a:path>
              <a:path extrusionOk="0" h="6096000" w="7408545">
                <a:moveTo>
                  <a:pt x="7406302" y="3683000"/>
                </a:moveTo>
                <a:lnTo>
                  <a:pt x="7341352" y="3683000"/>
                </a:lnTo>
                <a:lnTo>
                  <a:pt x="7341470" y="3695700"/>
                </a:lnTo>
                <a:lnTo>
                  <a:pt x="7341569" y="3759200"/>
                </a:lnTo>
                <a:lnTo>
                  <a:pt x="7340782" y="4787900"/>
                </a:lnTo>
                <a:lnTo>
                  <a:pt x="7340663" y="4864100"/>
                </a:lnTo>
                <a:lnTo>
                  <a:pt x="7340454" y="4902200"/>
                </a:lnTo>
                <a:lnTo>
                  <a:pt x="7340209" y="4927600"/>
                </a:lnTo>
                <a:lnTo>
                  <a:pt x="7343130" y="4927600"/>
                </a:lnTo>
                <a:lnTo>
                  <a:pt x="7343219" y="4787900"/>
                </a:lnTo>
                <a:lnTo>
                  <a:pt x="7402428" y="4787900"/>
                </a:lnTo>
                <a:lnTo>
                  <a:pt x="7402934" y="4648200"/>
                </a:lnTo>
                <a:lnTo>
                  <a:pt x="7403261" y="4533900"/>
                </a:lnTo>
                <a:lnTo>
                  <a:pt x="7403681" y="4533900"/>
                </a:lnTo>
                <a:lnTo>
                  <a:pt x="7403802" y="4419600"/>
                </a:lnTo>
                <a:lnTo>
                  <a:pt x="7403940" y="4381500"/>
                </a:lnTo>
                <a:lnTo>
                  <a:pt x="7404116" y="4368800"/>
                </a:lnTo>
                <a:lnTo>
                  <a:pt x="7404318" y="4356100"/>
                </a:lnTo>
                <a:lnTo>
                  <a:pt x="7404950" y="4356100"/>
                </a:lnTo>
                <a:lnTo>
                  <a:pt x="7405127" y="4343400"/>
                </a:lnTo>
                <a:lnTo>
                  <a:pt x="7405264" y="4330700"/>
                </a:lnTo>
                <a:lnTo>
                  <a:pt x="7405371" y="4241800"/>
                </a:lnTo>
                <a:lnTo>
                  <a:pt x="7406595" y="4241800"/>
                </a:lnTo>
                <a:lnTo>
                  <a:pt x="7406486" y="3797300"/>
                </a:lnTo>
                <a:lnTo>
                  <a:pt x="7406302" y="3683000"/>
                </a:lnTo>
                <a:close/>
              </a:path>
              <a:path extrusionOk="0" h="6096000" w="7408545">
                <a:moveTo>
                  <a:pt x="7403681" y="4533900"/>
                </a:moveTo>
                <a:lnTo>
                  <a:pt x="7403261" y="4533900"/>
                </a:lnTo>
                <a:lnTo>
                  <a:pt x="7403296" y="4787900"/>
                </a:lnTo>
                <a:lnTo>
                  <a:pt x="7403465" y="4737100"/>
                </a:lnTo>
                <a:lnTo>
                  <a:pt x="7403681" y="4533900"/>
                </a:lnTo>
                <a:close/>
              </a:path>
              <a:path extrusionOk="0" h="6096000" w="7408545">
                <a:moveTo>
                  <a:pt x="7406595" y="4241800"/>
                </a:moveTo>
                <a:lnTo>
                  <a:pt x="7405371" y="4241800"/>
                </a:lnTo>
                <a:lnTo>
                  <a:pt x="7405719" y="4279900"/>
                </a:lnTo>
                <a:lnTo>
                  <a:pt x="7405919" y="4330700"/>
                </a:lnTo>
                <a:lnTo>
                  <a:pt x="7406177" y="4445000"/>
                </a:lnTo>
                <a:lnTo>
                  <a:pt x="7406362" y="4381500"/>
                </a:lnTo>
                <a:lnTo>
                  <a:pt x="7406474" y="4330700"/>
                </a:lnTo>
                <a:lnTo>
                  <a:pt x="7406595" y="4241800"/>
                </a:lnTo>
                <a:close/>
              </a:path>
              <a:path extrusionOk="0" h="6096000" w="7408545">
                <a:moveTo>
                  <a:pt x="7405891" y="3429000"/>
                </a:moveTo>
                <a:lnTo>
                  <a:pt x="7339655" y="3429000"/>
                </a:lnTo>
                <a:lnTo>
                  <a:pt x="7339977" y="4152900"/>
                </a:lnTo>
                <a:lnTo>
                  <a:pt x="7340379" y="4089400"/>
                </a:lnTo>
                <a:lnTo>
                  <a:pt x="7340483" y="4038600"/>
                </a:lnTo>
                <a:lnTo>
                  <a:pt x="7340707" y="3898900"/>
                </a:lnTo>
                <a:lnTo>
                  <a:pt x="7340999" y="3759200"/>
                </a:lnTo>
                <a:lnTo>
                  <a:pt x="7341233" y="3683000"/>
                </a:lnTo>
                <a:lnTo>
                  <a:pt x="7406302" y="3683000"/>
                </a:lnTo>
                <a:lnTo>
                  <a:pt x="7405891" y="3429000"/>
                </a:lnTo>
                <a:close/>
              </a:path>
              <a:path extrusionOk="0" h="6096000" w="7408545">
                <a:moveTo>
                  <a:pt x="7405193" y="2844800"/>
                </a:moveTo>
                <a:lnTo>
                  <a:pt x="7337229" y="2844800"/>
                </a:lnTo>
                <a:lnTo>
                  <a:pt x="7337313" y="2857500"/>
                </a:lnTo>
                <a:lnTo>
                  <a:pt x="7337422" y="2908300"/>
                </a:lnTo>
                <a:lnTo>
                  <a:pt x="7337512" y="3429000"/>
                </a:lnTo>
                <a:lnTo>
                  <a:pt x="7337388" y="3581400"/>
                </a:lnTo>
                <a:lnTo>
                  <a:pt x="7337186" y="3670300"/>
                </a:lnTo>
                <a:lnTo>
                  <a:pt x="7336789" y="3746500"/>
                </a:lnTo>
                <a:lnTo>
                  <a:pt x="7336612" y="3746500"/>
                </a:lnTo>
                <a:lnTo>
                  <a:pt x="7336520" y="3759200"/>
                </a:lnTo>
                <a:lnTo>
                  <a:pt x="7339473" y="3759200"/>
                </a:lnTo>
                <a:lnTo>
                  <a:pt x="7339655" y="3429000"/>
                </a:lnTo>
                <a:lnTo>
                  <a:pt x="7405891" y="3429000"/>
                </a:lnTo>
                <a:lnTo>
                  <a:pt x="7405809" y="3378200"/>
                </a:lnTo>
                <a:lnTo>
                  <a:pt x="7404721" y="3378200"/>
                </a:lnTo>
                <a:lnTo>
                  <a:pt x="7404999" y="2971800"/>
                </a:lnTo>
                <a:lnTo>
                  <a:pt x="7405083" y="2908300"/>
                </a:lnTo>
                <a:lnTo>
                  <a:pt x="7405193" y="2844800"/>
                </a:lnTo>
                <a:close/>
              </a:path>
              <a:path extrusionOk="0" h="6096000" w="7408545">
                <a:moveTo>
                  <a:pt x="7405748" y="3340100"/>
                </a:moveTo>
                <a:lnTo>
                  <a:pt x="7405555" y="3352800"/>
                </a:lnTo>
                <a:lnTo>
                  <a:pt x="7405314" y="3365500"/>
                </a:lnTo>
                <a:lnTo>
                  <a:pt x="7405033" y="3365500"/>
                </a:lnTo>
                <a:lnTo>
                  <a:pt x="7404721" y="3378200"/>
                </a:lnTo>
                <a:lnTo>
                  <a:pt x="7405809" y="3378200"/>
                </a:lnTo>
                <a:lnTo>
                  <a:pt x="7405748" y="3340100"/>
                </a:lnTo>
                <a:close/>
              </a:path>
              <a:path extrusionOk="0" h="6096000" w="7408545">
                <a:moveTo>
                  <a:pt x="7407262" y="2730500"/>
                </a:moveTo>
                <a:lnTo>
                  <a:pt x="7405897" y="2730500"/>
                </a:lnTo>
                <a:lnTo>
                  <a:pt x="7405989" y="2743200"/>
                </a:lnTo>
                <a:lnTo>
                  <a:pt x="7406083" y="2768600"/>
                </a:lnTo>
                <a:lnTo>
                  <a:pt x="7406177" y="2781300"/>
                </a:lnTo>
                <a:lnTo>
                  <a:pt x="7406384" y="2870200"/>
                </a:lnTo>
                <a:lnTo>
                  <a:pt x="7406622" y="3035300"/>
                </a:lnTo>
                <a:lnTo>
                  <a:pt x="7406742" y="3136900"/>
                </a:lnTo>
                <a:lnTo>
                  <a:pt x="7406829" y="3187700"/>
                </a:lnTo>
                <a:lnTo>
                  <a:pt x="7406970" y="3136900"/>
                </a:lnTo>
                <a:lnTo>
                  <a:pt x="7407207" y="2844800"/>
                </a:lnTo>
                <a:lnTo>
                  <a:pt x="7407262" y="2730500"/>
                </a:lnTo>
                <a:close/>
              </a:path>
              <a:path extrusionOk="0" h="6096000" w="7408545">
                <a:moveTo>
                  <a:pt x="7338249" y="571500"/>
                </a:moveTo>
                <a:lnTo>
                  <a:pt x="7335545" y="571500"/>
                </a:lnTo>
                <a:lnTo>
                  <a:pt x="7335738" y="673100"/>
                </a:lnTo>
                <a:lnTo>
                  <a:pt x="7335957" y="876300"/>
                </a:lnTo>
                <a:lnTo>
                  <a:pt x="7336256" y="1536700"/>
                </a:lnTo>
                <a:lnTo>
                  <a:pt x="7336381" y="3009900"/>
                </a:lnTo>
                <a:lnTo>
                  <a:pt x="7336946" y="2870200"/>
                </a:lnTo>
                <a:lnTo>
                  <a:pt x="7337091" y="2844800"/>
                </a:lnTo>
                <a:lnTo>
                  <a:pt x="7405193" y="2844800"/>
                </a:lnTo>
                <a:lnTo>
                  <a:pt x="7405444" y="2768600"/>
                </a:lnTo>
                <a:lnTo>
                  <a:pt x="7405547" y="2743200"/>
                </a:lnTo>
                <a:lnTo>
                  <a:pt x="7405717" y="2730500"/>
                </a:lnTo>
                <a:lnTo>
                  <a:pt x="7407262" y="2730500"/>
                </a:lnTo>
                <a:lnTo>
                  <a:pt x="7407300" y="2603500"/>
                </a:lnTo>
                <a:lnTo>
                  <a:pt x="7343259" y="2603500"/>
                </a:lnTo>
                <a:lnTo>
                  <a:pt x="7343183" y="2590800"/>
                </a:lnTo>
                <a:lnTo>
                  <a:pt x="7343078" y="2527300"/>
                </a:lnTo>
                <a:lnTo>
                  <a:pt x="7342981" y="2400300"/>
                </a:lnTo>
                <a:lnTo>
                  <a:pt x="7340824" y="2400300"/>
                </a:lnTo>
                <a:lnTo>
                  <a:pt x="7340938" y="1765300"/>
                </a:lnTo>
                <a:lnTo>
                  <a:pt x="7341109" y="1257300"/>
                </a:lnTo>
                <a:lnTo>
                  <a:pt x="7339868" y="1257300"/>
                </a:lnTo>
                <a:lnTo>
                  <a:pt x="7339696" y="927100"/>
                </a:lnTo>
                <a:lnTo>
                  <a:pt x="7338393" y="927100"/>
                </a:lnTo>
                <a:lnTo>
                  <a:pt x="7338278" y="812800"/>
                </a:lnTo>
                <a:lnTo>
                  <a:pt x="7338249" y="571500"/>
                </a:lnTo>
                <a:close/>
              </a:path>
              <a:path extrusionOk="0" h="6096000" w="7408545">
                <a:moveTo>
                  <a:pt x="7403579" y="927100"/>
                </a:moveTo>
                <a:lnTo>
                  <a:pt x="7341220" y="927100"/>
                </a:lnTo>
                <a:lnTo>
                  <a:pt x="7342013" y="1079500"/>
                </a:lnTo>
                <a:lnTo>
                  <a:pt x="7342709" y="1231900"/>
                </a:lnTo>
                <a:lnTo>
                  <a:pt x="7343193" y="1358900"/>
                </a:lnTo>
                <a:lnTo>
                  <a:pt x="7343448" y="1435100"/>
                </a:lnTo>
                <a:lnTo>
                  <a:pt x="7343721" y="1536700"/>
                </a:lnTo>
                <a:lnTo>
                  <a:pt x="7343846" y="1765300"/>
                </a:lnTo>
                <a:lnTo>
                  <a:pt x="7343381" y="2552700"/>
                </a:lnTo>
                <a:lnTo>
                  <a:pt x="7343259" y="2603500"/>
                </a:lnTo>
                <a:lnTo>
                  <a:pt x="7403640" y="2603500"/>
                </a:lnTo>
                <a:lnTo>
                  <a:pt x="7403153" y="2197100"/>
                </a:lnTo>
                <a:lnTo>
                  <a:pt x="7403383" y="2171700"/>
                </a:lnTo>
                <a:lnTo>
                  <a:pt x="7403468" y="2146300"/>
                </a:lnTo>
                <a:lnTo>
                  <a:pt x="7403550" y="2095500"/>
                </a:lnTo>
                <a:lnTo>
                  <a:pt x="7403579" y="927100"/>
                </a:lnTo>
                <a:close/>
              </a:path>
              <a:path extrusionOk="0" h="6096000" w="7408545">
                <a:moveTo>
                  <a:pt x="7333036" y="76200"/>
                </a:moveTo>
                <a:lnTo>
                  <a:pt x="7196807" y="76200"/>
                </a:lnTo>
                <a:lnTo>
                  <a:pt x="7225298" y="88900"/>
                </a:lnTo>
                <a:lnTo>
                  <a:pt x="7239545" y="88900"/>
                </a:lnTo>
                <a:lnTo>
                  <a:pt x="7262004" y="101600"/>
                </a:lnTo>
                <a:lnTo>
                  <a:pt x="7282289" y="114300"/>
                </a:lnTo>
                <a:lnTo>
                  <a:pt x="7299980" y="139700"/>
                </a:lnTo>
                <a:lnTo>
                  <a:pt x="7303196" y="145264"/>
                </a:lnTo>
                <a:lnTo>
                  <a:pt x="7312804" y="152400"/>
                </a:lnTo>
                <a:lnTo>
                  <a:pt x="7325827" y="177800"/>
                </a:lnTo>
                <a:lnTo>
                  <a:pt x="7327444" y="190500"/>
                </a:lnTo>
                <a:lnTo>
                  <a:pt x="7398853" y="190500"/>
                </a:lnTo>
                <a:lnTo>
                  <a:pt x="7404026" y="228600"/>
                </a:lnTo>
                <a:lnTo>
                  <a:pt x="7405579" y="254000"/>
                </a:lnTo>
                <a:lnTo>
                  <a:pt x="7405235" y="292100"/>
                </a:lnTo>
                <a:lnTo>
                  <a:pt x="7404720" y="317500"/>
                </a:lnTo>
                <a:lnTo>
                  <a:pt x="7404451" y="673100"/>
                </a:lnTo>
                <a:lnTo>
                  <a:pt x="7403640" y="2603500"/>
                </a:lnTo>
                <a:lnTo>
                  <a:pt x="7407300" y="2603500"/>
                </a:lnTo>
                <a:lnTo>
                  <a:pt x="7407999" y="304800"/>
                </a:lnTo>
                <a:lnTo>
                  <a:pt x="7408541" y="254000"/>
                </a:lnTo>
                <a:lnTo>
                  <a:pt x="7400605" y="190500"/>
                </a:lnTo>
                <a:lnTo>
                  <a:pt x="7384048" y="139700"/>
                </a:lnTo>
                <a:lnTo>
                  <a:pt x="7372667" y="127000"/>
                </a:lnTo>
                <a:lnTo>
                  <a:pt x="7344504" y="88900"/>
                </a:lnTo>
                <a:lnTo>
                  <a:pt x="7333036" y="76200"/>
                </a:lnTo>
                <a:close/>
              </a:path>
              <a:path extrusionOk="0" h="6096000" w="7408545">
                <a:moveTo>
                  <a:pt x="7342596" y="1473200"/>
                </a:moveTo>
                <a:lnTo>
                  <a:pt x="7342416" y="1485900"/>
                </a:lnTo>
                <a:lnTo>
                  <a:pt x="7342196" y="1574800"/>
                </a:lnTo>
                <a:lnTo>
                  <a:pt x="7341836" y="1765300"/>
                </a:lnTo>
                <a:lnTo>
                  <a:pt x="7341166" y="2286000"/>
                </a:lnTo>
                <a:lnTo>
                  <a:pt x="7341045" y="2362200"/>
                </a:lnTo>
                <a:lnTo>
                  <a:pt x="7340929" y="2400300"/>
                </a:lnTo>
                <a:lnTo>
                  <a:pt x="7342981" y="2400300"/>
                </a:lnTo>
                <a:lnTo>
                  <a:pt x="7342855" y="2108200"/>
                </a:lnTo>
                <a:lnTo>
                  <a:pt x="7342737" y="1638300"/>
                </a:lnTo>
                <a:lnTo>
                  <a:pt x="7342629" y="1485900"/>
                </a:lnTo>
                <a:lnTo>
                  <a:pt x="7342596" y="1473200"/>
                </a:lnTo>
                <a:close/>
              </a:path>
              <a:path extrusionOk="0" h="6096000" w="7408545">
                <a:moveTo>
                  <a:pt x="7189243" y="76200"/>
                </a:moveTo>
                <a:lnTo>
                  <a:pt x="7177702" y="76200"/>
                </a:lnTo>
                <a:lnTo>
                  <a:pt x="7210106" y="88900"/>
                </a:lnTo>
                <a:lnTo>
                  <a:pt x="7240757" y="101600"/>
                </a:lnTo>
                <a:lnTo>
                  <a:pt x="7293214" y="139700"/>
                </a:lnTo>
                <a:lnTo>
                  <a:pt x="7325159" y="190500"/>
                </a:lnTo>
                <a:lnTo>
                  <a:pt x="7332431" y="228600"/>
                </a:lnTo>
                <a:lnTo>
                  <a:pt x="7334719" y="279400"/>
                </a:lnTo>
                <a:lnTo>
                  <a:pt x="7334734" y="1257300"/>
                </a:lnTo>
                <a:lnTo>
                  <a:pt x="7334939" y="1358900"/>
                </a:lnTo>
                <a:lnTo>
                  <a:pt x="7335130" y="1079500"/>
                </a:lnTo>
                <a:lnTo>
                  <a:pt x="7335225" y="774700"/>
                </a:lnTo>
                <a:lnTo>
                  <a:pt x="7335341" y="635000"/>
                </a:lnTo>
                <a:lnTo>
                  <a:pt x="7335430" y="596900"/>
                </a:lnTo>
                <a:lnTo>
                  <a:pt x="7335545" y="571500"/>
                </a:lnTo>
                <a:lnTo>
                  <a:pt x="7338249" y="571500"/>
                </a:lnTo>
                <a:lnTo>
                  <a:pt x="7338247" y="406400"/>
                </a:lnTo>
                <a:lnTo>
                  <a:pt x="7404189" y="406400"/>
                </a:lnTo>
                <a:lnTo>
                  <a:pt x="7404290" y="368300"/>
                </a:lnTo>
                <a:lnTo>
                  <a:pt x="7338355" y="368300"/>
                </a:lnTo>
                <a:lnTo>
                  <a:pt x="7338593" y="317500"/>
                </a:lnTo>
                <a:lnTo>
                  <a:pt x="7338884" y="279400"/>
                </a:lnTo>
                <a:lnTo>
                  <a:pt x="7337472" y="237844"/>
                </a:lnTo>
                <a:lnTo>
                  <a:pt x="7314657" y="165100"/>
                </a:lnTo>
                <a:lnTo>
                  <a:pt x="7295702" y="139700"/>
                </a:lnTo>
                <a:lnTo>
                  <a:pt x="7275063" y="114300"/>
                </a:lnTo>
                <a:lnTo>
                  <a:pt x="7251430" y="101600"/>
                </a:lnTo>
                <a:lnTo>
                  <a:pt x="7225298" y="88900"/>
                </a:lnTo>
                <a:lnTo>
                  <a:pt x="7215231" y="88900"/>
                </a:lnTo>
                <a:lnTo>
                  <a:pt x="7189243" y="76200"/>
                </a:lnTo>
                <a:close/>
              </a:path>
              <a:path extrusionOk="0" h="6096000" w="7408545">
                <a:moveTo>
                  <a:pt x="7403791" y="635000"/>
                </a:moveTo>
                <a:lnTo>
                  <a:pt x="7339545" y="635000"/>
                </a:lnTo>
                <a:lnTo>
                  <a:pt x="7340085" y="673100"/>
                </a:lnTo>
                <a:lnTo>
                  <a:pt x="7339868" y="1257300"/>
                </a:lnTo>
                <a:lnTo>
                  <a:pt x="7341109" y="1257300"/>
                </a:lnTo>
                <a:lnTo>
                  <a:pt x="7341220" y="927100"/>
                </a:lnTo>
                <a:lnTo>
                  <a:pt x="7403579" y="927100"/>
                </a:lnTo>
                <a:lnTo>
                  <a:pt x="7403656" y="774700"/>
                </a:lnTo>
                <a:lnTo>
                  <a:pt x="7403791" y="635000"/>
                </a:lnTo>
                <a:close/>
              </a:path>
              <a:path extrusionOk="0" h="6096000" w="7408545">
                <a:moveTo>
                  <a:pt x="7404189" y="406400"/>
                </a:moveTo>
                <a:lnTo>
                  <a:pt x="7338247" y="406400"/>
                </a:lnTo>
                <a:lnTo>
                  <a:pt x="7338950" y="520700"/>
                </a:lnTo>
                <a:lnTo>
                  <a:pt x="7338686" y="812800"/>
                </a:lnTo>
                <a:lnTo>
                  <a:pt x="7338605" y="876300"/>
                </a:lnTo>
                <a:lnTo>
                  <a:pt x="7338503" y="927100"/>
                </a:lnTo>
                <a:lnTo>
                  <a:pt x="7339696" y="927100"/>
                </a:lnTo>
                <a:lnTo>
                  <a:pt x="7339545" y="635000"/>
                </a:lnTo>
                <a:lnTo>
                  <a:pt x="7403791" y="635000"/>
                </a:lnTo>
                <a:lnTo>
                  <a:pt x="7404056" y="457200"/>
                </a:lnTo>
                <a:lnTo>
                  <a:pt x="7404189" y="406400"/>
                </a:lnTo>
                <a:close/>
              </a:path>
              <a:path extrusionOk="0" h="6096000" w="7408545">
                <a:moveTo>
                  <a:pt x="7398853" y="190500"/>
                </a:moveTo>
                <a:lnTo>
                  <a:pt x="7330392" y="190500"/>
                </a:lnTo>
                <a:lnTo>
                  <a:pt x="7333817" y="203200"/>
                </a:lnTo>
                <a:lnTo>
                  <a:pt x="7336862" y="228600"/>
                </a:lnTo>
                <a:lnTo>
                  <a:pt x="7337472" y="237844"/>
                </a:lnTo>
                <a:lnTo>
                  <a:pt x="7339546" y="254000"/>
                </a:lnTo>
                <a:lnTo>
                  <a:pt x="7339550" y="317500"/>
                </a:lnTo>
                <a:lnTo>
                  <a:pt x="7338355" y="368300"/>
                </a:lnTo>
                <a:lnTo>
                  <a:pt x="7404290" y="368300"/>
                </a:lnTo>
                <a:lnTo>
                  <a:pt x="7404390" y="330200"/>
                </a:lnTo>
                <a:lnTo>
                  <a:pt x="7404978" y="292100"/>
                </a:lnTo>
                <a:lnTo>
                  <a:pt x="7405401" y="254000"/>
                </a:lnTo>
                <a:lnTo>
                  <a:pt x="7403935" y="228600"/>
                </a:lnTo>
                <a:lnTo>
                  <a:pt x="7398853" y="190500"/>
                </a:lnTo>
                <a:close/>
              </a:path>
              <a:path extrusionOk="0" h="6096000" w="7408545">
                <a:moveTo>
                  <a:pt x="7303196" y="145264"/>
                </a:moveTo>
                <a:lnTo>
                  <a:pt x="7314657" y="165100"/>
                </a:lnTo>
                <a:lnTo>
                  <a:pt x="7333023" y="203200"/>
                </a:lnTo>
                <a:lnTo>
                  <a:pt x="7337472" y="237844"/>
                </a:lnTo>
                <a:lnTo>
                  <a:pt x="7336862" y="228600"/>
                </a:lnTo>
                <a:lnTo>
                  <a:pt x="7333817" y="203200"/>
                </a:lnTo>
                <a:lnTo>
                  <a:pt x="7330392" y="190500"/>
                </a:lnTo>
                <a:lnTo>
                  <a:pt x="7327444" y="190500"/>
                </a:lnTo>
                <a:lnTo>
                  <a:pt x="7325827" y="177800"/>
                </a:lnTo>
                <a:lnTo>
                  <a:pt x="7312804" y="152400"/>
                </a:lnTo>
                <a:lnTo>
                  <a:pt x="7303196" y="145264"/>
                </a:lnTo>
                <a:close/>
              </a:path>
              <a:path extrusionOk="0" h="6096000" w="7408545">
                <a:moveTo>
                  <a:pt x="1385679" y="76200"/>
                </a:moveTo>
                <a:lnTo>
                  <a:pt x="419046" y="76200"/>
                </a:lnTo>
                <a:lnTo>
                  <a:pt x="1204410" y="88900"/>
                </a:lnTo>
                <a:lnTo>
                  <a:pt x="1336763" y="88900"/>
                </a:lnTo>
                <a:lnTo>
                  <a:pt x="1385679" y="76200"/>
                </a:lnTo>
                <a:close/>
              </a:path>
              <a:path extrusionOk="0" h="6096000" w="7408545">
                <a:moveTo>
                  <a:pt x="7196807" y="76200"/>
                </a:moveTo>
                <a:lnTo>
                  <a:pt x="7189243" y="76200"/>
                </a:lnTo>
                <a:lnTo>
                  <a:pt x="7215231" y="88900"/>
                </a:lnTo>
                <a:lnTo>
                  <a:pt x="7225298" y="88900"/>
                </a:lnTo>
                <a:lnTo>
                  <a:pt x="7196807" y="76200"/>
                </a:lnTo>
                <a:close/>
              </a:path>
              <a:path extrusionOk="0" h="6096000" w="7408545">
                <a:moveTo>
                  <a:pt x="297496" y="0"/>
                </a:moveTo>
                <a:lnTo>
                  <a:pt x="245647" y="0"/>
                </a:lnTo>
                <a:lnTo>
                  <a:pt x="216396" y="12700"/>
                </a:lnTo>
                <a:lnTo>
                  <a:pt x="322619" y="12700"/>
                </a:lnTo>
                <a:lnTo>
                  <a:pt x="297496" y="0"/>
                </a:lnTo>
                <a:close/>
              </a:path>
              <a:path extrusionOk="0" h="6096000" w="7408545">
                <a:moveTo>
                  <a:pt x="4483283" y="0"/>
                </a:moveTo>
                <a:lnTo>
                  <a:pt x="2253979" y="0"/>
                </a:lnTo>
                <a:lnTo>
                  <a:pt x="2149542" y="12700"/>
                </a:lnTo>
                <a:lnTo>
                  <a:pt x="4387022" y="12700"/>
                </a:lnTo>
                <a:lnTo>
                  <a:pt x="4483283" y="0"/>
                </a:lnTo>
                <a:close/>
              </a:path>
            </a:pathLst>
          </a:custGeom>
          <a:solidFill>
            <a:srgbClr val="FF401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4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4" name="Shape 4854"/>
        <p:cNvGrpSpPr/>
        <p:nvPr/>
      </p:nvGrpSpPr>
      <p:grpSpPr>
        <a:xfrm>
          <a:off x="0" y="0"/>
          <a:ext cx="0" cy="0"/>
          <a:chOff x="0" y="0"/>
          <a:chExt cx="0" cy="0"/>
        </a:xfrm>
      </p:grpSpPr>
      <p:sp>
        <p:nvSpPr>
          <p:cNvPr id="4855" name="Google Shape;4855;p5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get_dupes()</a:t>
            </a:r>
            <a:endParaRPr/>
          </a:p>
        </p:txBody>
      </p:sp>
      <p:pic>
        <p:nvPicPr>
          <p:cNvPr id="4856" name="Google Shape;4856;p547"/>
          <p:cNvPicPr preferRelativeResize="0"/>
          <p:nvPr/>
        </p:nvPicPr>
        <p:blipFill>
          <a:blip r:embed="rId3">
            <a:alphaModFix/>
          </a:blip>
          <a:stretch>
            <a:fillRect/>
          </a:stretch>
        </p:blipFill>
        <p:spPr>
          <a:xfrm>
            <a:off x="344225" y="1619325"/>
            <a:ext cx="7008174" cy="1863175"/>
          </a:xfrm>
          <a:prstGeom prst="rect">
            <a:avLst/>
          </a:prstGeom>
          <a:noFill/>
          <a:ln>
            <a:noFill/>
          </a:ln>
        </p:spPr>
      </p:pic>
    </p:spTree>
  </p:cSld>
  <p:clrMapOvr>
    <a:masterClrMapping/>
  </p:clrMapOvr>
</p:sld>
</file>

<file path=ppt/slides/slide4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0" name="Shape 4860"/>
        <p:cNvGrpSpPr/>
        <p:nvPr/>
      </p:nvGrpSpPr>
      <p:grpSpPr>
        <a:xfrm>
          <a:off x="0" y="0"/>
          <a:ext cx="0" cy="0"/>
          <a:chOff x="0" y="0"/>
          <a:chExt cx="0" cy="0"/>
        </a:xfrm>
      </p:grpSpPr>
      <p:sp>
        <p:nvSpPr>
          <p:cNvPr id="4861" name="Google Shape;4861;p5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4862" name="Google Shape;4862;p548"/>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How many duplicate emails are in the survey data set?</a:t>
            </a:r>
            <a:endParaRPr/>
          </a:p>
          <a:p>
            <a:pPr indent="-368300" lvl="0" marL="457200" rtl="0" algn="l">
              <a:spcBef>
                <a:spcPts val="0"/>
              </a:spcBef>
              <a:spcAft>
                <a:spcPts val="0"/>
              </a:spcAft>
              <a:buSzPts val="2200"/>
              <a:buChar char="●"/>
            </a:pPr>
            <a:r>
              <a:rPr lang="en"/>
              <a:t>Hint: </a:t>
            </a:r>
            <a:endParaRPr/>
          </a:p>
          <a:p>
            <a:pPr indent="-368300" lvl="1" marL="914400" rtl="0" algn="l">
              <a:spcBef>
                <a:spcPts val="0"/>
              </a:spcBef>
              <a:spcAft>
                <a:spcPts val="0"/>
              </a:spcAft>
              <a:buSzPts val="2200"/>
              <a:buChar char="○"/>
            </a:pPr>
            <a:r>
              <a:rPr lang="en"/>
              <a:t>Use group_by() and count()</a:t>
            </a:r>
            <a:endParaRPr/>
          </a:p>
          <a:p>
            <a:pPr indent="-368300" lvl="1" marL="914400" rtl="0" algn="l">
              <a:spcBef>
                <a:spcPts val="0"/>
              </a:spcBef>
              <a:spcAft>
                <a:spcPts val="0"/>
              </a:spcAft>
              <a:buSzPts val="2200"/>
              <a:buChar char="○"/>
            </a:pPr>
            <a:r>
              <a:rPr lang="en"/>
              <a:t>Use clean_dupes() </a:t>
            </a:r>
            <a:endParaRPr/>
          </a:p>
        </p:txBody>
      </p:sp>
    </p:spTree>
  </p:cSld>
  <p:clrMapOvr>
    <a:masterClrMapping/>
  </p:clrMapOvr>
</p:sld>
</file>

<file path=ppt/slides/slide4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6" name="Shape 4866"/>
        <p:cNvGrpSpPr/>
        <p:nvPr/>
      </p:nvGrpSpPr>
      <p:grpSpPr>
        <a:xfrm>
          <a:off x="0" y="0"/>
          <a:ext cx="0" cy="0"/>
          <a:chOff x="0" y="0"/>
          <a:chExt cx="0" cy="0"/>
        </a:xfrm>
      </p:grpSpPr>
      <p:sp>
        <p:nvSpPr>
          <p:cNvPr id="4867" name="Google Shape;4867;p549"/>
          <p:cNvSpPr/>
          <p:nvPr/>
        </p:nvSpPr>
        <p:spPr>
          <a:xfrm>
            <a:off x="283250" y="1566775"/>
            <a:ext cx="3717900" cy="1767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5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 duplicates using group_by() and count()</a:t>
            </a:r>
            <a:endParaRPr/>
          </a:p>
        </p:txBody>
      </p:sp>
      <p:sp>
        <p:nvSpPr>
          <p:cNvPr id="4869" name="Google Shape;4869;p549"/>
          <p:cNvSpPr txBox="1"/>
          <p:nvPr>
            <p:ph idx="1" type="body"/>
          </p:nvPr>
        </p:nvSpPr>
        <p:spPr>
          <a:xfrm>
            <a:off x="311700" y="1582875"/>
            <a:ext cx="3512400" cy="182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df_raw %&gt;% </a:t>
            </a:r>
            <a:endParaRPr sz="1800">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  group_by(e) 	%&gt;% </a:t>
            </a:r>
            <a:endParaRPr sz="1800">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  count() 		%&gt;% </a:t>
            </a:r>
            <a:endParaRPr sz="1800">
              <a:latin typeface="Courier New"/>
              <a:ea typeface="Courier New"/>
              <a:cs typeface="Courier New"/>
              <a:sym typeface="Courier New"/>
            </a:endParaRPr>
          </a:p>
          <a:p>
            <a:pPr indent="0" lvl="0" marL="45720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  arrange(desc(n))</a:t>
            </a:r>
            <a:endParaRPr sz="1800">
              <a:latin typeface="Courier New"/>
              <a:ea typeface="Courier New"/>
              <a:cs typeface="Courier New"/>
              <a:sym typeface="Courier New"/>
            </a:endParaRPr>
          </a:p>
          <a:p>
            <a:pPr indent="0" lvl="0" marL="0" rtl="0" algn="l">
              <a:spcBef>
                <a:spcPts val="0"/>
              </a:spcBef>
              <a:spcAft>
                <a:spcPts val="1600"/>
              </a:spcAft>
              <a:buNone/>
            </a:pPr>
            <a:r>
              <a:t/>
            </a:r>
            <a:endParaRPr sz="1800"/>
          </a:p>
        </p:txBody>
      </p:sp>
      <p:graphicFrame>
        <p:nvGraphicFramePr>
          <p:cNvPr id="4870" name="Google Shape;4870;p549"/>
          <p:cNvGraphicFramePr/>
          <p:nvPr/>
        </p:nvGraphicFramePr>
        <p:xfrm>
          <a:off x="5141325" y="1556925"/>
          <a:ext cx="3000000" cy="3000000"/>
        </p:xfrm>
        <a:graphic>
          <a:graphicData uri="http://schemas.openxmlformats.org/drawingml/2006/table">
            <a:tbl>
              <a:tblPr>
                <a:noFill/>
                <a:tableStyleId>{205B085C-3DC4-481E-B959-868796377C1B}</a:tableStyleId>
              </a:tblPr>
              <a:tblGrid>
                <a:gridCol w="2705100"/>
                <a:gridCol w="352425"/>
              </a:tblGrid>
              <a:tr h="276225">
                <a:tc>
                  <a:txBody>
                    <a:bodyPr/>
                    <a:lstStyle/>
                    <a:p>
                      <a:pPr indent="0" lvl="0" marL="0" rtl="0" algn="l">
                        <a:lnSpc>
                          <a:spcPct val="115000"/>
                        </a:lnSpc>
                        <a:spcBef>
                          <a:spcPts val="0"/>
                        </a:spcBef>
                        <a:spcAft>
                          <a:spcPts val="0"/>
                        </a:spcAft>
                        <a:buNone/>
                      </a:pPr>
                      <a:r>
                        <a:rPr b="1" lang="en" sz="900">
                          <a:latin typeface="Verdana"/>
                          <a:ea typeface="Verdana"/>
                          <a:cs typeface="Verdana"/>
                          <a:sym typeface="Verdana"/>
                        </a:rPr>
                        <a:t>e</a:t>
                      </a:r>
                      <a:endParaRPr b="1" sz="900">
                        <a:latin typeface="Verdana"/>
                        <a:ea typeface="Verdana"/>
                        <a:cs typeface="Verdana"/>
                        <a:sym typeface="Verdana"/>
                      </a:endParaRPr>
                    </a:p>
                    <a:p>
                      <a:pPr indent="0" lvl="0" marL="0" rtl="0" algn="l">
                        <a:lnSpc>
                          <a:spcPct val="115000"/>
                        </a:lnSpc>
                        <a:spcBef>
                          <a:spcPts val="0"/>
                        </a:spcBef>
                        <a:spcAft>
                          <a:spcPts val="0"/>
                        </a:spcAft>
                        <a:buNone/>
                      </a:pPr>
                      <a:r>
                        <a:rPr lang="en" sz="850">
                          <a:latin typeface="Verdana"/>
                          <a:ea typeface="Verdana"/>
                          <a:cs typeface="Verdana"/>
                          <a:sym typeface="Verdana"/>
                        </a:rPr>
                        <a:t>&lt;chr&gt;</a:t>
                      </a:r>
                      <a:endParaRPr sz="850">
                        <a:latin typeface="Verdana"/>
                        <a:ea typeface="Verdana"/>
                        <a:cs typeface="Verdana"/>
                        <a:sym typeface="Verdana"/>
                      </a:endParaRPr>
                    </a:p>
                  </a:txBody>
                  <a:tcPr marT="91425" marB="28575" marR="57150" marL="57150">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900">
                          <a:latin typeface="Verdana"/>
                          <a:ea typeface="Verdana"/>
                          <a:cs typeface="Verdana"/>
                          <a:sym typeface="Verdana"/>
                        </a:rPr>
                        <a:t>n</a:t>
                      </a:r>
                      <a:endParaRPr b="1" sz="900">
                        <a:latin typeface="Verdana"/>
                        <a:ea typeface="Verdana"/>
                        <a:cs typeface="Verdana"/>
                        <a:sym typeface="Verdana"/>
                      </a:endParaRPr>
                    </a:p>
                    <a:p>
                      <a:pPr indent="0" lvl="0" marL="0" rtl="0" algn="r">
                        <a:lnSpc>
                          <a:spcPct val="115000"/>
                        </a:lnSpc>
                        <a:spcBef>
                          <a:spcPts val="0"/>
                        </a:spcBef>
                        <a:spcAft>
                          <a:spcPts val="0"/>
                        </a:spcAft>
                        <a:buNone/>
                      </a:pPr>
                      <a:r>
                        <a:rPr lang="en" sz="850">
                          <a:latin typeface="Verdana"/>
                          <a:ea typeface="Verdana"/>
                          <a:cs typeface="Verdana"/>
                          <a:sym typeface="Verdana"/>
                        </a:rPr>
                        <a:t>&lt;int&gt;</a:t>
                      </a:r>
                      <a:endParaRPr sz="850">
                        <a:latin typeface="Verdana"/>
                        <a:ea typeface="Verdana"/>
                        <a:cs typeface="Verdana"/>
                        <a:sym typeface="Verdana"/>
                      </a:endParaRPr>
                    </a:p>
                  </a:txBody>
                  <a:tcPr marT="91425" marB="28575" marR="57150" marL="57150">
                    <a:lnB cap="flat" cmpd="sng" w="9525">
                      <a:solidFill>
                        <a:srgbClr val="000000"/>
                      </a:solidFill>
                      <a:prstDash val="solid"/>
                      <a:round/>
                      <a:headEnd len="sm" w="sm" type="none"/>
                      <a:tailEnd len="sm" w="sm" type="none"/>
                    </a:lnB>
                  </a:tcPr>
                </a:tc>
              </a:tr>
              <a:tr h="20002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OttisMann@me.com</a:t>
                      </a:r>
                      <a:endParaRPr sz="900">
                        <a:latin typeface="Verdana"/>
                        <a:ea typeface="Verdana"/>
                        <a:cs typeface="Verdana"/>
                        <a:sym typeface="Verdana"/>
                      </a:endParaRPr>
                    </a:p>
                  </a:txBody>
                  <a:tcPr marT="19050" marB="19050" marR="57150" marL="57150">
                    <a:lnT cap="flat" cmpd="sng" w="9525">
                      <a:solidFill>
                        <a:srgbClr val="000000"/>
                      </a:solidFill>
                      <a:prstDash val="solid"/>
                      <a:round/>
                      <a:headEnd len="sm" w="sm" type="none"/>
                      <a:tailEnd len="sm" w="sm" type="none"/>
                    </a:lnT>
                  </a:tcPr>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12</a:t>
                      </a:r>
                      <a:endParaRPr sz="900">
                        <a:latin typeface="Verdana"/>
                        <a:ea typeface="Verdana"/>
                        <a:cs typeface="Verdana"/>
                        <a:sym typeface="Verdana"/>
                      </a:endParaRPr>
                    </a:p>
                  </a:txBody>
                  <a:tcPr marT="19050" marB="19050" marR="57150" marL="57150">
                    <a:lnT cap="flat" cmpd="sng" w="9525">
                      <a:solidFill>
                        <a:srgbClr val="000000"/>
                      </a:solidFill>
                      <a:prstDash val="solid"/>
                      <a:round/>
                      <a:headEnd len="sm" w="sm" type="none"/>
                      <a:tailEnd len="sm" w="sm" type="none"/>
                    </a:lnT>
                  </a:tcPr>
                </a:tc>
              </a:tr>
              <a:tr h="20002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AraceliZulauf@hotmail.com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7</a:t>
                      </a:r>
                      <a:endParaRPr sz="900">
                        <a:latin typeface="Verdana"/>
                        <a:ea typeface="Verdana"/>
                        <a:cs typeface="Verdana"/>
                        <a:sym typeface="Verdana"/>
                      </a:endParaRPr>
                    </a:p>
                  </a:txBody>
                  <a:tcPr marT="19050" marB="19050" marR="57150" marL="57150"/>
                </a:tc>
              </a:tr>
              <a:tr h="20002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RomiePacochaI@hotmail.com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6</a:t>
                      </a:r>
                      <a:endParaRPr sz="900">
                        <a:latin typeface="Verdana"/>
                        <a:ea typeface="Verdana"/>
                        <a:cs typeface="Verdana"/>
                        <a:sym typeface="Verdana"/>
                      </a:endParaRPr>
                    </a:p>
                  </a:txBody>
                  <a:tcPr marT="19050" marB="19050" marR="57150" marL="57150"/>
                </a:tc>
              </a:tr>
              <a:tr h="20002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JoettaLittel@yahoo.com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5</a:t>
                      </a:r>
                      <a:endParaRPr sz="900">
                        <a:latin typeface="Verdana"/>
                        <a:ea typeface="Verdana"/>
                        <a:cs typeface="Verdana"/>
                        <a:sym typeface="Verdana"/>
                      </a:endParaRPr>
                    </a:p>
                  </a:txBody>
                  <a:tcPr marT="19050" marB="19050" marR="57150" marL="57150"/>
                </a:tc>
              </a:tr>
              <a:tr h="20002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MarcelloGerlach@gmail.com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5</a:t>
                      </a:r>
                      <a:endParaRPr sz="900">
                        <a:latin typeface="Verdana"/>
                        <a:ea typeface="Verdana"/>
                        <a:cs typeface="Verdana"/>
                        <a:sym typeface="Verdana"/>
                      </a:endParaRPr>
                    </a:p>
                  </a:txBody>
                  <a:tcPr marT="19050" marB="19050" marR="57150" marL="57150"/>
                </a:tc>
              </a:tr>
              <a:tr h="20002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AaliyahMertz@hotmail.com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1</a:t>
                      </a:r>
                      <a:endParaRPr sz="900">
                        <a:latin typeface="Verdana"/>
                        <a:ea typeface="Verdana"/>
                        <a:cs typeface="Verdana"/>
                        <a:sym typeface="Verdana"/>
                      </a:endParaRPr>
                    </a:p>
                  </a:txBody>
                  <a:tcPr marT="19050" marB="19050" marR="57150" marL="57150"/>
                </a:tc>
              </a:tr>
              <a:tr h="20002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AbrahamHowell@yahoo.com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1</a:t>
                      </a:r>
                      <a:endParaRPr sz="900">
                        <a:latin typeface="Verdana"/>
                        <a:ea typeface="Verdana"/>
                        <a:cs typeface="Verdana"/>
                        <a:sym typeface="Verdana"/>
                      </a:endParaRPr>
                    </a:p>
                  </a:txBody>
                  <a:tcPr marT="19050" marB="19050" marR="57150" marL="57150"/>
                </a:tc>
              </a:tr>
              <a:tr h="20002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AdellVandervort@yahoo.com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1</a:t>
                      </a:r>
                      <a:endParaRPr sz="900">
                        <a:latin typeface="Verdana"/>
                        <a:ea typeface="Verdana"/>
                        <a:cs typeface="Verdana"/>
                        <a:sym typeface="Verdana"/>
                      </a:endParaRPr>
                    </a:p>
                  </a:txBody>
                  <a:tcPr marT="19050" marB="19050" marR="57150" marL="57150"/>
                </a:tc>
              </a:tr>
              <a:tr h="20002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AdrainBeahan@me.com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1</a:t>
                      </a:r>
                      <a:endParaRPr sz="900">
                        <a:latin typeface="Verdana"/>
                        <a:ea typeface="Verdana"/>
                        <a:cs typeface="Verdana"/>
                        <a:sym typeface="Verdana"/>
                      </a:endParaRPr>
                    </a:p>
                  </a:txBody>
                  <a:tcPr marT="19050" marB="19050" marR="57150" marL="57150"/>
                </a:tc>
              </a:tr>
              <a:tr h="361950">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AdrainBlick@hotmail.com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1</a:t>
                      </a:r>
                      <a:endParaRPr sz="900">
                        <a:latin typeface="Verdana"/>
                        <a:ea typeface="Verdana"/>
                        <a:cs typeface="Verdana"/>
                        <a:sym typeface="Verdana"/>
                      </a:endParaRPr>
                    </a:p>
                    <a:p>
                      <a:pPr indent="0" lvl="0" marL="0" rtl="0" algn="r">
                        <a:lnSpc>
                          <a:spcPct val="145000"/>
                        </a:lnSpc>
                        <a:spcBef>
                          <a:spcPts val="0"/>
                        </a:spcBef>
                        <a:spcAft>
                          <a:spcPts val="0"/>
                        </a:spcAft>
                        <a:buNone/>
                      </a:pPr>
                      <a:r>
                        <a:t/>
                      </a:r>
                      <a:endParaRPr sz="900">
                        <a:latin typeface="Verdana"/>
                        <a:ea typeface="Verdana"/>
                        <a:cs typeface="Verdana"/>
                        <a:sym typeface="Verdana"/>
                      </a:endParaRPr>
                    </a:p>
                  </a:txBody>
                  <a:tcPr marT="19050" marB="19050" marR="57150" marL="57150"/>
                </a:tc>
              </a:tr>
            </a:tbl>
          </a:graphicData>
        </a:graphic>
      </p:graphicFrame>
    </p:spTree>
  </p:cSld>
  <p:clrMapOvr>
    <a:masterClrMapping/>
  </p:clrMapOvr>
</p:sld>
</file>

<file path=ppt/slides/slide4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4" name="Shape 4874"/>
        <p:cNvGrpSpPr/>
        <p:nvPr/>
      </p:nvGrpSpPr>
      <p:grpSpPr>
        <a:xfrm>
          <a:off x="0" y="0"/>
          <a:ext cx="0" cy="0"/>
          <a:chOff x="0" y="0"/>
          <a:chExt cx="0" cy="0"/>
        </a:xfrm>
      </p:grpSpPr>
      <p:sp>
        <p:nvSpPr>
          <p:cNvPr id="4875" name="Google Shape;4875;p550"/>
          <p:cNvSpPr/>
          <p:nvPr/>
        </p:nvSpPr>
        <p:spPr>
          <a:xfrm>
            <a:off x="327525" y="1572850"/>
            <a:ext cx="2687400" cy="1188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5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Finding duplicates using get_dupes()</a:t>
            </a:r>
            <a:endParaRPr/>
          </a:p>
        </p:txBody>
      </p:sp>
      <p:sp>
        <p:nvSpPr>
          <p:cNvPr id="4877" name="Google Shape;4877;p550"/>
          <p:cNvSpPr txBox="1"/>
          <p:nvPr>
            <p:ph idx="1" type="body"/>
          </p:nvPr>
        </p:nvSpPr>
        <p:spPr>
          <a:xfrm>
            <a:off x="311700" y="1572850"/>
            <a:ext cx="2625600" cy="99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df_raw %&gt;% </a:t>
            </a:r>
            <a:endParaRPr sz="1800">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sz="1800">
                <a:latin typeface="Courier New"/>
                <a:ea typeface="Courier New"/>
                <a:cs typeface="Courier New"/>
                <a:sym typeface="Courier New"/>
              </a:rPr>
              <a:t> 	 get_dupes(e)</a:t>
            </a:r>
            <a:endParaRPr sz="1800">
              <a:latin typeface="Courier New"/>
              <a:ea typeface="Courier New"/>
              <a:cs typeface="Courier New"/>
              <a:sym typeface="Courier New"/>
            </a:endParaRPr>
          </a:p>
          <a:p>
            <a:pPr indent="0" lvl="0" marL="0" rtl="0" algn="l">
              <a:spcBef>
                <a:spcPts val="0"/>
              </a:spcBef>
              <a:spcAft>
                <a:spcPts val="1600"/>
              </a:spcAft>
              <a:buNone/>
            </a:pPr>
            <a:r>
              <a:t/>
            </a:r>
            <a:endParaRPr/>
          </a:p>
        </p:txBody>
      </p:sp>
      <p:graphicFrame>
        <p:nvGraphicFramePr>
          <p:cNvPr id="4878" name="Google Shape;4878;p550"/>
          <p:cNvGraphicFramePr/>
          <p:nvPr/>
        </p:nvGraphicFramePr>
        <p:xfrm>
          <a:off x="4166175" y="1572865"/>
          <a:ext cx="3000000" cy="3000000"/>
        </p:xfrm>
        <a:graphic>
          <a:graphicData uri="http://schemas.openxmlformats.org/drawingml/2006/table">
            <a:tbl>
              <a:tblPr>
                <a:noFill/>
                <a:tableStyleId>{205B085C-3DC4-481E-B959-868796377C1B}</a:tableStyleId>
              </a:tblPr>
              <a:tblGrid>
                <a:gridCol w="1726600"/>
                <a:gridCol w="1097100"/>
                <a:gridCol w="1528775"/>
                <a:gridCol w="403000"/>
              </a:tblGrid>
              <a:tr h="421925">
                <a:tc>
                  <a:txBody>
                    <a:bodyPr/>
                    <a:lstStyle/>
                    <a:p>
                      <a:pPr indent="0" lvl="0" marL="0" rtl="0" algn="l">
                        <a:lnSpc>
                          <a:spcPct val="115000"/>
                        </a:lnSpc>
                        <a:spcBef>
                          <a:spcPts val="0"/>
                        </a:spcBef>
                        <a:spcAft>
                          <a:spcPts val="0"/>
                        </a:spcAft>
                        <a:buNone/>
                      </a:pPr>
                      <a:r>
                        <a:rPr b="1" lang="en" sz="900">
                          <a:latin typeface="Verdana"/>
                          <a:ea typeface="Verdana"/>
                          <a:cs typeface="Verdana"/>
                          <a:sym typeface="Verdana"/>
                        </a:rPr>
                        <a:t>e</a:t>
                      </a:r>
                      <a:endParaRPr b="1" sz="900">
                        <a:latin typeface="Verdana"/>
                        <a:ea typeface="Verdana"/>
                        <a:cs typeface="Verdana"/>
                        <a:sym typeface="Verdana"/>
                      </a:endParaRPr>
                    </a:p>
                    <a:p>
                      <a:pPr indent="0" lvl="0" marL="0" rtl="0" algn="l">
                        <a:lnSpc>
                          <a:spcPct val="115000"/>
                        </a:lnSpc>
                        <a:spcBef>
                          <a:spcPts val="0"/>
                        </a:spcBef>
                        <a:spcAft>
                          <a:spcPts val="0"/>
                        </a:spcAft>
                        <a:buNone/>
                      </a:pPr>
                      <a:r>
                        <a:rPr lang="en" sz="850">
                          <a:latin typeface="Verdana"/>
                          <a:ea typeface="Verdana"/>
                          <a:cs typeface="Verdana"/>
                          <a:sym typeface="Verdana"/>
                        </a:rPr>
                        <a:t>&lt;chr&gt;</a:t>
                      </a:r>
                      <a:endParaRPr sz="850">
                        <a:latin typeface="Verdana"/>
                        <a:ea typeface="Verdana"/>
                        <a:cs typeface="Verdana"/>
                        <a:sym typeface="Verdana"/>
                      </a:endParaRPr>
                    </a:p>
                  </a:txBody>
                  <a:tcPr marT="91425" marB="28575" marR="57150" marL="57150">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900">
                          <a:latin typeface="Verdana"/>
                          <a:ea typeface="Verdana"/>
                          <a:cs typeface="Verdana"/>
                          <a:sym typeface="Verdana"/>
                        </a:rPr>
                        <a:t>dupe_count</a:t>
                      </a:r>
                      <a:endParaRPr b="1" sz="900">
                        <a:latin typeface="Verdana"/>
                        <a:ea typeface="Verdana"/>
                        <a:cs typeface="Verdana"/>
                        <a:sym typeface="Verdana"/>
                      </a:endParaRPr>
                    </a:p>
                    <a:p>
                      <a:pPr indent="0" lvl="0" marL="0" rtl="0" algn="r">
                        <a:lnSpc>
                          <a:spcPct val="115000"/>
                        </a:lnSpc>
                        <a:spcBef>
                          <a:spcPts val="0"/>
                        </a:spcBef>
                        <a:spcAft>
                          <a:spcPts val="0"/>
                        </a:spcAft>
                        <a:buNone/>
                      </a:pPr>
                      <a:r>
                        <a:rPr lang="en" sz="850">
                          <a:latin typeface="Verdana"/>
                          <a:ea typeface="Verdana"/>
                          <a:cs typeface="Verdana"/>
                          <a:sym typeface="Verdana"/>
                        </a:rPr>
                        <a:t>&lt;int&gt;</a:t>
                      </a:r>
                      <a:endParaRPr sz="850">
                        <a:latin typeface="Verdana"/>
                        <a:ea typeface="Verdana"/>
                        <a:cs typeface="Verdana"/>
                        <a:sym typeface="Verdana"/>
                      </a:endParaRPr>
                    </a:p>
                  </a:txBody>
                  <a:tcPr marT="91425" marB="28575" marR="57150" marL="57150">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b="1" lang="en" sz="900">
                          <a:latin typeface="Verdana"/>
                          <a:ea typeface="Verdana"/>
                          <a:cs typeface="Verdana"/>
                          <a:sym typeface="Verdana"/>
                        </a:rPr>
                        <a:t>StartDate</a:t>
                      </a:r>
                      <a:endParaRPr b="1" sz="900">
                        <a:latin typeface="Verdana"/>
                        <a:ea typeface="Verdana"/>
                        <a:cs typeface="Verdana"/>
                        <a:sym typeface="Verdana"/>
                      </a:endParaRPr>
                    </a:p>
                    <a:p>
                      <a:pPr indent="0" lvl="0" marL="0" rtl="0" algn="r">
                        <a:lnSpc>
                          <a:spcPct val="115000"/>
                        </a:lnSpc>
                        <a:spcBef>
                          <a:spcPts val="0"/>
                        </a:spcBef>
                        <a:spcAft>
                          <a:spcPts val="0"/>
                        </a:spcAft>
                        <a:buNone/>
                      </a:pPr>
                      <a:r>
                        <a:rPr lang="en" sz="850">
                          <a:latin typeface="Verdana"/>
                          <a:ea typeface="Verdana"/>
                          <a:cs typeface="Verdana"/>
                          <a:sym typeface="Verdana"/>
                        </a:rPr>
                        <a:t>&lt;S3: POSIXct&gt;</a:t>
                      </a:r>
                      <a:endParaRPr sz="850">
                        <a:latin typeface="Verdana"/>
                        <a:ea typeface="Verdana"/>
                        <a:cs typeface="Verdana"/>
                        <a:sym typeface="Verdana"/>
                      </a:endParaRPr>
                    </a:p>
                  </a:txBody>
                  <a:tcPr marT="91425" marB="28575" marR="57150" marL="57150">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28575" marR="57150" marL="57150" anchor="ctr">
                    <a:lnB cap="flat" cmpd="sng" w="9525">
                      <a:solidFill>
                        <a:srgbClr val="000000"/>
                      </a:solidFill>
                      <a:prstDash val="solid"/>
                      <a:round/>
                      <a:headEnd len="sm" w="sm" type="none"/>
                      <a:tailEnd len="sm" w="sm" type="none"/>
                    </a:lnB>
                  </a:tcPr>
                </a:tc>
              </a:tr>
              <a:tr h="24427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AraceliZulauf@hotmail.com</a:t>
                      </a:r>
                      <a:endParaRPr sz="900">
                        <a:latin typeface="Verdana"/>
                        <a:ea typeface="Verdana"/>
                        <a:cs typeface="Verdana"/>
                        <a:sym typeface="Verdana"/>
                      </a:endParaRPr>
                    </a:p>
                  </a:txBody>
                  <a:tcPr marT="19050" marB="19050" marR="57150" marL="57150">
                    <a:lnT cap="flat" cmpd="sng" w="9525">
                      <a:solidFill>
                        <a:srgbClr val="000000"/>
                      </a:solidFill>
                      <a:prstDash val="solid"/>
                      <a:round/>
                      <a:headEnd len="sm" w="sm" type="none"/>
                      <a:tailEnd len="sm" w="sm" type="none"/>
                    </a:lnT>
                  </a:tcPr>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7</a:t>
                      </a:r>
                      <a:endParaRPr sz="900">
                        <a:latin typeface="Verdana"/>
                        <a:ea typeface="Verdana"/>
                        <a:cs typeface="Verdana"/>
                        <a:sym typeface="Verdana"/>
                      </a:endParaRPr>
                    </a:p>
                  </a:txBody>
                  <a:tcPr marT="19050" marB="19050" marR="57150" marL="57150">
                    <a:lnT cap="flat" cmpd="sng" w="9525">
                      <a:solidFill>
                        <a:srgbClr val="000000"/>
                      </a:solidFill>
                      <a:prstDash val="solid"/>
                      <a:round/>
                      <a:headEnd len="sm" w="sm" type="none"/>
                      <a:tailEnd len="sm" w="sm" type="none"/>
                    </a:lnT>
                  </a:tcPr>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2019-08-23 11:49:27</a:t>
                      </a:r>
                      <a:endParaRPr sz="900">
                        <a:latin typeface="Verdana"/>
                        <a:ea typeface="Verdana"/>
                        <a:cs typeface="Verdana"/>
                        <a:sym typeface="Verdana"/>
                      </a:endParaRPr>
                    </a:p>
                  </a:txBody>
                  <a:tcPr marT="19050" marB="19050" marR="57150" marL="57150">
                    <a:lnT cap="flat" cmpd="sng" w="9525">
                      <a:solidFill>
                        <a:srgbClr val="000000"/>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19050" marB="19050" marR="57150" marL="57150">
                    <a:lnT cap="flat" cmpd="sng" w="9525">
                      <a:solidFill>
                        <a:srgbClr val="000000"/>
                      </a:solidFill>
                      <a:prstDash val="solid"/>
                      <a:round/>
                      <a:headEnd len="sm" w="sm" type="none"/>
                      <a:tailEnd len="sm" w="sm" type="none"/>
                    </a:lnT>
                  </a:tcPr>
                </a:tc>
              </a:tr>
              <a:tr h="24427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AraceliZulauf@hotmail.com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7</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2019-08-23 11:49:27</a:t>
                      </a:r>
                      <a:endParaRPr sz="900">
                        <a:latin typeface="Verdana"/>
                        <a:ea typeface="Verdana"/>
                        <a:cs typeface="Verdana"/>
                        <a:sym typeface="Verdana"/>
                      </a:endParaRPr>
                    </a:p>
                  </a:txBody>
                  <a:tcPr marT="19050" marB="19050" marR="57150" marL="57150"/>
                </a:tc>
                <a:tc>
                  <a:txBody>
                    <a:bodyPr/>
                    <a:lstStyle/>
                    <a:p>
                      <a:pPr indent="0" lvl="0" marL="0" rtl="0" algn="l">
                        <a:spcBef>
                          <a:spcPts val="0"/>
                        </a:spcBef>
                        <a:spcAft>
                          <a:spcPts val="0"/>
                        </a:spcAft>
                        <a:buNone/>
                      </a:pPr>
                      <a:r>
                        <a:t/>
                      </a:r>
                      <a:endParaRPr/>
                    </a:p>
                  </a:txBody>
                  <a:tcPr marT="19050" marB="19050" marR="57150" marL="57150"/>
                </a:tc>
              </a:tr>
              <a:tr h="24427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AraceliZulauf@hotmail.com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7</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2019-08-23 11:49:28</a:t>
                      </a:r>
                      <a:endParaRPr sz="900">
                        <a:latin typeface="Verdana"/>
                        <a:ea typeface="Verdana"/>
                        <a:cs typeface="Verdana"/>
                        <a:sym typeface="Verdana"/>
                      </a:endParaRPr>
                    </a:p>
                  </a:txBody>
                  <a:tcPr marT="19050" marB="19050" marR="57150" marL="57150"/>
                </a:tc>
                <a:tc>
                  <a:txBody>
                    <a:bodyPr/>
                    <a:lstStyle/>
                    <a:p>
                      <a:pPr indent="0" lvl="0" marL="0" rtl="0" algn="l">
                        <a:spcBef>
                          <a:spcPts val="0"/>
                        </a:spcBef>
                        <a:spcAft>
                          <a:spcPts val="0"/>
                        </a:spcAft>
                        <a:buNone/>
                      </a:pPr>
                      <a:r>
                        <a:t/>
                      </a:r>
                      <a:endParaRPr/>
                    </a:p>
                  </a:txBody>
                  <a:tcPr marT="19050" marB="19050" marR="57150" marL="57150"/>
                </a:tc>
              </a:tr>
              <a:tr h="24427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AraceliZulauf@hotmail.com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7</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2019-08-23 11:49:28</a:t>
                      </a:r>
                      <a:endParaRPr sz="900">
                        <a:latin typeface="Verdana"/>
                        <a:ea typeface="Verdana"/>
                        <a:cs typeface="Verdana"/>
                        <a:sym typeface="Verdana"/>
                      </a:endParaRPr>
                    </a:p>
                  </a:txBody>
                  <a:tcPr marT="19050" marB="19050" marR="57150" marL="57150"/>
                </a:tc>
                <a:tc>
                  <a:txBody>
                    <a:bodyPr/>
                    <a:lstStyle/>
                    <a:p>
                      <a:pPr indent="0" lvl="0" marL="0" rtl="0" algn="l">
                        <a:spcBef>
                          <a:spcPts val="0"/>
                        </a:spcBef>
                        <a:spcAft>
                          <a:spcPts val="0"/>
                        </a:spcAft>
                        <a:buNone/>
                      </a:pPr>
                      <a:r>
                        <a:t/>
                      </a:r>
                      <a:endParaRPr/>
                    </a:p>
                  </a:txBody>
                  <a:tcPr marT="19050" marB="19050" marR="57150" marL="57150"/>
                </a:tc>
              </a:tr>
              <a:tr h="24427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AraceliZulauf@hotmail.com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7</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2019-08-23 11:49:28</a:t>
                      </a:r>
                      <a:endParaRPr sz="900">
                        <a:latin typeface="Verdana"/>
                        <a:ea typeface="Verdana"/>
                        <a:cs typeface="Verdana"/>
                        <a:sym typeface="Verdana"/>
                      </a:endParaRPr>
                    </a:p>
                  </a:txBody>
                  <a:tcPr marT="19050" marB="19050" marR="57150" marL="57150"/>
                </a:tc>
                <a:tc>
                  <a:txBody>
                    <a:bodyPr/>
                    <a:lstStyle/>
                    <a:p>
                      <a:pPr indent="0" lvl="0" marL="0" rtl="0" algn="l">
                        <a:spcBef>
                          <a:spcPts val="0"/>
                        </a:spcBef>
                        <a:spcAft>
                          <a:spcPts val="0"/>
                        </a:spcAft>
                        <a:buNone/>
                      </a:pPr>
                      <a:r>
                        <a:t/>
                      </a:r>
                      <a:endParaRPr/>
                    </a:p>
                  </a:txBody>
                  <a:tcPr marT="19050" marB="19050" marR="57150" marL="57150"/>
                </a:tc>
              </a:tr>
              <a:tr h="24427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AraceliZulauf@hotmail.com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7</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2019-08-23 11:49:29</a:t>
                      </a:r>
                      <a:endParaRPr sz="900">
                        <a:latin typeface="Verdana"/>
                        <a:ea typeface="Verdana"/>
                        <a:cs typeface="Verdana"/>
                        <a:sym typeface="Verdana"/>
                      </a:endParaRPr>
                    </a:p>
                  </a:txBody>
                  <a:tcPr marT="19050" marB="19050" marR="57150" marL="57150"/>
                </a:tc>
                <a:tc>
                  <a:txBody>
                    <a:bodyPr/>
                    <a:lstStyle/>
                    <a:p>
                      <a:pPr indent="0" lvl="0" marL="0" rtl="0" algn="l">
                        <a:spcBef>
                          <a:spcPts val="0"/>
                        </a:spcBef>
                        <a:spcAft>
                          <a:spcPts val="0"/>
                        </a:spcAft>
                        <a:buNone/>
                      </a:pPr>
                      <a:r>
                        <a:t/>
                      </a:r>
                      <a:endParaRPr/>
                    </a:p>
                  </a:txBody>
                  <a:tcPr marT="19050" marB="19050" marR="57150" marL="57150"/>
                </a:tc>
              </a:tr>
              <a:tr h="24427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AraceliZulauf@hotmail.com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7</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2019-08-23 11:49:29</a:t>
                      </a:r>
                      <a:endParaRPr sz="900">
                        <a:latin typeface="Verdana"/>
                        <a:ea typeface="Verdana"/>
                        <a:cs typeface="Verdana"/>
                        <a:sym typeface="Verdana"/>
                      </a:endParaRPr>
                    </a:p>
                  </a:txBody>
                  <a:tcPr marT="19050" marB="19050" marR="57150" marL="57150"/>
                </a:tc>
                <a:tc>
                  <a:txBody>
                    <a:bodyPr/>
                    <a:lstStyle/>
                    <a:p>
                      <a:pPr indent="0" lvl="0" marL="0" rtl="0" algn="l">
                        <a:spcBef>
                          <a:spcPts val="0"/>
                        </a:spcBef>
                        <a:spcAft>
                          <a:spcPts val="0"/>
                        </a:spcAft>
                        <a:buNone/>
                      </a:pPr>
                      <a:r>
                        <a:t/>
                      </a:r>
                      <a:endParaRPr/>
                    </a:p>
                  </a:txBody>
                  <a:tcPr marT="19050" marB="19050" marR="57150" marL="57150"/>
                </a:tc>
              </a:tr>
              <a:tr h="24427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JoettaLittel@yahoo.com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5</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2019-08-23 11:49:24</a:t>
                      </a:r>
                      <a:endParaRPr sz="900">
                        <a:latin typeface="Verdana"/>
                        <a:ea typeface="Verdana"/>
                        <a:cs typeface="Verdana"/>
                        <a:sym typeface="Verdana"/>
                      </a:endParaRPr>
                    </a:p>
                  </a:txBody>
                  <a:tcPr marT="19050" marB="19050" marR="57150" marL="57150"/>
                </a:tc>
                <a:tc>
                  <a:txBody>
                    <a:bodyPr/>
                    <a:lstStyle/>
                    <a:p>
                      <a:pPr indent="0" lvl="0" marL="0" rtl="0" algn="l">
                        <a:spcBef>
                          <a:spcPts val="0"/>
                        </a:spcBef>
                        <a:spcAft>
                          <a:spcPts val="0"/>
                        </a:spcAft>
                        <a:buNone/>
                      </a:pPr>
                      <a:r>
                        <a:t/>
                      </a:r>
                      <a:endParaRPr/>
                    </a:p>
                  </a:txBody>
                  <a:tcPr marT="19050" marB="19050" marR="57150" marL="57150"/>
                </a:tc>
              </a:tr>
              <a:tr h="244275">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JoettaLittel@yahoo.com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5</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2019-08-23 11:49:24</a:t>
                      </a:r>
                      <a:endParaRPr sz="900">
                        <a:latin typeface="Verdana"/>
                        <a:ea typeface="Verdana"/>
                        <a:cs typeface="Verdana"/>
                        <a:sym typeface="Verdana"/>
                      </a:endParaRPr>
                    </a:p>
                  </a:txBody>
                  <a:tcPr marT="19050" marB="19050" marR="57150" marL="57150"/>
                </a:tc>
                <a:tc>
                  <a:txBody>
                    <a:bodyPr/>
                    <a:lstStyle/>
                    <a:p>
                      <a:pPr indent="0" lvl="0" marL="0" rtl="0" algn="l">
                        <a:spcBef>
                          <a:spcPts val="0"/>
                        </a:spcBef>
                        <a:spcAft>
                          <a:spcPts val="0"/>
                        </a:spcAft>
                        <a:buNone/>
                      </a:pPr>
                      <a:r>
                        <a:t/>
                      </a:r>
                      <a:endParaRPr/>
                    </a:p>
                  </a:txBody>
                  <a:tcPr marT="19050" marB="19050" marR="57150" marL="57150"/>
                </a:tc>
              </a:tr>
              <a:tr h="350350">
                <a:tc>
                  <a:txBody>
                    <a:bodyPr/>
                    <a:lstStyle/>
                    <a:p>
                      <a:pPr indent="0" lvl="0" marL="0" rtl="0" algn="l">
                        <a:lnSpc>
                          <a:spcPct val="145000"/>
                        </a:lnSpc>
                        <a:spcBef>
                          <a:spcPts val="0"/>
                        </a:spcBef>
                        <a:spcAft>
                          <a:spcPts val="0"/>
                        </a:spcAft>
                        <a:buNone/>
                      </a:pPr>
                      <a:r>
                        <a:rPr lang="en" sz="900">
                          <a:latin typeface="Verdana"/>
                          <a:ea typeface="Verdana"/>
                          <a:cs typeface="Verdana"/>
                          <a:sym typeface="Verdana"/>
                        </a:rPr>
                        <a:t>JoettaLittel@yahoo.com</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5</a:t>
                      </a:r>
                      <a:endParaRPr sz="900">
                        <a:latin typeface="Verdana"/>
                        <a:ea typeface="Verdana"/>
                        <a:cs typeface="Verdana"/>
                        <a:sym typeface="Verdana"/>
                      </a:endParaRPr>
                    </a:p>
                  </a:txBody>
                  <a:tcPr marT="19050" marB="19050" marR="57150" marL="57150"/>
                </a:tc>
                <a:tc>
                  <a:txBody>
                    <a:bodyPr/>
                    <a:lstStyle/>
                    <a:p>
                      <a:pPr indent="0" lvl="0" marL="0" rtl="0" algn="r">
                        <a:lnSpc>
                          <a:spcPct val="145000"/>
                        </a:lnSpc>
                        <a:spcBef>
                          <a:spcPts val="0"/>
                        </a:spcBef>
                        <a:spcAft>
                          <a:spcPts val="0"/>
                        </a:spcAft>
                        <a:buNone/>
                      </a:pPr>
                      <a:r>
                        <a:rPr lang="en" sz="900">
                          <a:latin typeface="Verdana"/>
                          <a:ea typeface="Verdana"/>
                          <a:cs typeface="Verdana"/>
                          <a:sym typeface="Verdana"/>
                        </a:rPr>
                        <a:t>2019-08-23 11:49:24</a:t>
                      </a:r>
                      <a:endParaRPr sz="900">
                        <a:latin typeface="Verdana"/>
                        <a:ea typeface="Verdana"/>
                        <a:cs typeface="Verdana"/>
                        <a:sym typeface="Verdana"/>
                      </a:endParaRPr>
                    </a:p>
                  </a:txBody>
                  <a:tcPr marT="19050" marB="19050" marR="57150" marL="57150"/>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4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2" name="Shape 4882"/>
        <p:cNvGrpSpPr/>
        <p:nvPr/>
      </p:nvGrpSpPr>
      <p:grpSpPr>
        <a:xfrm>
          <a:off x="0" y="0"/>
          <a:ext cx="0" cy="0"/>
          <a:chOff x="0" y="0"/>
          <a:chExt cx="0" cy="0"/>
        </a:xfrm>
      </p:grpSpPr>
      <p:sp>
        <p:nvSpPr>
          <p:cNvPr id="4883" name="Google Shape;4883;p5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Your Turn</a:t>
            </a:r>
            <a:endParaRPr/>
          </a:p>
        </p:txBody>
      </p:sp>
      <p:sp>
        <p:nvSpPr>
          <p:cNvPr id="4884" name="Google Shape;4884;p551"/>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p>
            <a:pPr indent="-368300" lvl="0" marL="457200" rtl="0" algn="l">
              <a:spcBef>
                <a:spcPts val="0"/>
              </a:spcBef>
              <a:spcAft>
                <a:spcPts val="0"/>
              </a:spcAft>
              <a:buSzPts val="2200"/>
              <a:buChar char="●"/>
            </a:pPr>
            <a:r>
              <a:rPr lang="en"/>
              <a:t>Remove all of the duplicate emails</a:t>
            </a:r>
            <a:endParaRPr/>
          </a:p>
          <a:p>
            <a:pPr indent="-368300" lvl="0" marL="457200" rtl="0" algn="l">
              <a:spcBef>
                <a:spcPts val="0"/>
              </a:spcBef>
              <a:spcAft>
                <a:spcPts val="0"/>
              </a:spcAft>
              <a:buSzPts val="2200"/>
              <a:buChar char="●"/>
            </a:pPr>
            <a:r>
              <a:rPr lang="en"/>
              <a:t>Keep the the email with the </a:t>
            </a:r>
            <a:r>
              <a:rPr i="1" lang="en"/>
              <a:t>first</a:t>
            </a:r>
            <a:r>
              <a:rPr lang="en"/>
              <a:t> StartDate</a:t>
            </a:r>
            <a:endParaRPr/>
          </a:p>
          <a:p>
            <a:pPr indent="0" lvl="0" marL="0" rtl="0" algn="l">
              <a:spcBef>
                <a:spcPts val="1600"/>
              </a:spcBef>
              <a:spcAft>
                <a:spcPts val="1600"/>
              </a:spcAft>
              <a:buNone/>
            </a:pPr>
            <a:r>
              <a:t/>
            </a:r>
            <a:endParaRPr/>
          </a:p>
        </p:txBody>
      </p:sp>
    </p:spTree>
  </p:cSld>
  <p:clrMapOvr>
    <a:masterClrMapping/>
  </p:clrMapOvr>
</p:sld>
</file>

<file path=ppt/slides/slide4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8" name="Shape 4888"/>
        <p:cNvGrpSpPr/>
        <p:nvPr/>
      </p:nvGrpSpPr>
      <p:grpSpPr>
        <a:xfrm>
          <a:off x="0" y="0"/>
          <a:ext cx="0" cy="0"/>
          <a:chOff x="0" y="0"/>
          <a:chExt cx="0" cy="0"/>
        </a:xfrm>
      </p:grpSpPr>
      <p:sp>
        <p:nvSpPr>
          <p:cNvPr id="4889" name="Google Shape;4889;p552"/>
          <p:cNvSpPr/>
          <p:nvPr/>
        </p:nvSpPr>
        <p:spPr>
          <a:xfrm>
            <a:off x="244825" y="1043200"/>
            <a:ext cx="7547400" cy="3183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552"/>
          <p:cNvSpPr txBox="1"/>
          <p:nvPr>
            <p:ph idx="1" type="body"/>
          </p:nvPr>
        </p:nvSpPr>
        <p:spPr>
          <a:xfrm>
            <a:off x="311700" y="1236000"/>
            <a:ext cx="8280000" cy="3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df_raw &lt;- </a:t>
            </a:r>
            <a:endParaRPr>
              <a:latin typeface="Courier New"/>
              <a:ea typeface="Courier New"/>
              <a:cs typeface="Courier New"/>
              <a:sym typeface="Courier New"/>
            </a:endParaRPr>
          </a:p>
          <a:p>
            <a:pPr indent="457200" lvl="0" marL="457200" rtl="0" algn="l">
              <a:spcBef>
                <a:spcPts val="0"/>
              </a:spcBef>
              <a:spcAft>
                <a:spcPts val="0"/>
              </a:spcAft>
              <a:buClr>
                <a:schemeClr val="dk1"/>
              </a:buClr>
              <a:buSzPts val="1100"/>
              <a:buFont typeface="Arial"/>
              <a:buNone/>
            </a:pPr>
            <a:r>
              <a:rPr lang="en">
                <a:latin typeface="Courier New"/>
                <a:ea typeface="Courier New"/>
                <a:cs typeface="Courier New"/>
                <a:sym typeface="Courier New"/>
              </a:rPr>
              <a:t>df_raw 		%&gt;% </a:t>
            </a:r>
            <a:endParaRPr>
              <a:latin typeface="Courier New"/>
              <a:ea typeface="Courier New"/>
              <a:cs typeface="Courier New"/>
              <a:sym typeface="Courier New"/>
            </a:endParaRPr>
          </a:p>
          <a:p>
            <a:pPr indent="457200" lvl="0" marL="457200" rtl="0" algn="l">
              <a:spcBef>
                <a:spcPts val="0"/>
              </a:spcBef>
              <a:spcAft>
                <a:spcPts val="0"/>
              </a:spcAft>
              <a:buClr>
                <a:schemeClr val="dk1"/>
              </a:buClr>
              <a:buSzPts val="1100"/>
              <a:buFont typeface="Arial"/>
              <a:buNone/>
            </a:pPr>
            <a:r>
              <a:rPr lang="en">
                <a:latin typeface="Courier New"/>
                <a:ea typeface="Courier New"/>
                <a:cs typeface="Courier New"/>
                <a:sym typeface="Courier New"/>
              </a:rPr>
              <a:t>group_by(e) 	%&gt;% </a:t>
            </a:r>
            <a:endParaRPr>
              <a:latin typeface="Courier New"/>
              <a:ea typeface="Courier New"/>
              <a:cs typeface="Courier New"/>
              <a:sym typeface="Courier New"/>
            </a:endParaRPr>
          </a:p>
          <a:p>
            <a:pPr indent="457200" lvl="0" marL="457200" rtl="0" algn="l">
              <a:spcBef>
                <a:spcPts val="0"/>
              </a:spcBef>
              <a:spcAft>
                <a:spcPts val="0"/>
              </a:spcAft>
              <a:buClr>
                <a:schemeClr val="dk1"/>
              </a:buClr>
              <a:buSzPts val="1100"/>
              <a:buFont typeface="Arial"/>
              <a:buNone/>
            </a:pPr>
            <a:r>
              <a:rPr lang="en">
                <a:latin typeface="Courier New"/>
                <a:ea typeface="Courier New"/>
                <a:cs typeface="Courier New"/>
                <a:sym typeface="Courier New"/>
              </a:rPr>
              <a:t>slice(which.min(StartDate)) %&gt;% </a:t>
            </a:r>
            <a:endParaRPr>
              <a:latin typeface="Courier New"/>
              <a:ea typeface="Courier New"/>
              <a:cs typeface="Courier New"/>
              <a:sym typeface="Courier New"/>
            </a:endParaRPr>
          </a:p>
          <a:p>
            <a:pPr indent="457200" lvl="0" marL="457200" rtl="0" algn="l">
              <a:spcBef>
                <a:spcPts val="0"/>
              </a:spcBef>
              <a:spcAft>
                <a:spcPts val="0"/>
              </a:spcAft>
              <a:buClr>
                <a:schemeClr val="dk1"/>
              </a:buClr>
              <a:buSzPts val="1100"/>
              <a:buFont typeface="Arial"/>
              <a:buNone/>
            </a:pPr>
            <a:r>
              <a:rPr lang="en">
                <a:latin typeface="Courier New"/>
                <a:ea typeface="Courier New"/>
                <a:cs typeface="Courier New"/>
                <a:sym typeface="Courier New"/>
              </a:rPr>
              <a:t>ungroup()</a:t>
            </a:r>
            <a:endParaRPr>
              <a:latin typeface="Courier New"/>
              <a:ea typeface="Courier New"/>
              <a:cs typeface="Courier New"/>
              <a:sym typeface="Courier New"/>
            </a:endParaRPr>
          </a:p>
          <a:p>
            <a:pPr indent="0" lvl="0" marL="0" rtl="0" algn="l">
              <a:spcBef>
                <a:spcPts val="0"/>
              </a:spcBef>
              <a:spcAft>
                <a:spcPts val="1600"/>
              </a:spcAft>
              <a:buNone/>
            </a:pPr>
            <a:r>
              <a:t/>
            </a:r>
            <a:endParaRPr/>
          </a:p>
        </p:txBody>
      </p:sp>
    </p:spTree>
  </p:cSld>
  <p:clrMapOvr>
    <a:masterClrMapping/>
  </p:clrMapOvr>
</p:sld>
</file>

<file path=ppt/slides/slide4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4" name="Shape 4894"/>
        <p:cNvGrpSpPr/>
        <p:nvPr/>
      </p:nvGrpSpPr>
      <p:grpSpPr>
        <a:xfrm>
          <a:off x="0" y="0"/>
          <a:ext cx="0" cy="0"/>
          <a:chOff x="0" y="0"/>
          <a:chExt cx="0" cy="0"/>
        </a:xfrm>
      </p:grpSpPr>
      <p:sp>
        <p:nvSpPr>
          <p:cNvPr id="4895" name="Google Shape;4895;p553"/>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Going foward</a:t>
            </a:r>
            <a:endParaRPr/>
          </a:p>
        </p:txBody>
      </p:sp>
      <p:sp>
        <p:nvSpPr>
          <p:cNvPr id="4896" name="Google Shape;4896;p553"/>
          <p:cNvSpPr txBox="1"/>
          <p:nvPr>
            <p:ph idx="1" type="subTitle"/>
          </p:nvPr>
        </p:nvSpPr>
        <p:spPr>
          <a:xfrm>
            <a:off x="476255" y="1605878"/>
            <a:ext cx="6505800" cy="56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11 </a:t>
            </a:r>
            <a:endParaRPr/>
          </a:p>
        </p:txBody>
      </p:sp>
      <p:sp>
        <p:nvSpPr>
          <p:cNvPr id="4897" name="Google Shape;4897;p553"/>
          <p:cNvSpPr txBox="1"/>
          <p:nvPr/>
        </p:nvSpPr>
        <p:spPr>
          <a:xfrm>
            <a:off x="7154585" y="4644675"/>
            <a:ext cx="1889100" cy="337800"/>
          </a:xfrm>
          <a:prstGeom prst="rect">
            <a:avLst/>
          </a:prstGeom>
          <a:noFill/>
          <a:ln>
            <a:noFill/>
          </a:ln>
        </p:spPr>
        <p:txBody>
          <a:bodyPr anchorCtr="0" anchor="t" bIns="41575" lIns="41575" spcFirstLastPara="1" rIns="41575" wrap="square" tIns="41575">
            <a:noAutofit/>
          </a:bodyPr>
          <a:lstStyle/>
          <a:p>
            <a:pPr indent="0" lvl="0" marL="0" rtl="0" algn="r">
              <a:spcBef>
                <a:spcPts val="0"/>
              </a:spcBef>
              <a:spcAft>
                <a:spcPts val="0"/>
              </a:spcAft>
              <a:buNone/>
            </a:pPr>
            <a:r>
              <a:rPr b="1" lang="en" sz="1400">
                <a:solidFill>
                  <a:srgbClr val="FFFFFF"/>
                </a:solidFill>
                <a:latin typeface="Questrial"/>
                <a:ea typeface="Questrial"/>
                <a:cs typeface="Questrial"/>
                <a:sym typeface="Questrial"/>
              </a:rPr>
              <a:t>Back to </a:t>
            </a:r>
            <a:r>
              <a:rPr b="1" lang="en" sz="1400" u="sng">
                <a:solidFill>
                  <a:srgbClr val="0096FF"/>
                </a:solidFill>
                <a:latin typeface="Questrial"/>
                <a:ea typeface="Questrial"/>
                <a:cs typeface="Questrial"/>
                <a:sym typeface="Questrial"/>
                <a:hlinkClick/>
              </a:rPr>
              <a:t>TOC</a:t>
            </a:r>
            <a:endParaRPr b="1" sz="1400">
              <a:solidFill>
                <a:srgbClr val="0096FF"/>
              </a:solidFill>
              <a:latin typeface="Questrial"/>
              <a:ea typeface="Questrial"/>
              <a:cs typeface="Questrial"/>
              <a:sym typeface="Questrial"/>
            </a:endParaRPr>
          </a:p>
        </p:txBody>
      </p:sp>
    </p:spTree>
  </p:cSld>
  <p:clrMapOvr>
    <a:masterClrMapping/>
  </p:clrMapOvr>
</p:sld>
</file>

<file path=ppt/slides/slide4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1" name="Shape 4901"/>
        <p:cNvGrpSpPr/>
        <p:nvPr/>
      </p:nvGrpSpPr>
      <p:grpSpPr>
        <a:xfrm>
          <a:off x="0" y="0"/>
          <a:ext cx="0" cy="0"/>
          <a:chOff x="0" y="0"/>
          <a:chExt cx="0" cy="0"/>
        </a:xfrm>
      </p:grpSpPr>
      <p:sp>
        <p:nvSpPr>
          <p:cNvPr id="4902" name="Google Shape;4902;p554"/>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Installing packages</a:t>
            </a:r>
            <a:endParaRPr/>
          </a:p>
        </p:txBody>
      </p:sp>
    </p:spTree>
  </p:cSld>
  <p:clrMapOvr>
    <a:masterClrMapping/>
  </p:clrMapOvr>
</p:sld>
</file>

<file path=ppt/slides/slide4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06" name="Shape 4906"/>
        <p:cNvGrpSpPr/>
        <p:nvPr/>
      </p:nvGrpSpPr>
      <p:grpSpPr>
        <a:xfrm>
          <a:off x="0" y="0"/>
          <a:ext cx="0" cy="0"/>
          <a:chOff x="0" y="0"/>
          <a:chExt cx="0" cy="0"/>
        </a:xfrm>
      </p:grpSpPr>
      <p:sp>
        <p:nvSpPr>
          <p:cNvPr id="4907" name="Google Shape;4907;p555"/>
          <p:cNvSpPr/>
          <p:nvPr/>
        </p:nvSpPr>
        <p:spPr>
          <a:xfrm>
            <a:off x="505114" y="1009055"/>
            <a:ext cx="8103700" cy="574105"/>
          </a:xfrm>
          <a:custGeom>
            <a:rect b="b" l="l" r="r" t="t"/>
            <a:pathLst>
              <a:path extrusionOk="0" h="1929765" w="14535785">
                <a:moveTo>
                  <a:pt x="0" y="0"/>
                </a:moveTo>
                <a:lnTo>
                  <a:pt x="14535638" y="0"/>
                </a:lnTo>
                <a:lnTo>
                  <a:pt x="14535638" y="1929733"/>
                </a:lnTo>
                <a:lnTo>
                  <a:pt x="0" y="1929733"/>
                </a:lnTo>
                <a:lnTo>
                  <a:pt x="0" y="0"/>
                </a:lnTo>
                <a:close/>
              </a:path>
            </a:pathLst>
          </a:custGeom>
          <a:solidFill>
            <a:srgbClr val="F0F2F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08" name="Google Shape;4908;p555"/>
          <p:cNvSpPr txBox="1"/>
          <p:nvPr/>
        </p:nvSpPr>
        <p:spPr>
          <a:xfrm>
            <a:off x="505114" y="1009055"/>
            <a:ext cx="8103600" cy="574800"/>
          </a:xfrm>
          <a:prstGeom prst="rect">
            <a:avLst/>
          </a:prstGeom>
          <a:noFill/>
          <a:ln cap="flat" cmpd="sng" w="9525">
            <a:solidFill>
              <a:srgbClr val="000000"/>
            </a:solidFill>
            <a:prstDash val="solid"/>
            <a:round/>
            <a:headEnd len="sm" w="sm" type="none"/>
            <a:tailEnd len="sm" w="sm" type="none"/>
          </a:ln>
        </p:spPr>
        <p:txBody>
          <a:bodyPr anchorCtr="0" anchor="t" bIns="0" lIns="0" spcFirstLastPara="1" rIns="0" wrap="square" tIns="78550">
            <a:noAutofit/>
          </a:bodyPr>
          <a:lstStyle/>
          <a:p>
            <a:pPr indent="0" lvl="0" marL="76200" marR="368300" rtl="0" algn="l">
              <a:lnSpc>
                <a:spcPct val="112300"/>
              </a:lnSpc>
              <a:spcBef>
                <a:spcPts val="0"/>
              </a:spcBef>
              <a:spcAft>
                <a:spcPts val="0"/>
              </a:spcAft>
              <a:buNone/>
            </a:pPr>
            <a:r>
              <a:rPr lang="en" sz="1600">
                <a:solidFill>
                  <a:srgbClr val="0365C0"/>
                </a:solidFill>
                <a:latin typeface="Questrial"/>
                <a:ea typeface="Questrial"/>
                <a:cs typeface="Questrial"/>
                <a:sym typeface="Questrial"/>
              </a:rPr>
              <a:t>install.packages(c("tidyverse", "fivethirtyeight",  "babynames", "nycflights13", "skimr"))</a:t>
            </a:r>
            <a:endParaRPr sz="1600">
              <a:latin typeface="Questrial"/>
              <a:ea typeface="Questrial"/>
              <a:cs typeface="Questrial"/>
              <a:sym typeface="Questrial"/>
            </a:endParaRPr>
          </a:p>
        </p:txBody>
      </p:sp>
      <p:sp>
        <p:nvSpPr>
          <p:cNvPr id="4909" name="Google Shape;4909;p555"/>
          <p:cNvSpPr/>
          <p:nvPr/>
        </p:nvSpPr>
        <p:spPr>
          <a:xfrm>
            <a:off x="4546873" y="640670"/>
            <a:ext cx="86099" cy="83788"/>
          </a:xfrm>
          <a:custGeom>
            <a:rect b="b" l="l" r="r" t="t"/>
            <a:pathLst>
              <a:path extrusionOk="0" h="184150" w="189229">
                <a:moveTo>
                  <a:pt x="119093" y="0"/>
                </a:moveTo>
                <a:lnTo>
                  <a:pt x="0" y="129465"/>
                </a:lnTo>
                <a:lnTo>
                  <a:pt x="189012" y="183826"/>
                </a:lnTo>
                <a:lnTo>
                  <a:pt x="119093"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4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3" name="Shape 4913"/>
        <p:cNvGrpSpPr/>
        <p:nvPr/>
      </p:nvGrpSpPr>
      <p:grpSpPr>
        <a:xfrm>
          <a:off x="0" y="0"/>
          <a:ext cx="0" cy="0"/>
          <a:chOff x="0" y="0"/>
          <a:chExt cx="0" cy="0"/>
        </a:xfrm>
      </p:grpSpPr>
      <p:sp>
        <p:nvSpPr>
          <p:cNvPr id="4914" name="Google Shape;4914;p556"/>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More packages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62"/>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Prework: Setting up your laptop</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F7F7F7"/>
        </a:solidFill>
      </p:bgPr>
    </p:bg>
    <p:spTree>
      <p:nvGrpSpPr>
        <p:cNvPr id="613" name="Shape 613"/>
        <p:cNvGrpSpPr/>
        <p:nvPr/>
      </p:nvGrpSpPr>
      <p:grpSpPr>
        <a:xfrm>
          <a:off x="0" y="0"/>
          <a:ext cx="0" cy="0"/>
          <a:chOff x="0" y="0"/>
          <a:chExt cx="0" cy="0"/>
        </a:xfrm>
      </p:grpSpPr>
      <p:sp>
        <p:nvSpPr>
          <p:cNvPr id="614" name="Google Shape;614;p107"/>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615" name="Google Shape;615;p107"/>
          <p:cNvSpPr txBox="1"/>
          <p:nvPr/>
        </p:nvSpPr>
        <p:spPr>
          <a:xfrm>
            <a:off x="549999" y="1345375"/>
            <a:ext cx="4259100" cy="2635500"/>
          </a:xfrm>
          <a:prstGeom prst="rect">
            <a:avLst/>
          </a:prstGeom>
          <a:noFill/>
          <a:ln>
            <a:noFill/>
          </a:ln>
        </p:spPr>
        <p:txBody>
          <a:bodyPr anchorCtr="0" anchor="t" bIns="0" lIns="0" spcFirstLastPara="1" rIns="0" wrap="square" tIns="170100">
            <a:noAutofit/>
          </a:bodyPr>
          <a:lstStyle/>
          <a:p>
            <a:pPr indent="-342900" lvl="0" marL="457200" marR="0" rtl="0" algn="l">
              <a:lnSpc>
                <a:spcPct val="115000"/>
              </a:lnSpc>
              <a:spcBef>
                <a:spcPts val="0"/>
              </a:spcBef>
              <a:spcAft>
                <a:spcPts val="0"/>
              </a:spcAft>
              <a:buSzPts val="1800"/>
              <a:buFont typeface="Questrial"/>
              <a:buChar char="●"/>
            </a:pPr>
            <a:r>
              <a:rPr lang="en" sz="1800">
                <a:latin typeface="Questrial"/>
                <a:ea typeface="Questrial"/>
                <a:cs typeface="Questrial"/>
                <a:sym typeface="Questrial"/>
              </a:rPr>
              <a:t>Go back to your file</a:t>
            </a:r>
            <a:r>
              <a:rPr lang="en" sz="1800">
                <a:latin typeface="Questrial"/>
                <a:ea typeface="Questrial"/>
                <a:cs typeface="Questrial"/>
                <a:sym typeface="Questrial"/>
              </a:rPr>
              <a:t> </a:t>
            </a:r>
            <a:r>
              <a:rPr lang="en" sz="1800">
                <a:solidFill>
                  <a:srgbClr val="51A7F9"/>
                </a:solidFill>
                <a:latin typeface="Questrial"/>
                <a:ea typeface="Questrial"/>
                <a:cs typeface="Questrial"/>
                <a:sym typeface="Questrial"/>
              </a:rPr>
              <a:t>01-Intro.Rmd</a:t>
            </a:r>
            <a:endParaRPr sz="1800">
              <a:latin typeface="Questrial"/>
              <a:ea typeface="Questrial"/>
              <a:cs typeface="Questrial"/>
              <a:sym typeface="Questrial"/>
            </a:endParaRPr>
          </a:p>
        </p:txBody>
      </p:sp>
    </p:spTree>
  </p:cSld>
  <p:clrMapOvr>
    <a:masterClrMapping/>
  </p:clrMapOvr>
</p:sld>
</file>

<file path=ppt/slides/slide5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18" name="Shape 4918"/>
        <p:cNvGrpSpPr/>
        <p:nvPr/>
      </p:nvGrpSpPr>
      <p:grpSpPr>
        <a:xfrm>
          <a:off x="0" y="0"/>
          <a:ext cx="0" cy="0"/>
          <a:chOff x="0" y="0"/>
          <a:chExt cx="0" cy="0"/>
        </a:xfrm>
      </p:grpSpPr>
      <p:sp>
        <p:nvSpPr>
          <p:cNvPr id="4919" name="Google Shape;4919;p557"/>
          <p:cNvSpPr/>
          <p:nvPr/>
        </p:nvSpPr>
        <p:spPr>
          <a:xfrm>
            <a:off x="1359000" y="1431259"/>
            <a:ext cx="6570000" cy="2394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20" name="Google Shape;4920;p557"/>
          <p:cNvSpPr txBox="1"/>
          <p:nvPr/>
        </p:nvSpPr>
        <p:spPr>
          <a:xfrm>
            <a:off x="1437261" y="4599238"/>
            <a:ext cx="5869200" cy="263100"/>
          </a:xfrm>
          <a:prstGeom prst="rect">
            <a:avLst/>
          </a:prstGeom>
          <a:noFill/>
          <a:ln>
            <a:noFill/>
          </a:ln>
        </p:spPr>
        <p:txBody>
          <a:bodyPr anchorCtr="0" anchor="t" bIns="0" lIns="0" spcFirstLastPara="1" rIns="0" wrap="square" tIns="7225">
            <a:noAutofit/>
          </a:bodyPr>
          <a:lstStyle/>
          <a:p>
            <a:pPr indent="0" lvl="0" marL="0" marR="0" rtl="0" algn="l">
              <a:lnSpc>
                <a:spcPct val="100000"/>
              </a:lnSpc>
              <a:spcBef>
                <a:spcPts val="0"/>
              </a:spcBef>
              <a:spcAft>
                <a:spcPts val="0"/>
              </a:spcAft>
              <a:buNone/>
            </a:pPr>
            <a:r>
              <a:rPr lang="en" sz="1600">
                <a:latin typeface="Gill Sans"/>
                <a:ea typeface="Gill Sans"/>
                <a:cs typeface="Gill Sans"/>
                <a:sym typeface="Gill Sans"/>
              </a:rPr>
              <a:t>From </a:t>
            </a:r>
            <a:r>
              <a:rPr i="1" lang="en" sz="1600">
                <a:latin typeface="Gill Sans"/>
                <a:ea typeface="Gill Sans"/>
                <a:cs typeface="Gill Sans"/>
                <a:sym typeface="Gill Sans"/>
              </a:rPr>
              <a:t>R for Data Science </a:t>
            </a:r>
            <a:r>
              <a:rPr lang="en" sz="1600">
                <a:latin typeface="Gill Sans"/>
                <a:ea typeface="Gill Sans"/>
                <a:cs typeface="Gill Sans"/>
                <a:sym typeface="Gill Sans"/>
              </a:rPr>
              <a:t>by Hadley Wickham and Garrett Grolemund.</a:t>
            </a:r>
            <a:endParaRPr sz="1600">
              <a:latin typeface="Gill Sans"/>
              <a:ea typeface="Gill Sans"/>
              <a:cs typeface="Gill Sans"/>
              <a:sym typeface="Gill Sans"/>
            </a:endParaRPr>
          </a:p>
        </p:txBody>
      </p:sp>
    </p:spTree>
  </p:cSld>
  <p:clrMapOvr>
    <a:masterClrMapping/>
  </p:clrMapOvr>
</p:sld>
</file>

<file path=ppt/slides/slide5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24" name="Shape 4924"/>
        <p:cNvGrpSpPr/>
        <p:nvPr/>
      </p:nvGrpSpPr>
      <p:grpSpPr>
        <a:xfrm>
          <a:off x="0" y="0"/>
          <a:ext cx="0" cy="0"/>
          <a:chOff x="0" y="0"/>
          <a:chExt cx="0" cy="0"/>
        </a:xfrm>
      </p:grpSpPr>
      <p:sp>
        <p:nvSpPr>
          <p:cNvPr id="4925" name="Google Shape;4925;p558"/>
          <p:cNvSpPr txBox="1"/>
          <p:nvPr/>
        </p:nvSpPr>
        <p:spPr>
          <a:xfrm>
            <a:off x="575999" y="1277308"/>
            <a:ext cx="7248000" cy="3083400"/>
          </a:xfrm>
          <a:prstGeom prst="rect">
            <a:avLst/>
          </a:prstGeom>
          <a:noFill/>
          <a:ln>
            <a:noFill/>
          </a:ln>
        </p:spPr>
        <p:txBody>
          <a:bodyPr anchorCtr="0" anchor="t" bIns="0" lIns="0" spcFirstLastPara="1" rIns="0" wrap="square" tIns="5475">
            <a:noAutofit/>
          </a:bodyPr>
          <a:lstStyle/>
          <a:p>
            <a:pPr indent="0" lvl="0" marL="0" marR="774700" rtl="0" algn="l">
              <a:lnSpc>
                <a:spcPct val="105600"/>
              </a:lnSpc>
              <a:spcBef>
                <a:spcPts val="0"/>
              </a:spcBef>
              <a:spcAft>
                <a:spcPts val="0"/>
              </a:spcAft>
              <a:buNone/>
            </a:pPr>
            <a:r>
              <a:rPr lang="en" sz="1900">
                <a:latin typeface="Questrial"/>
                <a:ea typeface="Questrial"/>
                <a:cs typeface="Questrial"/>
                <a:sym typeface="Questrial"/>
              </a:rPr>
              <a:t>You are probably going to want to explore many more  packages than we discussed. </a:t>
            </a:r>
            <a:endParaRPr sz="1900">
              <a:latin typeface="Questrial"/>
              <a:ea typeface="Questrial"/>
              <a:cs typeface="Questrial"/>
              <a:sym typeface="Questrial"/>
            </a:endParaRPr>
          </a:p>
          <a:p>
            <a:pPr indent="0" lvl="0" marL="0" marR="774700" rtl="0" algn="l">
              <a:lnSpc>
                <a:spcPct val="105600"/>
              </a:lnSpc>
              <a:spcBef>
                <a:spcPts val="0"/>
              </a:spcBef>
              <a:spcAft>
                <a:spcPts val="0"/>
              </a:spcAft>
              <a:buNone/>
            </a:pPr>
            <a:r>
              <a:t/>
            </a:r>
            <a:endParaRPr sz="1900">
              <a:latin typeface="Questrial"/>
              <a:ea typeface="Questrial"/>
              <a:cs typeface="Questrial"/>
              <a:sym typeface="Questrial"/>
            </a:endParaRPr>
          </a:p>
          <a:p>
            <a:pPr indent="-222250" lvl="0" marL="203200" marR="774700" rtl="0" algn="l">
              <a:lnSpc>
                <a:spcPct val="105600"/>
              </a:lnSpc>
              <a:spcBef>
                <a:spcPts val="0"/>
              </a:spcBef>
              <a:spcAft>
                <a:spcPts val="0"/>
              </a:spcAft>
              <a:buSzPts val="1900"/>
              <a:buFont typeface="Questrial"/>
              <a:buChar char="●"/>
            </a:pPr>
            <a:r>
              <a:rPr lang="en" sz="1900">
                <a:latin typeface="Questrial"/>
                <a:ea typeface="Questrial"/>
                <a:cs typeface="Questrial"/>
                <a:sym typeface="Questrial"/>
              </a:rPr>
              <a:t>forcats: order categorical data</a:t>
            </a:r>
            <a:endParaRPr sz="1900">
              <a:latin typeface="Questrial"/>
              <a:ea typeface="Questrial"/>
              <a:cs typeface="Questrial"/>
              <a:sym typeface="Questrial"/>
            </a:endParaRPr>
          </a:p>
          <a:p>
            <a:pPr indent="-222250" lvl="0" marL="203200" marR="774700" rtl="0" algn="l">
              <a:lnSpc>
                <a:spcPct val="105600"/>
              </a:lnSpc>
              <a:spcBef>
                <a:spcPts val="500"/>
              </a:spcBef>
              <a:spcAft>
                <a:spcPts val="0"/>
              </a:spcAft>
              <a:buSzPts val="1900"/>
              <a:buFont typeface="Questrial"/>
              <a:buChar char="●"/>
            </a:pPr>
            <a:r>
              <a:rPr lang="en" sz="1900">
                <a:latin typeface="Questrial"/>
                <a:ea typeface="Questrial"/>
                <a:cs typeface="Questrial"/>
                <a:sym typeface="Questrial"/>
              </a:rPr>
              <a:t>stringr: working with character strings, and pull pieces of  text out</a:t>
            </a:r>
            <a:endParaRPr sz="1900">
              <a:latin typeface="Questrial"/>
              <a:ea typeface="Questrial"/>
              <a:cs typeface="Questrial"/>
              <a:sym typeface="Questrial"/>
            </a:endParaRPr>
          </a:p>
          <a:p>
            <a:pPr indent="-222250" lvl="0" marL="203200" marR="774700" rtl="0" algn="l">
              <a:lnSpc>
                <a:spcPct val="105600"/>
              </a:lnSpc>
              <a:spcBef>
                <a:spcPts val="500"/>
              </a:spcBef>
              <a:spcAft>
                <a:spcPts val="0"/>
              </a:spcAft>
              <a:buSzPts val="1900"/>
              <a:buFont typeface="Questrial"/>
              <a:buChar char="●"/>
            </a:pPr>
            <a:r>
              <a:rPr lang="en" sz="1900">
                <a:latin typeface="Questrial"/>
                <a:ea typeface="Questrial"/>
                <a:cs typeface="Questrial"/>
                <a:sym typeface="Questrial"/>
              </a:rPr>
              <a:t>lubridate: date/time data</a:t>
            </a:r>
            <a:endParaRPr sz="1900">
              <a:latin typeface="Questrial"/>
              <a:ea typeface="Questrial"/>
              <a:cs typeface="Questrial"/>
              <a:sym typeface="Questrial"/>
            </a:endParaRPr>
          </a:p>
          <a:p>
            <a:pPr indent="-222250" lvl="0" marL="203200" marR="774700" rtl="0" algn="l">
              <a:lnSpc>
                <a:spcPct val="105600"/>
              </a:lnSpc>
              <a:spcBef>
                <a:spcPts val="500"/>
              </a:spcBef>
              <a:spcAft>
                <a:spcPts val="500"/>
              </a:spcAft>
              <a:buSzPts val="1900"/>
              <a:buFont typeface="Questrial"/>
              <a:buChar char="●"/>
            </a:pPr>
            <a:r>
              <a:rPr lang="en" sz="1900">
                <a:latin typeface="Questrial"/>
                <a:ea typeface="Questrial"/>
                <a:cs typeface="Questrial"/>
                <a:sym typeface="Questrial"/>
              </a:rPr>
              <a:t>janitor: clean data</a:t>
            </a:r>
            <a:endParaRPr sz="1900">
              <a:latin typeface="Questrial"/>
              <a:ea typeface="Questrial"/>
              <a:cs typeface="Questrial"/>
              <a:sym typeface="Questrial"/>
            </a:endParaRPr>
          </a:p>
        </p:txBody>
      </p:sp>
      <p:sp>
        <p:nvSpPr>
          <p:cNvPr id="4926" name="Google Shape;4926;p558"/>
          <p:cNvSpPr txBox="1"/>
          <p:nvPr/>
        </p:nvSpPr>
        <p:spPr>
          <a:xfrm>
            <a:off x="576000" y="491969"/>
            <a:ext cx="3660000" cy="5214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b="1" lang="en" sz="3000">
                <a:latin typeface="Questrial"/>
                <a:ea typeface="Questrial"/>
                <a:cs typeface="Questrial"/>
                <a:sym typeface="Questrial"/>
              </a:rPr>
              <a:t>Don’t stop exploring! </a:t>
            </a:r>
            <a:endParaRPr b="1" sz="3000">
              <a:latin typeface="Questrial"/>
              <a:ea typeface="Questrial"/>
              <a:cs typeface="Questrial"/>
              <a:sym typeface="Questrial"/>
            </a:endParaRPr>
          </a:p>
        </p:txBody>
      </p:sp>
    </p:spTree>
  </p:cSld>
  <p:clrMapOvr>
    <a:masterClrMapping/>
  </p:clrMapOvr>
</p:sld>
</file>

<file path=ppt/slides/slide5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0" name="Shape 4930"/>
        <p:cNvGrpSpPr/>
        <p:nvPr/>
      </p:nvGrpSpPr>
      <p:grpSpPr>
        <a:xfrm>
          <a:off x="0" y="0"/>
          <a:ext cx="0" cy="0"/>
          <a:chOff x="0" y="0"/>
          <a:chExt cx="0" cy="0"/>
        </a:xfrm>
      </p:grpSpPr>
      <p:sp>
        <p:nvSpPr>
          <p:cNvPr id="4931" name="Google Shape;4931;p559"/>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Best Practices</a:t>
            </a:r>
            <a:endParaRPr/>
          </a:p>
        </p:txBody>
      </p:sp>
      <p:sp>
        <p:nvSpPr>
          <p:cNvPr id="4932" name="Google Shape;4932;p559"/>
          <p:cNvSpPr txBox="1"/>
          <p:nvPr>
            <p:ph idx="1" type="subTitle"/>
          </p:nvPr>
        </p:nvSpPr>
        <p:spPr>
          <a:xfrm>
            <a:off x="476255" y="1605878"/>
            <a:ext cx="6505800" cy="56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08</a:t>
            </a:r>
            <a:endParaRPr/>
          </a:p>
        </p:txBody>
      </p:sp>
      <p:sp>
        <p:nvSpPr>
          <p:cNvPr id="4933" name="Google Shape;4933;p559"/>
          <p:cNvSpPr txBox="1"/>
          <p:nvPr/>
        </p:nvSpPr>
        <p:spPr>
          <a:xfrm>
            <a:off x="7154585" y="4644675"/>
            <a:ext cx="1889100" cy="337800"/>
          </a:xfrm>
          <a:prstGeom prst="rect">
            <a:avLst/>
          </a:prstGeom>
          <a:noFill/>
          <a:ln>
            <a:noFill/>
          </a:ln>
        </p:spPr>
        <p:txBody>
          <a:bodyPr anchorCtr="0" anchor="t" bIns="41575" lIns="41575" spcFirstLastPara="1" rIns="41575" wrap="square" tIns="41575">
            <a:noAutofit/>
          </a:bodyPr>
          <a:lstStyle/>
          <a:p>
            <a:pPr indent="0" lvl="0" marL="0" rtl="0" algn="r">
              <a:spcBef>
                <a:spcPts val="0"/>
              </a:spcBef>
              <a:spcAft>
                <a:spcPts val="0"/>
              </a:spcAft>
              <a:buNone/>
            </a:pPr>
            <a:r>
              <a:rPr b="1" lang="en" sz="1400">
                <a:solidFill>
                  <a:srgbClr val="FFFFFF"/>
                </a:solidFill>
                <a:latin typeface="Questrial"/>
                <a:ea typeface="Questrial"/>
                <a:cs typeface="Questrial"/>
                <a:sym typeface="Questrial"/>
              </a:rPr>
              <a:t>Back to </a:t>
            </a:r>
            <a:r>
              <a:rPr b="1" lang="en" sz="1400" u="sng">
                <a:solidFill>
                  <a:srgbClr val="0096FF"/>
                </a:solidFill>
                <a:latin typeface="Questrial"/>
                <a:ea typeface="Questrial"/>
                <a:cs typeface="Questrial"/>
                <a:sym typeface="Questrial"/>
                <a:hlinkClick/>
              </a:rPr>
              <a:t>TOC</a:t>
            </a:r>
            <a:endParaRPr b="1" sz="1400">
              <a:solidFill>
                <a:srgbClr val="0096FF"/>
              </a:solidFill>
              <a:latin typeface="Questrial"/>
              <a:ea typeface="Questrial"/>
              <a:cs typeface="Questrial"/>
              <a:sym typeface="Questrial"/>
            </a:endParaRPr>
          </a:p>
        </p:txBody>
      </p:sp>
    </p:spTree>
  </p:cSld>
  <p:clrMapOvr>
    <a:masterClrMapping/>
  </p:clrMapOvr>
</p:sld>
</file>

<file path=ppt/slides/slide5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7" name="Shape 4937"/>
        <p:cNvGrpSpPr/>
        <p:nvPr/>
      </p:nvGrpSpPr>
      <p:grpSpPr>
        <a:xfrm>
          <a:off x="0" y="0"/>
          <a:ext cx="0" cy="0"/>
          <a:chOff x="0" y="0"/>
          <a:chExt cx="0" cy="0"/>
        </a:xfrm>
      </p:grpSpPr>
      <p:sp>
        <p:nvSpPr>
          <p:cNvPr id="4938" name="Google Shape;4938;p560"/>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RStudio</a:t>
            </a:r>
            <a:endParaRPr/>
          </a:p>
        </p:txBody>
      </p:sp>
    </p:spTree>
  </p:cSld>
  <p:clrMapOvr>
    <a:masterClrMapping/>
  </p:clrMapOvr>
</p:sld>
</file>

<file path=ppt/slides/slide5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42" name="Shape 4942"/>
        <p:cNvGrpSpPr/>
        <p:nvPr/>
      </p:nvGrpSpPr>
      <p:grpSpPr>
        <a:xfrm>
          <a:off x="0" y="0"/>
          <a:ext cx="0" cy="0"/>
          <a:chOff x="0" y="0"/>
          <a:chExt cx="0" cy="0"/>
        </a:xfrm>
      </p:grpSpPr>
      <p:sp>
        <p:nvSpPr>
          <p:cNvPr id="4943" name="Google Shape;4943;p561"/>
          <p:cNvSpPr txBox="1"/>
          <p:nvPr>
            <p:ph type="title"/>
          </p:nvPr>
        </p:nvSpPr>
        <p:spPr>
          <a:xfrm>
            <a:off x="3242248" y="437105"/>
            <a:ext cx="26574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Cleaning up</a:t>
            </a:r>
            <a:endParaRPr b="1" sz="3000">
              <a:latin typeface="Questrial"/>
              <a:ea typeface="Questrial"/>
              <a:cs typeface="Questrial"/>
              <a:sym typeface="Questrial"/>
            </a:endParaRPr>
          </a:p>
        </p:txBody>
      </p:sp>
      <p:sp>
        <p:nvSpPr>
          <p:cNvPr id="4944" name="Google Shape;4944;p561"/>
          <p:cNvSpPr/>
          <p:nvPr/>
        </p:nvSpPr>
        <p:spPr>
          <a:xfrm>
            <a:off x="1233487" y="990530"/>
            <a:ext cx="6677100" cy="41526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45" name="Google Shape;4945;p561"/>
          <p:cNvSpPr/>
          <p:nvPr/>
        </p:nvSpPr>
        <p:spPr>
          <a:xfrm>
            <a:off x="6084188" y="2153454"/>
            <a:ext cx="524100" cy="266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5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49" name="Shape 4949"/>
        <p:cNvGrpSpPr/>
        <p:nvPr/>
      </p:nvGrpSpPr>
      <p:grpSpPr>
        <a:xfrm>
          <a:off x="0" y="0"/>
          <a:ext cx="0" cy="0"/>
          <a:chOff x="0" y="0"/>
          <a:chExt cx="0" cy="0"/>
        </a:xfrm>
      </p:grpSpPr>
      <p:sp>
        <p:nvSpPr>
          <p:cNvPr id="4950" name="Google Shape;4950;p562"/>
          <p:cNvSpPr/>
          <p:nvPr/>
        </p:nvSpPr>
        <p:spPr>
          <a:xfrm>
            <a:off x="1295400" y="1019103"/>
            <a:ext cx="6576900" cy="412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51" name="Google Shape;4951;p562"/>
          <p:cNvSpPr txBox="1"/>
          <p:nvPr>
            <p:ph type="title"/>
          </p:nvPr>
        </p:nvSpPr>
        <p:spPr>
          <a:xfrm>
            <a:off x="3242248" y="437105"/>
            <a:ext cx="26574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Cleaning up</a:t>
            </a:r>
            <a:endParaRPr sz="4200">
              <a:latin typeface="Arimo"/>
              <a:ea typeface="Arimo"/>
              <a:cs typeface="Arimo"/>
              <a:sym typeface="Arimo"/>
            </a:endParaRPr>
          </a:p>
        </p:txBody>
      </p:sp>
      <p:sp>
        <p:nvSpPr>
          <p:cNvPr id="4952" name="Google Shape;4952;p562"/>
          <p:cNvSpPr/>
          <p:nvPr/>
        </p:nvSpPr>
        <p:spPr>
          <a:xfrm>
            <a:off x="4122038" y="3572580"/>
            <a:ext cx="524100" cy="266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5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56" name="Shape 4956"/>
        <p:cNvGrpSpPr/>
        <p:nvPr/>
      </p:nvGrpSpPr>
      <p:grpSpPr>
        <a:xfrm>
          <a:off x="0" y="0"/>
          <a:ext cx="0" cy="0"/>
          <a:chOff x="0" y="0"/>
          <a:chExt cx="0" cy="0"/>
        </a:xfrm>
      </p:grpSpPr>
      <p:sp>
        <p:nvSpPr>
          <p:cNvPr id="4957" name="Google Shape;4957;p563"/>
          <p:cNvSpPr/>
          <p:nvPr/>
        </p:nvSpPr>
        <p:spPr>
          <a:xfrm>
            <a:off x="1295400" y="1019103"/>
            <a:ext cx="6576900" cy="412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58" name="Google Shape;4958;p563"/>
          <p:cNvSpPr/>
          <p:nvPr/>
        </p:nvSpPr>
        <p:spPr>
          <a:xfrm>
            <a:off x="1655063" y="3025705"/>
            <a:ext cx="524100" cy="266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59" name="Google Shape;4959;p563"/>
          <p:cNvSpPr txBox="1"/>
          <p:nvPr>
            <p:ph type="title"/>
          </p:nvPr>
        </p:nvSpPr>
        <p:spPr>
          <a:xfrm>
            <a:off x="3242248" y="437105"/>
            <a:ext cx="26574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Cleaning up</a:t>
            </a:r>
            <a:endParaRPr sz="4200">
              <a:latin typeface="Arimo"/>
              <a:ea typeface="Arimo"/>
              <a:cs typeface="Arimo"/>
              <a:sym typeface="Arimo"/>
            </a:endParaRPr>
          </a:p>
        </p:txBody>
      </p:sp>
    </p:spTree>
  </p:cSld>
  <p:clrMapOvr>
    <a:masterClrMapping/>
  </p:clrMapOvr>
</p:sld>
</file>

<file path=ppt/slides/slide5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63" name="Shape 4963"/>
        <p:cNvGrpSpPr/>
        <p:nvPr/>
      </p:nvGrpSpPr>
      <p:grpSpPr>
        <a:xfrm>
          <a:off x="0" y="0"/>
          <a:ext cx="0" cy="0"/>
          <a:chOff x="0" y="0"/>
          <a:chExt cx="0" cy="0"/>
        </a:xfrm>
      </p:grpSpPr>
      <p:sp>
        <p:nvSpPr>
          <p:cNvPr id="4964" name="Google Shape;4964;p564"/>
          <p:cNvSpPr/>
          <p:nvPr/>
        </p:nvSpPr>
        <p:spPr>
          <a:xfrm>
            <a:off x="1295400" y="1019103"/>
            <a:ext cx="6576900" cy="412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65" name="Google Shape;4965;p564"/>
          <p:cNvSpPr/>
          <p:nvPr/>
        </p:nvSpPr>
        <p:spPr>
          <a:xfrm>
            <a:off x="1836815" y="3025694"/>
            <a:ext cx="641100" cy="266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66" name="Google Shape;4966;p564"/>
          <p:cNvSpPr txBox="1"/>
          <p:nvPr>
            <p:ph type="title"/>
          </p:nvPr>
        </p:nvSpPr>
        <p:spPr>
          <a:xfrm>
            <a:off x="3242248" y="437105"/>
            <a:ext cx="26574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Cleaning up</a:t>
            </a:r>
            <a:endParaRPr sz="4200">
              <a:latin typeface="Arimo"/>
              <a:ea typeface="Arimo"/>
              <a:cs typeface="Arimo"/>
              <a:sym typeface="Arimo"/>
            </a:endParaRPr>
          </a:p>
        </p:txBody>
      </p:sp>
    </p:spTree>
  </p:cSld>
  <p:clrMapOvr>
    <a:masterClrMapping/>
  </p:clrMapOvr>
</p:sld>
</file>

<file path=ppt/slides/slide5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70" name="Shape 4970"/>
        <p:cNvGrpSpPr/>
        <p:nvPr/>
      </p:nvGrpSpPr>
      <p:grpSpPr>
        <a:xfrm>
          <a:off x="0" y="0"/>
          <a:ext cx="0" cy="0"/>
          <a:chOff x="0" y="0"/>
          <a:chExt cx="0" cy="0"/>
        </a:xfrm>
      </p:grpSpPr>
      <p:sp>
        <p:nvSpPr>
          <p:cNvPr id="4971" name="Google Shape;4971;p565"/>
          <p:cNvSpPr/>
          <p:nvPr/>
        </p:nvSpPr>
        <p:spPr>
          <a:xfrm>
            <a:off x="1295400" y="1019103"/>
            <a:ext cx="6576900" cy="412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72" name="Google Shape;4972;p565"/>
          <p:cNvSpPr/>
          <p:nvPr/>
        </p:nvSpPr>
        <p:spPr>
          <a:xfrm>
            <a:off x="5112917" y="2067287"/>
            <a:ext cx="2214000" cy="1201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73" name="Google Shape;4973;p565"/>
          <p:cNvSpPr txBox="1"/>
          <p:nvPr/>
        </p:nvSpPr>
        <p:spPr>
          <a:xfrm>
            <a:off x="3313686" y="2580080"/>
            <a:ext cx="1484700" cy="869100"/>
          </a:xfrm>
          <a:prstGeom prst="rect">
            <a:avLst/>
          </a:prstGeom>
          <a:noFill/>
          <a:ln>
            <a:noFill/>
          </a:ln>
        </p:spPr>
        <p:txBody>
          <a:bodyPr anchorCtr="0" anchor="t" bIns="0" lIns="0" spcFirstLastPara="1" rIns="0" wrap="square" tIns="5475">
            <a:noAutofit/>
          </a:bodyPr>
          <a:lstStyle/>
          <a:p>
            <a:pPr indent="0" lvl="0" marL="0" marR="0" rtl="0" algn="ctr">
              <a:lnSpc>
                <a:spcPct val="100499"/>
              </a:lnSpc>
              <a:spcBef>
                <a:spcPts val="0"/>
              </a:spcBef>
              <a:spcAft>
                <a:spcPts val="0"/>
              </a:spcAft>
              <a:buNone/>
            </a:pPr>
            <a:r>
              <a:rPr lang="en" sz="1900">
                <a:latin typeface="Helvetica Neue Light"/>
                <a:ea typeface="Helvetica Neue Light"/>
                <a:cs typeface="Helvetica Neue Light"/>
                <a:sym typeface="Helvetica Neue Light"/>
              </a:rPr>
              <a:t>Don't worry,  your history is  preserved</a:t>
            </a:r>
            <a:endParaRPr sz="1900">
              <a:latin typeface="Helvetica Neue Light"/>
              <a:ea typeface="Helvetica Neue Light"/>
              <a:cs typeface="Helvetica Neue Light"/>
              <a:sym typeface="Helvetica Neue Light"/>
            </a:endParaRPr>
          </a:p>
        </p:txBody>
      </p:sp>
      <p:sp>
        <p:nvSpPr>
          <p:cNvPr id="4974" name="Google Shape;4974;p565"/>
          <p:cNvSpPr txBox="1"/>
          <p:nvPr>
            <p:ph idx="4294967295" type="title"/>
          </p:nvPr>
        </p:nvSpPr>
        <p:spPr>
          <a:xfrm>
            <a:off x="3242248" y="437105"/>
            <a:ext cx="26574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Cleaning up</a:t>
            </a:r>
            <a:endParaRPr sz="4200">
              <a:latin typeface="Arimo"/>
              <a:ea typeface="Arimo"/>
              <a:cs typeface="Arimo"/>
              <a:sym typeface="Arimo"/>
            </a:endParaRPr>
          </a:p>
        </p:txBody>
      </p:sp>
    </p:spTree>
  </p:cSld>
  <p:clrMapOvr>
    <a:masterClrMapping/>
  </p:clrMapOvr>
</p:sld>
</file>

<file path=ppt/slides/slide5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8" name="Shape 4978"/>
        <p:cNvGrpSpPr/>
        <p:nvPr/>
      </p:nvGrpSpPr>
      <p:grpSpPr>
        <a:xfrm>
          <a:off x="0" y="0"/>
          <a:ext cx="0" cy="0"/>
          <a:chOff x="0" y="0"/>
          <a:chExt cx="0" cy="0"/>
        </a:xfrm>
      </p:grpSpPr>
      <p:sp>
        <p:nvSpPr>
          <p:cNvPr id="4979" name="Google Shape;4979;p566"/>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Settings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19" name="Shape 619"/>
        <p:cNvGrpSpPr/>
        <p:nvPr/>
      </p:nvGrpSpPr>
      <p:grpSpPr>
        <a:xfrm>
          <a:off x="0" y="0"/>
          <a:ext cx="0" cy="0"/>
          <a:chOff x="0" y="0"/>
          <a:chExt cx="0" cy="0"/>
        </a:xfrm>
      </p:grpSpPr>
      <p:sp>
        <p:nvSpPr>
          <p:cNvPr id="620" name="Google Shape;620;p108"/>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Notebooks</a:t>
            </a:r>
            <a:endParaRPr b="1" sz="3000">
              <a:solidFill>
                <a:srgbClr val="000000"/>
              </a:solidFill>
              <a:latin typeface="Questrial"/>
              <a:ea typeface="Questrial"/>
              <a:cs typeface="Questrial"/>
              <a:sym typeface="Questrial"/>
            </a:endParaRPr>
          </a:p>
        </p:txBody>
      </p:sp>
      <p:sp>
        <p:nvSpPr>
          <p:cNvPr id="621" name="Google Shape;621;p108"/>
          <p:cNvSpPr txBox="1"/>
          <p:nvPr/>
        </p:nvSpPr>
        <p:spPr>
          <a:xfrm>
            <a:off x="550006" y="1136194"/>
            <a:ext cx="3417300" cy="28446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400">
                <a:latin typeface="Questrial"/>
                <a:ea typeface="Questrial"/>
                <a:cs typeface="Questrial"/>
                <a:sym typeface="Questrial"/>
              </a:rPr>
              <a:t>Notice that the Console has automatically  minimized itself to give you room to work  in your notebook.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rPr lang="en" sz="1400">
                <a:latin typeface="Questrial"/>
                <a:ea typeface="Questrial"/>
                <a:cs typeface="Questrial"/>
                <a:sym typeface="Questrial"/>
              </a:rPr>
              <a:t>From here out, we'll be  working almost exclusively in notebooks</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rPr lang="en" sz="1400">
                <a:latin typeface="Questrial"/>
                <a:ea typeface="Questrial"/>
                <a:cs typeface="Questrial"/>
                <a:sym typeface="Questrial"/>
              </a:rPr>
              <a:t>(but all the code we write would work in the  Console as well)</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600">
              <a:latin typeface="Questrial"/>
              <a:ea typeface="Questrial"/>
              <a:cs typeface="Questrial"/>
              <a:sym typeface="Questrial"/>
            </a:endParaRPr>
          </a:p>
        </p:txBody>
      </p:sp>
      <p:sp>
        <p:nvSpPr>
          <p:cNvPr id="622" name="Google Shape;622;p108"/>
          <p:cNvSpPr/>
          <p:nvPr/>
        </p:nvSpPr>
        <p:spPr>
          <a:xfrm>
            <a:off x="4603281" y="1246745"/>
            <a:ext cx="4287000" cy="2785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623" name="Google Shape;623;p108"/>
          <p:cNvSpPr/>
          <p:nvPr/>
        </p:nvSpPr>
        <p:spPr>
          <a:xfrm>
            <a:off x="4741790" y="3610885"/>
            <a:ext cx="2130300" cy="1944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5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83" name="Shape 4983"/>
        <p:cNvGrpSpPr/>
        <p:nvPr/>
      </p:nvGrpSpPr>
      <p:grpSpPr>
        <a:xfrm>
          <a:off x="0" y="0"/>
          <a:ext cx="0" cy="0"/>
          <a:chOff x="0" y="0"/>
          <a:chExt cx="0" cy="0"/>
        </a:xfrm>
      </p:grpSpPr>
      <p:sp>
        <p:nvSpPr>
          <p:cNvPr id="4984" name="Google Shape;4984;p567"/>
          <p:cNvSpPr/>
          <p:nvPr/>
        </p:nvSpPr>
        <p:spPr>
          <a:xfrm>
            <a:off x="1295400" y="1019103"/>
            <a:ext cx="6576900" cy="412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85" name="Google Shape;4985;p567"/>
          <p:cNvSpPr/>
          <p:nvPr/>
        </p:nvSpPr>
        <p:spPr>
          <a:xfrm>
            <a:off x="3646578" y="3026292"/>
            <a:ext cx="1446900" cy="2652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86" name="Google Shape;4986;p567"/>
          <p:cNvSpPr txBox="1"/>
          <p:nvPr>
            <p:ph type="title"/>
          </p:nvPr>
        </p:nvSpPr>
        <p:spPr>
          <a:xfrm>
            <a:off x="3242248" y="437105"/>
            <a:ext cx="26574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Cleaning up</a:t>
            </a:r>
            <a:endParaRPr sz="4200">
              <a:latin typeface="Arimo"/>
              <a:ea typeface="Arimo"/>
              <a:cs typeface="Arimo"/>
              <a:sym typeface="Arimo"/>
            </a:endParaRPr>
          </a:p>
        </p:txBody>
      </p:sp>
    </p:spTree>
  </p:cSld>
  <p:clrMapOvr>
    <a:masterClrMapping/>
  </p:clrMapOvr>
</p:sld>
</file>

<file path=ppt/slides/slide5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90" name="Shape 4990"/>
        <p:cNvGrpSpPr/>
        <p:nvPr/>
      </p:nvGrpSpPr>
      <p:grpSpPr>
        <a:xfrm>
          <a:off x="0" y="0"/>
          <a:ext cx="0" cy="0"/>
          <a:chOff x="0" y="0"/>
          <a:chExt cx="0" cy="0"/>
        </a:xfrm>
      </p:grpSpPr>
      <p:sp>
        <p:nvSpPr>
          <p:cNvPr id="4991" name="Google Shape;4991;p568"/>
          <p:cNvSpPr/>
          <p:nvPr/>
        </p:nvSpPr>
        <p:spPr>
          <a:xfrm>
            <a:off x="1295400" y="1019103"/>
            <a:ext cx="6576900" cy="412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92" name="Google Shape;4992;p568"/>
          <p:cNvSpPr/>
          <p:nvPr/>
        </p:nvSpPr>
        <p:spPr>
          <a:xfrm>
            <a:off x="3656020" y="2813302"/>
            <a:ext cx="1661700" cy="403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93" name="Google Shape;4993;p568"/>
          <p:cNvSpPr txBox="1"/>
          <p:nvPr>
            <p:ph type="title"/>
          </p:nvPr>
        </p:nvSpPr>
        <p:spPr>
          <a:xfrm>
            <a:off x="3242248" y="437105"/>
            <a:ext cx="26574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Cleaning up</a:t>
            </a:r>
            <a:endParaRPr sz="4200">
              <a:latin typeface="Arimo"/>
              <a:ea typeface="Arimo"/>
              <a:cs typeface="Arimo"/>
              <a:sym typeface="Arimo"/>
            </a:endParaRPr>
          </a:p>
        </p:txBody>
      </p:sp>
    </p:spTree>
  </p:cSld>
  <p:clrMapOvr>
    <a:masterClrMapping/>
  </p:clrMapOvr>
</p:sld>
</file>

<file path=ppt/slides/slide5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4997" name="Shape 4997"/>
        <p:cNvGrpSpPr/>
        <p:nvPr/>
      </p:nvGrpSpPr>
      <p:grpSpPr>
        <a:xfrm>
          <a:off x="0" y="0"/>
          <a:ext cx="0" cy="0"/>
          <a:chOff x="0" y="0"/>
          <a:chExt cx="0" cy="0"/>
        </a:xfrm>
      </p:grpSpPr>
      <p:sp>
        <p:nvSpPr>
          <p:cNvPr id="4998" name="Google Shape;4998;p569"/>
          <p:cNvSpPr/>
          <p:nvPr/>
        </p:nvSpPr>
        <p:spPr>
          <a:xfrm>
            <a:off x="1295400" y="1019103"/>
            <a:ext cx="6576900" cy="4124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4999" name="Google Shape;4999;p569"/>
          <p:cNvSpPr/>
          <p:nvPr/>
        </p:nvSpPr>
        <p:spPr>
          <a:xfrm>
            <a:off x="2893830" y="2045482"/>
            <a:ext cx="912600" cy="22296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00" name="Google Shape;5000;p569"/>
          <p:cNvSpPr txBox="1"/>
          <p:nvPr>
            <p:ph type="title"/>
          </p:nvPr>
        </p:nvSpPr>
        <p:spPr>
          <a:xfrm>
            <a:off x="3242252" y="437109"/>
            <a:ext cx="32232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Lots more options!</a:t>
            </a:r>
            <a:endParaRPr sz="4200">
              <a:latin typeface="Arimo"/>
              <a:ea typeface="Arimo"/>
              <a:cs typeface="Arimo"/>
              <a:sym typeface="Arimo"/>
            </a:endParaRPr>
          </a:p>
        </p:txBody>
      </p:sp>
    </p:spTree>
  </p:cSld>
  <p:clrMapOvr>
    <a:masterClrMapping/>
  </p:clrMapOvr>
</p:sld>
</file>

<file path=ppt/slides/slide5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4" name="Shape 5004"/>
        <p:cNvGrpSpPr/>
        <p:nvPr/>
      </p:nvGrpSpPr>
      <p:grpSpPr>
        <a:xfrm>
          <a:off x="0" y="0"/>
          <a:ext cx="0" cy="0"/>
          <a:chOff x="0" y="0"/>
          <a:chExt cx="0" cy="0"/>
        </a:xfrm>
      </p:grpSpPr>
      <p:sp>
        <p:nvSpPr>
          <p:cNvPr id="5005" name="Google Shape;5005;p570"/>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Collaborating</a:t>
            </a:r>
            <a:endParaRPr/>
          </a:p>
        </p:txBody>
      </p:sp>
    </p:spTree>
  </p:cSld>
  <p:clrMapOvr>
    <a:masterClrMapping/>
  </p:clrMapOvr>
</p:sld>
</file>

<file path=ppt/slides/slide5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9" name="Shape 5009"/>
        <p:cNvGrpSpPr/>
        <p:nvPr/>
      </p:nvGrpSpPr>
      <p:grpSpPr>
        <a:xfrm>
          <a:off x="0" y="0"/>
          <a:ext cx="0" cy="0"/>
          <a:chOff x="0" y="0"/>
          <a:chExt cx="0" cy="0"/>
        </a:xfrm>
      </p:grpSpPr>
      <p:sp>
        <p:nvSpPr>
          <p:cNvPr id="5010" name="Google Shape;5010;p571"/>
          <p:cNvSpPr txBox="1"/>
          <p:nvPr>
            <p:ph type="title"/>
          </p:nvPr>
        </p:nvSpPr>
        <p:spPr>
          <a:xfrm>
            <a:off x="476255" y="353403"/>
            <a:ext cx="5206200" cy="61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Spreadsheets</a:t>
            </a:r>
            <a:endParaRPr/>
          </a:p>
        </p:txBody>
      </p:sp>
      <p:sp>
        <p:nvSpPr>
          <p:cNvPr id="5011" name="Google Shape;5011;p571"/>
          <p:cNvSpPr txBox="1"/>
          <p:nvPr/>
        </p:nvSpPr>
        <p:spPr>
          <a:xfrm>
            <a:off x="476255" y="1522718"/>
            <a:ext cx="8157900" cy="2580000"/>
          </a:xfrm>
          <a:prstGeom prst="rect">
            <a:avLst/>
          </a:prstGeom>
          <a:noFill/>
          <a:ln>
            <a:noFill/>
          </a:ln>
        </p:spPr>
        <p:txBody>
          <a:bodyPr anchorCtr="0" anchor="t" bIns="0" lIns="0" spcFirstLastPara="1" rIns="0" wrap="square" tIns="3750">
            <a:noAutofit/>
          </a:bodyPr>
          <a:lstStyle/>
          <a:p>
            <a:pPr indent="0" lvl="0" marL="0" marR="0" rtl="0" algn="l">
              <a:lnSpc>
                <a:spcPct val="104099"/>
              </a:lnSpc>
              <a:spcBef>
                <a:spcPts val="1700"/>
              </a:spcBef>
              <a:spcAft>
                <a:spcPts val="0"/>
              </a:spcAft>
              <a:buNone/>
            </a:pPr>
            <a:r>
              <a:rPr b="1" lang="en" sz="1900">
                <a:latin typeface="Questrial"/>
                <a:ea typeface="Questrial"/>
                <a:cs typeface="Questrial"/>
                <a:sym typeface="Questrial"/>
              </a:rPr>
              <a:t>Abstract:</a:t>
            </a:r>
            <a:r>
              <a:rPr lang="en" sz="1900">
                <a:latin typeface="Questrial"/>
                <a:ea typeface="Questrial"/>
                <a:cs typeface="Questrial"/>
                <a:sym typeface="Questrial"/>
              </a:rPr>
              <a:t> </a:t>
            </a:r>
            <a:endParaRPr sz="1900">
              <a:latin typeface="Questrial"/>
              <a:ea typeface="Questrial"/>
              <a:cs typeface="Questrial"/>
              <a:sym typeface="Questrial"/>
            </a:endParaRPr>
          </a:p>
          <a:p>
            <a:pPr indent="0" lvl="0" marL="0" marR="0" rtl="0" algn="l">
              <a:lnSpc>
                <a:spcPct val="104099"/>
              </a:lnSpc>
              <a:spcBef>
                <a:spcPts val="1700"/>
              </a:spcBef>
              <a:spcAft>
                <a:spcPts val="0"/>
              </a:spcAft>
              <a:buNone/>
            </a:pPr>
            <a:r>
              <a:rPr lang="en" sz="1900">
                <a:latin typeface="Questrial"/>
                <a:ea typeface="Questrial"/>
                <a:cs typeface="Questrial"/>
                <a:sym typeface="Questrial"/>
              </a:rPr>
              <a:t>Spreadsheets are widely used software tools for data entry, storage, analysis, and  visualization. Focusing on the data entry and storage aspects, this paper oﬀers practical  recommendations for organizing spreadsheet data to reduce errors and ease later analyses. </a:t>
            </a:r>
            <a:endParaRPr sz="1900">
              <a:latin typeface="Questrial"/>
              <a:ea typeface="Questrial"/>
              <a:cs typeface="Questrial"/>
              <a:sym typeface="Questrial"/>
            </a:endParaRPr>
          </a:p>
          <a:p>
            <a:pPr indent="0" lvl="0" marL="0" marR="0" rtl="0" algn="l">
              <a:lnSpc>
                <a:spcPct val="104099"/>
              </a:lnSpc>
              <a:spcBef>
                <a:spcPts val="1700"/>
              </a:spcBef>
              <a:spcAft>
                <a:spcPts val="0"/>
              </a:spcAft>
              <a:buNone/>
            </a:pPr>
            <a:r>
              <a:t/>
            </a:r>
            <a:endParaRPr sz="1100">
              <a:latin typeface="Questrial"/>
              <a:ea typeface="Questrial"/>
              <a:cs typeface="Questrial"/>
              <a:sym typeface="Questrial"/>
            </a:endParaRPr>
          </a:p>
        </p:txBody>
      </p:sp>
      <p:sp>
        <p:nvSpPr>
          <p:cNvPr id="5012" name="Google Shape;5012;p571"/>
          <p:cNvSpPr txBox="1"/>
          <p:nvPr/>
        </p:nvSpPr>
        <p:spPr>
          <a:xfrm>
            <a:off x="436764" y="963973"/>
            <a:ext cx="7450500" cy="306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100">
                <a:latin typeface="Questrial"/>
                <a:ea typeface="Questrial"/>
                <a:cs typeface="Questrial"/>
                <a:sym typeface="Questrial"/>
              </a:rPr>
              <a:t>Karl Broman, Kara Woo. Data organization in spreadsheets.  PeerJ preprint and The American Statistician.  https://peerj.com/preprints/3183/</a:t>
            </a:r>
            <a:endParaRPr sz="600">
              <a:latin typeface="Helvetica Neue"/>
              <a:ea typeface="Helvetica Neue"/>
              <a:cs typeface="Helvetica Neue"/>
              <a:sym typeface="Helvetica Neue"/>
            </a:endParaRPr>
          </a:p>
        </p:txBody>
      </p:sp>
    </p:spTree>
  </p:cSld>
  <p:clrMapOvr>
    <a:masterClrMapping/>
  </p:clrMapOvr>
</p:sld>
</file>

<file path=ppt/slides/slide5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6" name="Shape 5016"/>
        <p:cNvGrpSpPr/>
        <p:nvPr/>
      </p:nvGrpSpPr>
      <p:grpSpPr>
        <a:xfrm>
          <a:off x="0" y="0"/>
          <a:ext cx="0" cy="0"/>
          <a:chOff x="0" y="0"/>
          <a:chExt cx="0" cy="0"/>
        </a:xfrm>
      </p:grpSpPr>
      <p:sp>
        <p:nvSpPr>
          <p:cNvPr id="5017" name="Google Shape;5017;p572"/>
          <p:cNvSpPr txBox="1"/>
          <p:nvPr>
            <p:ph type="title"/>
          </p:nvPr>
        </p:nvSpPr>
        <p:spPr>
          <a:xfrm>
            <a:off x="476255" y="353403"/>
            <a:ext cx="5206200" cy="61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Spreadsheets</a:t>
            </a:r>
            <a:endParaRPr/>
          </a:p>
        </p:txBody>
      </p:sp>
      <p:sp>
        <p:nvSpPr>
          <p:cNvPr id="5018" name="Google Shape;5018;p572"/>
          <p:cNvSpPr txBox="1"/>
          <p:nvPr/>
        </p:nvSpPr>
        <p:spPr>
          <a:xfrm>
            <a:off x="496450" y="1023950"/>
            <a:ext cx="8401200" cy="2862600"/>
          </a:xfrm>
          <a:prstGeom prst="rect">
            <a:avLst/>
          </a:prstGeom>
          <a:noFill/>
          <a:ln>
            <a:noFill/>
          </a:ln>
        </p:spPr>
        <p:txBody>
          <a:bodyPr anchorCtr="0" anchor="t" bIns="0" lIns="0" spcFirstLastPara="1" rIns="0" wrap="square" tIns="3750">
            <a:noAutofit/>
          </a:bodyPr>
          <a:lstStyle/>
          <a:p>
            <a:pPr indent="0" lvl="0" marL="0" marR="0" rtl="0" algn="l">
              <a:lnSpc>
                <a:spcPct val="104099"/>
              </a:lnSpc>
              <a:spcBef>
                <a:spcPts val="0"/>
              </a:spcBef>
              <a:spcAft>
                <a:spcPts val="0"/>
              </a:spcAft>
              <a:buNone/>
            </a:pPr>
            <a:r>
              <a:t/>
            </a:r>
            <a:endParaRPr sz="1100">
              <a:latin typeface="Questrial"/>
              <a:ea typeface="Questrial"/>
              <a:cs typeface="Questrial"/>
              <a:sym typeface="Questrial"/>
            </a:endParaRPr>
          </a:p>
          <a:p>
            <a:pPr indent="0" lvl="0" marL="0" marR="0" rtl="0" algn="l">
              <a:lnSpc>
                <a:spcPct val="150000"/>
              </a:lnSpc>
              <a:spcBef>
                <a:spcPts val="0"/>
              </a:spcBef>
              <a:spcAft>
                <a:spcPts val="0"/>
              </a:spcAft>
              <a:buNone/>
            </a:pPr>
            <a:r>
              <a:rPr b="1" lang="en" sz="1600">
                <a:solidFill>
                  <a:srgbClr val="51A7F9"/>
                </a:solidFill>
                <a:latin typeface="Questrial"/>
                <a:ea typeface="Questrial"/>
                <a:cs typeface="Questrial"/>
                <a:sym typeface="Questrial"/>
              </a:rPr>
              <a:t>Basic spreadsheet principles are: </a:t>
            </a:r>
            <a:endParaRPr b="1" sz="1600">
              <a:solidFill>
                <a:srgbClr val="51A7F9"/>
              </a:solidFill>
              <a:latin typeface="Questrial"/>
              <a:ea typeface="Questrial"/>
              <a:cs typeface="Questrial"/>
              <a:sym typeface="Questrial"/>
            </a:endParaRPr>
          </a:p>
          <a:p>
            <a:pPr indent="-196850" lvl="0" marL="825500" marR="0" rtl="0" algn="l">
              <a:lnSpc>
                <a:spcPct val="104099"/>
              </a:lnSpc>
              <a:spcBef>
                <a:spcPts val="0"/>
              </a:spcBef>
              <a:spcAft>
                <a:spcPts val="0"/>
              </a:spcAft>
              <a:buSzPts val="1500"/>
              <a:buFont typeface="Questrial"/>
              <a:buChar char="●"/>
            </a:pPr>
            <a:r>
              <a:rPr lang="en" sz="1500">
                <a:latin typeface="Questrial"/>
                <a:ea typeface="Questrial"/>
                <a:cs typeface="Questrial"/>
                <a:sym typeface="Questrial"/>
              </a:rPr>
              <a:t>Be consistent, </a:t>
            </a:r>
            <a:endParaRPr sz="1500">
              <a:latin typeface="Questrial"/>
              <a:ea typeface="Questrial"/>
              <a:cs typeface="Questrial"/>
              <a:sym typeface="Questrial"/>
            </a:endParaRPr>
          </a:p>
          <a:p>
            <a:pPr indent="-196850" lvl="0" marL="825500" marR="0" rtl="0" algn="l">
              <a:lnSpc>
                <a:spcPct val="104099"/>
              </a:lnSpc>
              <a:spcBef>
                <a:spcPts val="0"/>
              </a:spcBef>
              <a:spcAft>
                <a:spcPts val="0"/>
              </a:spcAft>
              <a:buSzPts val="1500"/>
              <a:buFont typeface="Questrial"/>
              <a:buChar char="●"/>
            </a:pPr>
            <a:r>
              <a:rPr lang="en" sz="1500">
                <a:latin typeface="Questrial"/>
                <a:ea typeface="Questrial"/>
                <a:cs typeface="Questrial"/>
                <a:sym typeface="Questrial"/>
              </a:rPr>
              <a:t>Write dates like YYYY-MM-DD </a:t>
            </a:r>
            <a:endParaRPr sz="1500">
              <a:latin typeface="Questrial"/>
              <a:ea typeface="Questrial"/>
              <a:cs typeface="Questrial"/>
              <a:sym typeface="Questrial"/>
            </a:endParaRPr>
          </a:p>
          <a:p>
            <a:pPr indent="-196850" lvl="0" marL="825500" marR="0" rtl="0" algn="l">
              <a:lnSpc>
                <a:spcPct val="104099"/>
              </a:lnSpc>
              <a:spcBef>
                <a:spcPts val="0"/>
              </a:spcBef>
              <a:spcAft>
                <a:spcPts val="0"/>
              </a:spcAft>
              <a:buSzPts val="1500"/>
              <a:buFont typeface="Questrial"/>
              <a:buChar char="●"/>
            </a:pPr>
            <a:r>
              <a:rPr lang="en" sz="1500">
                <a:latin typeface="Questrial"/>
                <a:ea typeface="Questrial"/>
                <a:cs typeface="Questrial"/>
                <a:sym typeface="Questrial"/>
              </a:rPr>
              <a:t>Don't leave any cells empty </a:t>
            </a:r>
            <a:endParaRPr sz="1500">
              <a:latin typeface="Questrial"/>
              <a:ea typeface="Questrial"/>
              <a:cs typeface="Questrial"/>
              <a:sym typeface="Questrial"/>
            </a:endParaRPr>
          </a:p>
          <a:p>
            <a:pPr indent="-196850" lvl="0" marL="825500" marR="0" rtl="0" algn="l">
              <a:lnSpc>
                <a:spcPct val="104099"/>
              </a:lnSpc>
              <a:spcBef>
                <a:spcPts val="0"/>
              </a:spcBef>
              <a:spcAft>
                <a:spcPts val="0"/>
              </a:spcAft>
              <a:buSzPts val="1500"/>
              <a:buFont typeface="Questrial"/>
              <a:buChar char="●"/>
            </a:pPr>
            <a:r>
              <a:rPr lang="en" sz="1500">
                <a:latin typeface="Questrial"/>
                <a:ea typeface="Questrial"/>
                <a:cs typeface="Questrial"/>
                <a:sym typeface="Questrial"/>
              </a:rPr>
              <a:t>Put just one thing in a cell, </a:t>
            </a:r>
            <a:endParaRPr sz="1500">
              <a:latin typeface="Questrial"/>
              <a:ea typeface="Questrial"/>
              <a:cs typeface="Questrial"/>
              <a:sym typeface="Questrial"/>
            </a:endParaRPr>
          </a:p>
          <a:p>
            <a:pPr indent="-196850" lvl="0" marL="825500" marR="0" rtl="0" algn="l">
              <a:lnSpc>
                <a:spcPct val="104099"/>
              </a:lnSpc>
              <a:spcBef>
                <a:spcPts val="0"/>
              </a:spcBef>
              <a:spcAft>
                <a:spcPts val="0"/>
              </a:spcAft>
              <a:buSzPts val="1500"/>
              <a:buFont typeface="Questrial"/>
              <a:buChar char="●"/>
            </a:pPr>
            <a:r>
              <a:rPr lang="en" sz="1500">
                <a:latin typeface="Questrial"/>
                <a:ea typeface="Questrial"/>
                <a:cs typeface="Questrial"/>
                <a:sym typeface="Questrial"/>
              </a:rPr>
              <a:t>organize the data as a single rectangle (with subjects as rows and variables  as columns, and with a single header row), </a:t>
            </a:r>
            <a:endParaRPr sz="1500">
              <a:latin typeface="Questrial"/>
              <a:ea typeface="Questrial"/>
              <a:cs typeface="Questrial"/>
              <a:sym typeface="Questrial"/>
            </a:endParaRPr>
          </a:p>
          <a:p>
            <a:pPr indent="-196850" lvl="0" marL="825500" marR="0" rtl="0" algn="l">
              <a:lnSpc>
                <a:spcPct val="104099"/>
              </a:lnSpc>
              <a:spcBef>
                <a:spcPts val="0"/>
              </a:spcBef>
              <a:spcAft>
                <a:spcPts val="0"/>
              </a:spcAft>
              <a:buSzPts val="1500"/>
              <a:buFont typeface="Questrial"/>
              <a:buChar char="●"/>
            </a:pPr>
            <a:r>
              <a:rPr lang="en" sz="1500">
                <a:latin typeface="Questrial"/>
                <a:ea typeface="Questrial"/>
                <a:cs typeface="Questrial"/>
                <a:sym typeface="Questrial"/>
              </a:rPr>
              <a:t>create a data dictionary, </a:t>
            </a:r>
            <a:endParaRPr sz="1500">
              <a:latin typeface="Questrial"/>
              <a:ea typeface="Questrial"/>
              <a:cs typeface="Questrial"/>
              <a:sym typeface="Questrial"/>
            </a:endParaRPr>
          </a:p>
          <a:p>
            <a:pPr indent="-196850" lvl="0" marL="825500" marR="0" rtl="0" algn="l">
              <a:lnSpc>
                <a:spcPct val="104099"/>
              </a:lnSpc>
              <a:spcBef>
                <a:spcPts val="0"/>
              </a:spcBef>
              <a:spcAft>
                <a:spcPts val="0"/>
              </a:spcAft>
              <a:buSzPts val="1500"/>
              <a:buFont typeface="Questrial"/>
              <a:buChar char="●"/>
            </a:pPr>
            <a:r>
              <a:rPr lang="en" sz="1500">
                <a:latin typeface="Questrial"/>
                <a:ea typeface="Questrial"/>
                <a:cs typeface="Questrial"/>
                <a:sym typeface="Questrial"/>
              </a:rPr>
              <a:t>don't include calculations in  the raw data files, </a:t>
            </a:r>
            <a:endParaRPr sz="1500">
              <a:latin typeface="Questrial"/>
              <a:ea typeface="Questrial"/>
              <a:cs typeface="Questrial"/>
              <a:sym typeface="Questrial"/>
            </a:endParaRPr>
          </a:p>
          <a:p>
            <a:pPr indent="-196850" lvl="0" marL="825500" marR="0" rtl="0" algn="l">
              <a:lnSpc>
                <a:spcPct val="104099"/>
              </a:lnSpc>
              <a:spcBef>
                <a:spcPts val="0"/>
              </a:spcBef>
              <a:spcAft>
                <a:spcPts val="0"/>
              </a:spcAft>
              <a:buSzPts val="1500"/>
              <a:buFont typeface="Questrial"/>
              <a:buChar char="●"/>
            </a:pPr>
            <a:r>
              <a:rPr lang="en" sz="1500">
                <a:latin typeface="Questrial"/>
                <a:ea typeface="Questrial"/>
                <a:cs typeface="Questrial"/>
                <a:sym typeface="Questrial"/>
              </a:rPr>
              <a:t>don't use font color or highlighting as data, choose good names for things,  </a:t>
            </a:r>
            <a:endParaRPr sz="1500">
              <a:latin typeface="Questrial"/>
              <a:ea typeface="Questrial"/>
              <a:cs typeface="Questrial"/>
              <a:sym typeface="Questrial"/>
            </a:endParaRPr>
          </a:p>
          <a:p>
            <a:pPr indent="-196850" lvl="0" marL="825500" marR="0" rtl="0" algn="l">
              <a:lnSpc>
                <a:spcPct val="104099"/>
              </a:lnSpc>
              <a:spcBef>
                <a:spcPts val="0"/>
              </a:spcBef>
              <a:spcAft>
                <a:spcPts val="0"/>
              </a:spcAft>
              <a:buSzPts val="1500"/>
              <a:buFont typeface="Questrial"/>
              <a:buChar char="●"/>
            </a:pPr>
            <a:r>
              <a:rPr lang="en" sz="1500">
                <a:latin typeface="Questrial"/>
                <a:ea typeface="Questrial"/>
                <a:cs typeface="Questrial"/>
                <a:sym typeface="Questrial"/>
              </a:rPr>
              <a:t>make backups</a:t>
            </a:r>
            <a:endParaRPr sz="1500">
              <a:latin typeface="Questrial"/>
              <a:ea typeface="Questrial"/>
              <a:cs typeface="Questrial"/>
              <a:sym typeface="Questrial"/>
            </a:endParaRPr>
          </a:p>
          <a:p>
            <a:pPr indent="-196850" lvl="0" marL="825500" marR="0" rtl="0" algn="l">
              <a:lnSpc>
                <a:spcPct val="104099"/>
              </a:lnSpc>
              <a:spcBef>
                <a:spcPts val="0"/>
              </a:spcBef>
              <a:spcAft>
                <a:spcPts val="0"/>
              </a:spcAft>
              <a:buSzPts val="1500"/>
              <a:buFont typeface="Questrial"/>
              <a:buChar char="●"/>
            </a:pPr>
            <a:r>
              <a:rPr lang="en" sz="1500">
                <a:latin typeface="Questrial"/>
                <a:ea typeface="Questrial"/>
                <a:cs typeface="Questrial"/>
                <a:sym typeface="Questrial"/>
              </a:rPr>
              <a:t>use data validation to avoid data entry errors</a:t>
            </a:r>
            <a:endParaRPr sz="1500">
              <a:latin typeface="Questrial"/>
              <a:ea typeface="Questrial"/>
              <a:cs typeface="Questrial"/>
              <a:sym typeface="Questrial"/>
            </a:endParaRPr>
          </a:p>
          <a:p>
            <a:pPr indent="-196850" lvl="0" marL="825500" marR="0" rtl="0" algn="l">
              <a:lnSpc>
                <a:spcPct val="104099"/>
              </a:lnSpc>
              <a:spcBef>
                <a:spcPts val="0"/>
              </a:spcBef>
              <a:spcAft>
                <a:spcPts val="0"/>
              </a:spcAft>
              <a:buSzPts val="1500"/>
              <a:buFont typeface="Questrial"/>
              <a:buChar char="●"/>
            </a:pPr>
            <a:r>
              <a:rPr lang="en" sz="1500">
                <a:latin typeface="Questrial"/>
                <a:ea typeface="Questrial"/>
                <a:cs typeface="Questrial"/>
                <a:sym typeface="Questrial"/>
              </a:rPr>
              <a:t>save the data in plain text file.</a:t>
            </a:r>
            <a:endParaRPr sz="1500">
              <a:latin typeface="Questrial"/>
              <a:ea typeface="Questrial"/>
              <a:cs typeface="Questrial"/>
              <a:sym typeface="Questrial"/>
            </a:endParaRPr>
          </a:p>
        </p:txBody>
      </p:sp>
    </p:spTree>
  </p:cSld>
  <p:clrMapOvr>
    <a:masterClrMapping/>
  </p:clrMapOvr>
</p:sld>
</file>

<file path=ppt/slides/slide5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022" name="Shape 5022"/>
        <p:cNvGrpSpPr/>
        <p:nvPr/>
      </p:nvGrpSpPr>
      <p:grpSpPr>
        <a:xfrm>
          <a:off x="0" y="0"/>
          <a:ext cx="0" cy="0"/>
          <a:chOff x="0" y="0"/>
          <a:chExt cx="0" cy="0"/>
        </a:xfrm>
      </p:grpSpPr>
      <p:sp>
        <p:nvSpPr>
          <p:cNvPr id="5023" name="Google Shape;5023;p573"/>
          <p:cNvSpPr/>
          <p:nvPr/>
        </p:nvSpPr>
        <p:spPr>
          <a:xfrm>
            <a:off x="1295400" y="938146"/>
            <a:ext cx="6576900" cy="42051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24" name="Google Shape;5024;p573"/>
          <p:cNvSpPr txBox="1"/>
          <p:nvPr>
            <p:ph type="title"/>
          </p:nvPr>
        </p:nvSpPr>
        <p:spPr>
          <a:xfrm>
            <a:off x="2623123" y="351386"/>
            <a:ext cx="3902400" cy="297300"/>
          </a:xfrm>
          <a:prstGeom prst="rect">
            <a:avLst/>
          </a:prstGeom>
          <a:noFill/>
          <a:ln>
            <a:noFill/>
          </a:ln>
        </p:spPr>
        <p:txBody>
          <a:bodyPr anchorCtr="0" anchor="t" bIns="0" lIns="0" spcFirstLastPara="1" rIns="0" wrap="square" tIns="6925">
            <a:noAutofit/>
          </a:bodyPr>
          <a:lstStyle/>
          <a:p>
            <a:pPr indent="0" lvl="0" marL="0" rtl="0" algn="l">
              <a:lnSpc>
                <a:spcPct val="100000"/>
              </a:lnSpc>
              <a:spcBef>
                <a:spcPts val="0"/>
              </a:spcBef>
              <a:spcAft>
                <a:spcPts val="0"/>
              </a:spcAft>
              <a:buNone/>
            </a:pPr>
            <a:r>
              <a:rPr lang="en" sz="1900" u="sng">
                <a:solidFill>
                  <a:srgbClr val="000000"/>
                </a:solidFill>
                <a:latin typeface="Helvetica Neue Light"/>
                <a:ea typeface="Helvetica Neue Light"/>
                <a:cs typeface="Helvetica Neue Light"/>
                <a:sym typeface="Helvetica Neue Light"/>
              </a:rPr>
              <a:t>https://github.com/jtleek/datasharing</a:t>
            </a:r>
            <a:endParaRPr sz="1900">
              <a:latin typeface="Helvetica Neue Light"/>
              <a:ea typeface="Helvetica Neue Light"/>
              <a:cs typeface="Helvetica Neue Light"/>
              <a:sym typeface="Helvetica Neue Light"/>
            </a:endParaRPr>
          </a:p>
        </p:txBody>
      </p:sp>
    </p:spTree>
  </p:cSld>
  <p:clrMapOvr>
    <a:masterClrMapping/>
  </p:clrMapOvr>
</p:sld>
</file>

<file path=ppt/slides/slide5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028" name="Shape 5028"/>
        <p:cNvGrpSpPr/>
        <p:nvPr/>
      </p:nvGrpSpPr>
      <p:grpSpPr>
        <a:xfrm>
          <a:off x="0" y="0"/>
          <a:ext cx="0" cy="0"/>
          <a:chOff x="0" y="0"/>
          <a:chExt cx="0" cy="0"/>
        </a:xfrm>
      </p:grpSpPr>
      <p:sp>
        <p:nvSpPr>
          <p:cNvPr id="5029" name="Google Shape;5029;p574"/>
          <p:cNvSpPr/>
          <p:nvPr/>
        </p:nvSpPr>
        <p:spPr>
          <a:xfrm>
            <a:off x="1295400" y="876238"/>
            <a:ext cx="6576900" cy="4266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30" name="Google Shape;5030;p574"/>
          <p:cNvSpPr txBox="1"/>
          <p:nvPr>
            <p:ph type="title"/>
          </p:nvPr>
        </p:nvSpPr>
        <p:spPr>
          <a:xfrm>
            <a:off x="2042098" y="227570"/>
            <a:ext cx="5057700" cy="583200"/>
          </a:xfrm>
          <a:prstGeom prst="rect">
            <a:avLst/>
          </a:prstGeom>
          <a:noFill/>
          <a:ln>
            <a:noFill/>
          </a:ln>
        </p:spPr>
        <p:txBody>
          <a:bodyPr anchorCtr="0" anchor="t" bIns="0" lIns="0" spcFirstLastPara="1" rIns="0" wrap="square" tIns="5475">
            <a:noAutofit/>
          </a:bodyPr>
          <a:lstStyle/>
          <a:p>
            <a:pPr indent="-1219200" lvl="0" marL="1219200" marR="0" rtl="0" algn="l">
              <a:lnSpc>
                <a:spcPct val="100499"/>
              </a:lnSpc>
              <a:spcBef>
                <a:spcPts val="0"/>
              </a:spcBef>
              <a:spcAft>
                <a:spcPts val="0"/>
              </a:spcAft>
              <a:buNone/>
            </a:pPr>
            <a:r>
              <a:rPr lang="en" sz="1900">
                <a:solidFill>
                  <a:srgbClr val="000000"/>
                </a:solidFill>
                <a:latin typeface="Helvetica Neue Light"/>
                <a:ea typeface="Helvetica Neue Light"/>
                <a:cs typeface="Helvetica Neue Light"/>
                <a:sym typeface="Helvetica Neue Light"/>
              </a:rPr>
              <a:t>git and GitHub— happy git with R, Jenny Bryan  </a:t>
            </a:r>
            <a:r>
              <a:rPr lang="en" sz="1900" u="sng">
                <a:solidFill>
                  <a:schemeClr val="hlink"/>
                </a:solidFill>
                <a:latin typeface="Helvetica Neue Light"/>
                <a:ea typeface="Helvetica Neue Light"/>
                <a:cs typeface="Helvetica Neue Light"/>
                <a:sym typeface="Helvetica Neue Light"/>
                <a:hlinkClick r:id="rId4"/>
              </a:rPr>
              <a:t>http://happygitwithr.com/</a:t>
            </a:r>
            <a:endParaRPr sz="1900">
              <a:latin typeface="Helvetica Neue Light"/>
              <a:ea typeface="Helvetica Neue Light"/>
              <a:cs typeface="Helvetica Neue Light"/>
              <a:sym typeface="Helvetica Neue Light"/>
            </a:endParaRPr>
          </a:p>
        </p:txBody>
      </p:sp>
    </p:spTree>
  </p:cSld>
  <p:clrMapOvr>
    <a:masterClrMapping/>
  </p:clrMapOvr>
</p:sld>
</file>

<file path=ppt/slides/slide5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034" name="Shape 5034"/>
        <p:cNvGrpSpPr/>
        <p:nvPr/>
      </p:nvGrpSpPr>
      <p:grpSpPr>
        <a:xfrm>
          <a:off x="0" y="0"/>
          <a:ext cx="0" cy="0"/>
          <a:chOff x="0" y="0"/>
          <a:chExt cx="0" cy="0"/>
        </a:xfrm>
      </p:grpSpPr>
      <p:sp>
        <p:nvSpPr>
          <p:cNvPr id="5035" name="Google Shape;5035;p575"/>
          <p:cNvSpPr/>
          <p:nvPr/>
        </p:nvSpPr>
        <p:spPr>
          <a:xfrm>
            <a:off x="1295400" y="800044"/>
            <a:ext cx="6576900" cy="4271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36" name="Google Shape;5036;p575"/>
          <p:cNvSpPr txBox="1"/>
          <p:nvPr>
            <p:ph type="title"/>
          </p:nvPr>
        </p:nvSpPr>
        <p:spPr>
          <a:xfrm>
            <a:off x="1880173" y="227570"/>
            <a:ext cx="5384100" cy="583200"/>
          </a:xfrm>
          <a:prstGeom prst="rect">
            <a:avLst/>
          </a:prstGeom>
          <a:noFill/>
          <a:ln>
            <a:noFill/>
          </a:ln>
        </p:spPr>
        <p:txBody>
          <a:bodyPr anchorCtr="0" anchor="t" bIns="0" lIns="0" spcFirstLastPara="1" rIns="0" wrap="square" tIns="5475">
            <a:noAutofit/>
          </a:bodyPr>
          <a:lstStyle/>
          <a:p>
            <a:pPr indent="914400" lvl="0" marL="0" marR="0" rtl="0" algn="l">
              <a:lnSpc>
                <a:spcPct val="100499"/>
              </a:lnSpc>
              <a:spcBef>
                <a:spcPts val="0"/>
              </a:spcBef>
              <a:spcAft>
                <a:spcPts val="0"/>
              </a:spcAft>
              <a:buNone/>
            </a:pPr>
            <a:r>
              <a:rPr lang="en" sz="1900">
                <a:solidFill>
                  <a:srgbClr val="000000"/>
                </a:solidFill>
                <a:latin typeface="Helvetica Neue Light"/>
                <a:ea typeface="Helvetica Neue Light"/>
                <a:cs typeface="Helvetica Neue Light"/>
                <a:sym typeface="Helvetica Neue Light"/>
              </a:rPr>
              <a:t>Example paper and file structure:  </a:t>
            </a:r>
            <a:r>
              <a:rPr lang="en" sz="1900" u="sng">
                <a:solidFill>
                  <a:srgbClr val="000000"/>
                </a:solidFill>
                <a:latin typeface="Helvetica Neue Light"/>
                <a:ea typeface="Helvetica Neue Light"/>
                <a:cs typeface="Helvetica Neue Light"/>
                <a:sym typeface="Helvetica Neue Light"/>
              </a:rPr>
              <a:t>https://github.com/COSTDataExpo2013/AmeliaMN</a:t>
            </a:r>
            <a:endParaRPr sz="1900">
              <a:latin typeface="Helvetica Neue Light"/>
              <a:ea typeface="Helvetica Neue Light"/>
              <a:cs typeface="Helvetica Neue Light"/>
              <a:sym typeface="Helvetica Neue Light"/>
            </a:endParaRPr>
          </a:p>
        </p:txBody>
      </p:sp>
    </p:spTree>
  </p:cSld>
  <p:clrMapOvr>
    <a:masterClrMapping/>
  </p:clrMapOvr>
</p:sld>
</file>

<file path=ppt/slides/slide5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040" name="Shape 5040"/>
        <p:cNvGrpSpPr/>
        <p:nvPr/>
      </p:nvGrpSpPr>
      <p:grpSpPr>
        <a:xfrm>
          <a:off x="0" y="0"/>
          <a:ext cx="0" cy="0"/>
          <a:chOff x="0" y="0"/>
          <a:chExt cx="0" cy="0"/>
        </a:xfrm>
      </p:grpSpPr>
      <p:sp>
        <p:nvSpPr>
          <p:cNvPr id="5041" name="Google Shape;5041;p576"/>
          <p:cNvSpPr txBox="1"/>
          <p:nvPr>
            <p:ph type="title"/>
          </p:nvPr>
        </p:nvSpPr>
        <p:spPr>
          <a:xfrm>
            <a:off x="690572" y="100318"/>
            <a:ext cx="7380000" cy="869100"/>
          </a:xfrm>
          <a:prstGeom prst="rect">
            <a:avLst/>
          </a:prstGeom>
          <a:noFill/>
          <a:ln>
            <a:noFill/>
          </a:ln>
        </p:spPr>
        <p:txBody>
          <a:bodyPr anchorCtr="0" anchor="t" bIns="0" lIns="0" spcFirstLastPara="1" rIns="0" wrap="square" tIns="5475">
            <a:noAutofit/>
          </a:bodyPr>
          <a:lstStyle/>
          <a:p>
            <a:pPr indent="0" lvl="0" marL="1130300" marR="1117600" rtl="0" algn="ctr">
              <a:lnSpc>
                <a:spcPct val="100499"/>
              </a:lnSpc>
              <a:spcBef>
                <a:spcPts val="0"/>
              </a:spcBef>
              <a:spcAft>
                <a:spcPts val="0"/>
              </a:spcAft>
              <a:buNone/>
            </a:pPr>
            <a:r>
              <a:rPr lang="en" sz="1900">
                <a:solidFill>
                  <a:srgbClr val="000000"/>
                </a:solidFill>
                <a:latin typeface="Questrial"/>
                <a:ea typeface="Questrial"/>
                <a:cs typeface="Questrial"/>
                <a:sym typeface="Questrial"/>
              </a:rPr>
              <a:t>Another example  </a:t>
            </a:r>
            <a:r>
              <a:rPr lang="en" sz="1900" u="sng">
                <a:solidFill>
                  <a:schemeClr val="hlink"/>
                </a:solidFill>
                <a:latin typeface="Questrial"/>
                <a:ea typeface="Questrial"/>
                <a:cs typeface="Questrial"/>
                <a:sym typeface="Questrial"/>
                <a:hlinkClick r:id="rId3"/>
              </a:rPr>
              <a:t>https://github.com/dsscollection/factor-mgmt</a:t>
            </a:r>
            <a:endParaRPr sz="1900">
              <a:latin typeface="Questrial"/>
              <a:ea typeface="Questrial"/>
              <a:cs typeface="Questrial"/>
              <a:sym typeface="Questrial"/>
            </a:endParaRPr>
          </a:p>
          <a:p>
            <a:pPr indent="0" lvl="0" marL="0" rtl="0" algn="ctr">
              <a:lnSpc>
                <a:spcPct val="100000"/>
              </a:lnSpc>
              <a:spcBef>
                <a:spcPts val="0"/>
              </a:spcBef>
              <a:spcAft>
                <a:spcPts val="0"/>
              </a:spcAft>
              <a:buNone/>
            </a:pPr>
            <a:r>
              <a:rPr lang="en" sz="1900">
                <a:solidFill>
                  <a:srgbClr val="000000"/>
                </a:solidFill>
                <a:latin typeface="Questrial"/>
                <a:ea typeface="Questrial"/>
                <a:cs typeface="Questrial"/>
                <a:sym typeface="Questrial"/>
              </a:rPr>
              <a:t>Bonus— this has a ton of info on factor variables and their pitfalls!</a:t>
            </a:r>
            <a:endParaRPr sz="1900">
              <a:latin typeface="Questrial"/>
              <a:ea typeface="Questrial"/>
              <a:cs typeface="Questrial"/>
              <a:sym typeface="Questrial"/>
            </a:endParaRPr>
          </a:p>
        </p:txBody>
      </p:sp>
      <p:sp>
        <p:nvSpPr>
          <p:cNvPr id="5042" name="Google Shape;5042;p576"/>
          <p:cNvSpPr/>
          <p:nvPr/>
        </p:nvSpPr>
        <p:spPr>
          <a:xfrm>
            <a:off x="1189221" y="983931"/>
            <a:ext cx="6677100" cy="43287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27" name="Shape 627"/>
        <p:cNvGrpSpPr/>
        <p:nvPr/>
      </p:nvGrpSpPr>
      <p:grpSpPr>
        <a:xfrm>
          <a:off x="0" y="0"/>
          <a:ext cx="0" cy="0"/>
          <a:chOff x="0" y="0"/>
          <a:chExt cx="0" cy="0"/>
        </a:xfrm>
      </p:grpSpPr>
      <p:sp>
        <p:nvSpPr>
          <p:cNvPr id="628" name="Google Shape;628;p109"/>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Notebooks</a:t>
            </a:r>
            <a:endParaRPr b="1" sz="3000">
              <a:solidFill>
                <a:srgbClr val="000000"/>
              </a:solidFill>
              <a:latin typeface="Questrial"/>
              <a:ea typeface="Questrial"/>
              <a:cs typeface="Questrial"/>
              <a:sym typeface="Questrial"/>
            </a:endParaRPr>
          </a:p>
        </p:txBody>
      </p:sp>
      <p:sp>
        <p:nvSpPr>
          <p:cNvPr id="629" name="Google Shape;629;p109"/>
          <p:cNvSpPr/>
          <p:nvPr/>
        </p:nvSpPr>
        <p:spPr>
          <a:xfrm>
            <a:off x="4167130" y="193"/>
            <a:ext cx="4977000" cy="51432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630" name="Google Shape;630;p109"/>
          <p:cNvSpPr txBox="1"/>
          <p:nvPr/>
        </p:nvSpPr>
        <p:spPr>
          <a:xfrm>
            <a:off x="550006" y="1136194"/>
            <a:ext cx="3417300" cy="28446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900">
                <a:latin typeface="Questrial"/>
                <a:ea typeface="Questrial"/>
                <a:cs typeface="Questrial"/>
                <a:sym typeface="Questrial"/>
              </a:rPr>
              <a:t>Do what the text instructs, and run a line  of the code. </a:t>
            </a:r>
            <a:endParaRPr sz="19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900">
              <a:latin typeface="Questrial"/>
              <a:ea typeface="Questrial"/>
              <a:cs typeface="Questrial"/>
              <a:sym typeface="Questrial"/>
            </a:endParaRPr>
          </a:p>
          <a:p>
            <a:pPr indent="0" lvl="0" marL="0" marR="0" rtl="0" algn="l">
              <a:lnSpc>
                <a:spcPct val="115000"/>
              </a:lnSpc>
              <a:spcBef>
                <a:spcPts val="500"/>
              </a:spcBef>
              <a:spcAft>
                <a:spcPts val="500"/>
              </a:spcAft>
              <a:buNone/>
            </a:pPr>
            <a:r>
              <a:rPr lang="en" sz="1900">
                <a:latin typeface="Questrial"/>
                <a:ea typeface="Questrial"/>
                <a:cs typeface="Questrial"/>
                <a:sym typeface="Questrial"/>
              </a:rPr>
              <a:t>Notice how  results display  immediately below the chunk, just like they did in the Console.</a:t>
            </a:r>
            <a:endParaRPr sz="1900">
              <a:latin typeface="Questrial"/>
              <a:ea typeface="Questrial"/>
              <a:cs typeface="Questrial"/>
              <a:sym typeface="Questrial"/>
            </a:endParaRPr>
          </a:p>
        </p:txBody>
      </p:sp>
    </p:spTree>
  </p:cSld>
  <p:clrMapOvr>
    <a:masterClrMapping/>
  </p:clrMapOvr>
</p:sld>
</file>

<file path=ppt/slides/slide5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6" name="Shape 5046"/>
        <p:cNvGrpSpPr/>
        <p:nvPr/>
      </p:nvGrpSpPr>
      <p:grpSpPr>
        <a:xfrm>
          <a:off x="0" y="0"/>
          <a:ext cx="0" cy="0"/>
          <a:chOff x="0" y="0"/>
          <a:chExt cx="0" cy="0"/>
        </a:xfrm>
      </p:grpSpPr>
      <p:sp>
        <p:nvSpPr>
          <p:cNvPr id="5047" name="Google Shape;5047;p577"/>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Resources</a:t>
            </a:r>
            <a:endParaRPr/>
          </a:p>
        </p:txBody>
      </p:sp>
    </p:spTree>
  </p:cSld>
  <p:clrMapOvr>
    <a:masterClrMapping/>
  </p:clrMapOvr>
</p:sld>
</file>

<file path=ppt/slides/slide5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051" name="Shape 5051"/>
        <p:cNvGrpSpPr/>
        <p:nvPr/>
      </p:nvGrpSpPr>
      <p:grpSpPr>
        <a:xfrm>
          <a:off x="0" y="0"/>
          <a:ext cx="0" cy="0"/>
          <a:chOff x="0" y="0"/>
          <a:chExt cx="0" cy="0"/>
        </a:xfrm>
      </p:grpSpPr>
      <p:sp>
        <p:nvSpPr>
          <p:cNvPr id="5052" name="Google Shape;5052;p578"/>
          <p:cNvSpPr/>
          <p:nvPr/>
        </p:nvSpPr>
        <p:spPr>
          <a:xfrm>
            <a:off x="1166788" y="1476967"/>
            <a:ext cx="7272300" cy="2970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53" name="Google Shape;5053;p578"/>
          <p:cNvSpPr txBox="1"/>
          <p:nvPr>
            <p:ph type="title"/>
          </p:nvPr>
        </p:nvSpPr>
        <p:spPr>
          <a:xfrm>
            <a:off x="246636" y="389484"/>
            <a:ext cx="8393100" cy="611700"/>
          </a:xfrm>
          <a:prstGeom prst="rect">
            <a:avLst/>
          </a:prstGeom>
          <a:noFill/>
          <a:ln>
            <a:noFill/>
          </a:ln>
        </p:spPr>
        <p:txBody>
          <a:bodyPr anchorCtr="0" anchor="t" bIns="0" lIns="0" spcFirstLastPara="1" rIns="0" wrap="square" tIns="5475">
            <a:noAutofit/>
          </a:bodyPr>
          <a:lstStyle/>
          <a:p>
            <a:pPr indent="0" lvl="0" marL="0" marR="0" rtl="0" algn="l">
              <a:lnSpc>
                <a:spcPct val="105600"/>
              </a:lnSpc>
              <a:spcBef>
                <a:spcPts val="0"/>
              </a:spcBef>
              <a:spcAft>
                <a:spcPts val="0"/>
              </a:spcAft>
              <a:buNone/>
            </a:pPr>
            <a:r>
              <a:rPr lang="en" sz="1900">
                <a:solidFill>
                  <a:srgbClr val="000000"/>
                </a:solidFill>
                <a:latin typeface="Arimo"/>
                <a:ea typeface="Arimo"/>
                <a:cs typeface="Arimo"/>
                <a:sym typeface="Arimo"/>
              </a:rPr>
              <a:t>Practical Data Science for Stats PeerJ Collection. Curated by Jenny Bryan and Hadley  Wickham. </a:t>
            </a:r>
            <a:r>
              <a:rPr lang="en" sz="1900" u="sng">
                <a:solidFill>
                  <a:srgbClr val="000000"/>
                </a:solidFill>
                <a:latin typeface="Arimo"/>
                <a:ea typeface="Arimo"/>
                <a:cs typeface="Arimo"/>
                <a:sym typeface="Arimo"/>
              </a:rPr>
              <a:t>https://peerj.com/collections/50-practicaldatascistats/</a:t>
            </a:r>
            <a:endParaRPr sz="1900">
              <a:latin typeface="Arimo"/>
              <a:ea typeface="Arimo"/>
              <a:cs typeface="Arimo"/>
              <a:sym typeface="Arimo"/>
            </a:endParaRPr>
          </a:p>
        </p:txBody>
      </p:sp>
    </p:spTree>
  </p:cSld>
  <p:clrMapOvr>
    <a:masterClrMapping/>
  </p:clrMapOvr>
</p:sld>
</file>

<file path=ppt/slides/slide5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057" name="Shape 5057"/>
        <p:cNvGrpSpPr/>
        <p:nvPr/>
      </p:nvGrpSpPr>
      <p:grpSpPr>
        <a:xfrm>
          <a:off x="0" y="0"/>
          <a:ext cx="0" cy="0"/>
          <a:chOff x="0" y="0"/>
          <a:chExt cx="0" cy="0"/>
        </a:xfrm>
      </p:grpSpPr>
      <p:sp>
        <p:nvSpPr>
          <p:cNvPr id="5058" name="Google Shape;5058;p579"/>
          <p:cNvSpPr/>
          <p:nvPr/>
        </p:nvSpPr>
        <p:spPr>
          <a:xfrm>
            <a:off x="1295400" y="800044"/>
            <a:ext cx="6576900" cy="4271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59" name="Google Shape;5059;p579"/>
          <p:cNvSpPr txBox="1"/>
          <p:nvPr>
            <p:ph type="title"/>
          </p:nvPr>
        </p:nvSpPr>
        <p:spPr>
          <a:xfrm>
            <a:off x="2399286" y="370435"/>
            <a:ext cx="4348200" cy="297300"/>
          </a:xfrm>
          <a:prstGeom prst="rect">
            <a:avLst/>
          </a:prstGeom>
          <a:noFill/>
          <a:ln>
            <a:noFill/>
          </a:ln>
        </p:spPr>
        <p:txBody>
          <a:bodyPr anchorCtr="0" anchor="t" bIns="0" lIns="0" spcFirstLastPara="1" rIns="0" wrap="square" tIns="6925">
            <a:noAutofit/>
          </a:bodyPr>
          <a:lstStyle/>
          <a:p>
            <a:pPr indent="0" lvl="0" marL="0" rtl="0" algn="l">
              <a:lnSpc>
                <a:spcPct val="100000"/>
              </a:lnSpc>
              <a:spcBef>
                <a:spcPts val="0"/>
              </a:spcBef>
              <a:spcAft>
                <a:spcPts val="0"/>
              </a:spcAft>
              <a:buNone/>
            </a:pPr>
            <a:r>
              <a:rPr lang="en" sz="1900">
                <a:solidFill>
                  <a:srgbClr val="000000"/>
                </a:solidFill>
                <a:latin typeface="Helvetica Neue Light"/>
                <a:ea typeface="Helvetica Neue Light"/>
                <a:cs typeface="Helvetica Neue Light"/>
                <a:sym typeface="Helvetica Neue Light"/>
              </a:rPr>
              <a:t>More at </a:t>
            </a:r>
            <a:r>
              <a:rPr lang="en" sz="1900" u="sng">
                <a:solidFill>
                  <a:srgbClr val="000000"/>
                </a:solidFill>
                <a:latin typeface="Helvetica Neue Light"/>
                <a:ea typeface="Helvetica Neue Light"/>
                <a:cs typeface="Helvetica Neue Light"/>
                <a:sym typeface="Helvetica Neue Light"/>
              </a:rPr>
              <a:t>https://github.com/dsscollection/</a:t>
            </a:r>
            <a:endParaRPr sz="1900">
              <a:latin typeface="Helvetica Neue Light"/>
              <a:ea typeface="Helvetica Neue Light"/>
              <a:cs typeface="Helvetica Neue Light"/>
              <a:sym typeface="Helvetica Neue Light"/>
            </a:endParaRPr>
          </a:p>
        </p:txBody>
      </p:sp>
    </p:spTree>
  </p:cSld>
  <p:clrMapOvr>
    <a:masterClrMapping/>
  </p:clrMapOvr>
</p:sld>
</file>

<file path=ppt/slides/slide5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063" name="Shape 5063"/>
        <p:cNvGrpSpPr/>
        <p:nvPr/>
      </p:nvGrpSpPr>
      <p:grpSpPr>
        <a:xfrm>
          <a:off x="0" y="0"/>
          <a:ext cx="0" cy="0"/>
          <a:chOff x="0" y="0"/>
          <a:chExt cx="0" cy="0"/>
        </a:xfrm>
      </p:grpSpPr>
      <p:sp>
        <p:nvSpPr>
          <p:cNvPr id="5064" name="Google Shape;5064;p580"/>
          <p:cNvSpPr txBox="1"/>
          <p:nvPr/>
        </p:nvSpPr>
        <p:spPr>
          <a:xfrm>
            <a:off x="331758" y="1560976"/>
            <a:ext cx="5498100" cy="2011800"/>
          </a:xfrm>
          <a:prstGeom prst="rect">
            <a:avLst/>
          </a:prstGeom>
          <a:noFill/>
          <a:ln>
            <a:noFill/>
          </a:ln>
        </p:spPr>
        <p:txBody>
          <a:bodyPr anchorCtr="0" anchor="t" bIns="0" lIns="0" spcFirstLastPara="1" rIns="0" wrap="square" tIns="6925">
            <a:noAutofit/>
          </a:bodyPr>
          <a:lstStyle/>
          <a:p>
            <a:pPr indent="-222250" lvl="0" marL="203200" marR="0" rtl="0" algn="l">
              <a:lnSpc>
                <a:spcPct val="115000"/>
              </a:lnSpc>
              <a:spcBef>
                <a:spcPts val="0"/>
              </a:spcBef>
              <a:spcAft>
                <a:spcPts val="0"/>
              </a:spcAft>
              <a:buSzPts val="1900"/>
              <a:buFont typeface="Questrial"/>
              <a:buChar char="-"/>
            </a:pPr>
            <a:r>
              <a:rPr lang="en" sz="1900" u="sng">
                <a:latin typeface="Questrial"/>
                <a:ea typeface="Questrial"/>
                <a:cs typeface="Questrial"/>
                <a:sym typeface="Questrial"/>
              </a:rPr>
              <a:t>Elements of Data Analytic Style</a:t>
            </a:r>
            <a:r>
              <a:rPr lang="en" sz="1900">
                <a:latin typeface="Questrial"/>
                <a:ea typeface="Questrial"/>
                <a:cs typeface="Questrial"/>
                <a:sym typeface="Questrial"/>
              </a:rPr>
              <a:t>, Jeff Leek</a:t>
            </a:r>
            <a:endParaRPr sz="1900">
              <a:latin typeface="Questrial"/>
              <a:ea typeface="Questrial"/>
              <a:cs typeface="Questrial"/>
              <a:sym typeface="Questrial"/>
            </a:endParaRPr>
          </a:p>
          <a:p>
            <a:pPr indent="-222250" lvl="0" marL="203200" marR="0" rtl="0" algn="l">
              <a:lnSpc>
                <a:spcPct val="115000"/>
              </a:lnSpc>
              <a:spcBef>
                <a:spcPts val="0"/>
              </a:spcBef>
              <a:spcAft>
                <a:spcPts val="0"/>
              </a:spcAft>
              <a:buSzPts val="1900"/>
              <a:buFont typeface="Questrial"/>
              <a:buChar char="-"/>
            </a:pPr>
            <a:r>
              <a:rPr lang="en" sz="1900" u="sng">
                <a:latin typeface="Questrial"/>
                <a:ea typeface="Questrial"/>
                <a:cs typeface="Questrial"/>
                <a:sym typeface="Questrial"/>
              </a:rPr>
              <a:t>R Programming for Data Science</a:t>
            </a:r>
            <a:r>
              <a:rPr lang="en" sz="1900">
                <a:latin typeface="Questrial"/>
                <a:ea typeface="Questrial"/>
                <a:cs typeface="Questrial"/>
                <a:sym typeface="Questrial"/>
              </a:rPr>
              <a:t>, Roger Peng</a:t>
            </a:r>
            <a:endParaRPr sz="1900">
              <a:latin typeface="Questrial"/>
              <a:ea typeface="Questrial"/>
              <a:cs typeface="Questrial"/>
              <a:sym typeface="Questrial"/>
            </a:endParaRPr>
          </a:p>
          <a:p>
            <a:pPr indent="-222250" lvl="0" marL="203200" marR="0" rtl="0" algn="l">
              <a:lnSpc>
                <a:spcPct val="115000"/>
              </a:lnSpc>
              <a:spcBef>
                <a:spcPts val="0"/>
              </a:spcBef>
              <a:spcAft>
                <a:spcPts val="0"/>
              </a:spcAft>
              <a:buSzPts val="1900"/>
              <a:buFont typeface="Questrial"/>
              <a:buChar char="-"/>
            </a:pPr>
            <a:r>
              <a:rPr lang="en" sz="1900" u="sng">
                <a:latin typeface="Questrial"/>
                <a:ea typeface="Questrial"/>
                <a:cs typeface="Questrial"/>
                <a:sym typeface="Questrial"/>
              </a:rPr>
              <a:t>The Art of Data Science</a:t>
            </a:r>
            <a:r>
              <a:rPr lang="en" sz="1900">
                <a:latin typeface="Questrial"/>
                <a:ea typeface="Questrial"/>
                <a:cs typeface="Questrial"/>
                <a:sym typeface="Questrial"/>
              </a:rPr>
              <a:t>, Roger Peng</a:t>
            </a:r>
            <a:endParaRPr sz="1900">
              <a:latin typeface="Questrial"/>
              <a:ea typeface="Questrial"/>
              <a:cs typeface="Questrial"/>
              <a:sym typeface="Questrial"/>
            </a:endParaRPr>
          </a:p>
          <a:p>
            <a:pPr indent="-222250" lvl="0" marL="203200" marR="0" rtl="0" algn="l">
              <a:lnSpc>
                <a:spcPct val="115000"/>
              </a:lnSpc>
              <a:spcBef>
                <a:spcPts val="0"/>
              </a:spcBef>
              <a:spcAft>
                <a:spcPts val="0"/>
              </a:spcAft>
              <a:buSzPts val="1900"/>
              <a:buFont typeface="Questrial"/>
              <a:buChar char="-"/>
            </a:pPr>
            <a:r>
              <a:rPr lang="en" sz="1900">
                <a:latin typeface="Questrial"/>
                <a:ea typeface="Questrial"/>
                <a:cs typeface="Questrial"/>
                <a:sym typeface="Questrial"/>
              </a:rPr>
              <a:t>R Cookbook. Both </a:t>
            </a:r>
            <a:r>
              <a:rPr lang="en" sz="1900" u="sng">
                <a:latin typeface="Questrial"/>
                <a:ea typeface="Questrial"/>
                <a:cs typeface="Questrial"/>
                <a:sym typeface="Questrial"/>
              </a:rPr>
              <a:t>a website</a:t>
            </a:r>
            <a:r>
              <a:rPr lang="en" sz="1900">
                <a:latin typeface="Questrial"/>
                <a:ea typeface="Questrial"/>
                <a:cs typeface="Questrial"/>
                <a:sym typeface="Questrial"/>
              </a:rPr>
              <a:t>, and </a:t>
            </a:r>
            <a:r>
              <a:rPr lang="en" sz="1900" u="sng">
                <a:latin typeface="Questrial"/>
                <a:ea typeface="Questrial"/>
                <a:cs typeface="Questrial"/>
                <a:sym typeface="Questrial"/>
              </a:rPr>
              <a:t>a book</a:t>
            </a:r>
            <a:r>
              <a:rPr lang="en" sz="1900">
                <a:latin typeface="Questrial"/>
                <a:ea typeface="Questrial"/>
                <a:cs typeface="Questrial"/>
                <a:sym typeface="Questrial"/>
              </a:rPr>
              <a:t>, Winston  Chang</a:t>
            </a:r>
            <a:endParaRPr sz="1900">
              <a:latin typeface="Questrial"/>
              <a:ea typeface="Questrial"/>
              <a:cs typeface="Questrial"/>
              <a:sym typeface="Questrial"/>
            </a:endParaRPr>
          </a:p>
          <a:p>
            <a:pPr indent="-222250" lvl="0" marL="203200" marR="0" rtl="0" algn="l">
              <a:lnSpc>
                <a:spcPct val="115000"/>
              </a:lnSpc>
              <a:spcBef>
                <a:spcPts val="0"/>
              </a:spcBef>
              <a:spcAft>
                <a:spcPts val="0"/>
              </a:spcAft>
              <a:buSzPts val="1900"/>
              <a:buFont typeface="Questrial"/>
              <a:buChar char="-"/>
            </a:pPr>
            <a:r>
              <a:rPr lang="en" sz="1900">
                <a:latin typeface="Questrial"/>
                <a:ea typeface="Questrial"/>
                <a:cs typeface="Questrial"/>
                <a:sym typeface="Questrial"/>
              </a:rPr>
              <a:t>R for Data Science. Both a </a:t>
            </a:r>
            <a:r>
              <a:rPr lang="en" sz="1900" u="sng">
                <a:latin typeface="Questrial"/>
                <a:ea typeface="Questrial"/>
                <a:cs typeface="Questrial"/>
                <a:sym typeface="Questrial"/>
              </a:rPr>
              <a:t>website</a:t>
            </a:r>
            <a:r>
              <a:rPr lang="en" sz="1900">
                <a:latin typeface="Questrial"/>
                <a:ea typeface="Questrial"/>
                <a:cs typeface="Questrial"/>
                <a:sym typeface="Questrial"/>
              </a:rPr>
              <a:t> and </a:t>
            </a:r>
            <a:r>
              <a:rPr lang="en" sz="1900" u="sng">
                <a:latin typeface="Questrial"/>
                <a:ea typeface="Questrial"/>
                <a:cs typeface="Questrial"/>
                <a:sym typeface="Questrial"/>
              </a:rPr>
              <a:t>a book</a:t>
            </a:r>
            <a:r>
              <a:rPr lang="en" sz="1900">
                <a:latin typeface="Questrial"/>
                <a:ea typeface="Questrial"/>
                <a:cs typeface="Questrial"/>
                <a:sym typeface="Questrial"/>
              </a:rPr>
              <a:t>. Hadley Wickham and Garrett Grolemund.</a:t>
            </a:r>
            <a:endParaRPr sz="1900">
              <a:latin typeface="Questrial"/>
              <a:ea typeface="Questrial"/>
              <a:cs typeface="Questrial"/>
              <a:sym typeface="Questrial"/>
            </a:endParaRPr>
          </a:p>
        </p:txBody>
      </p:sp>
      <p:sp>
        <p:nvSpPr>
          <p:cNvPr id="5065" name="Google Shape;5065;p580"/>
          <p:cNvSpPr/>
          <p:nvPr/>
        </p:nvSpPr>
        <p:spPr>
          <a:xfrm>
            <a:off x="6505575" y="1157206"/>
            <a:ext cx="2381100" cy="3571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66" name="Google Shape;5066;p580"/>
          <p:cNvSpPr txBox="1"/>
          <p:nvPr>
            <p:ph idx="4294967295" type="title"/>
          </p:nvPr>
        </p:nvSpPr>
        <p:spPr>
          <a:xfrm>
            <a:off x="430871" y="321825"/>
            <a:ext cx="26574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Books</a:t>
            </a:r>
            <a:endParaRPr sz="4200">
              <a:latin typeface="Arimo"/>
              <a:ea typeface="Arimo"/>
              <a:cs typeface="Arimo"/>
              <a:sym typeface="Arimo"/>
            </a:endParaRPr>
          </a:p>
        </p:txBody>
      </p:sp>
    </p:spTree>
  </p:cSld>
  <p:clrMapOvr>
    <a:masterClrMapping/>
  </p:clrMapOvr>
</p:sld>
</file>

<file path=ppt/slides/slide5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070" name="Shape 5070"/>
        <p:cNvGrpSpPr/>
        <p:nvPr/>
      </p:nvGrpSpPr>
      <p:grpSpPr>
        <a:xfrm>
          <a:off x="0" y="0"/>
          <a:ext cx="0" cy="0"/>
          <a:chOff x="0" y="0"/>
          <a:chExt cx="0" cy="0"/>
        </a:xfrm>
      </p:grpSpPr>
      <p:sp>
        <p:nvSpPr>
          <p:cNvPr id="5071" name="Google Shape;5071;p581"/>
          <p:cNvSpPr txBox="1"/>
          <p:nvPr/>
        </p:nvSpPr>
        <p:spPr>
          <a:xfrm>
            <a:off x="664054" y="2018144"/>
            <a:ext cx="3532800" cy="1840200"/>
          </a:xfrm>
          <a:prstGeom prst="rect">
            <a:avLst/>
          </a:prstGeom>
          <a:noFill/>
          <a:ln>
            <a:noFill/>
          </a:ln>
        </p:spPr>
        <p:txBody>
          <a:bodyPr anchorCtr="0" anchor="t" bIns="0" lIns="0" spcFirstLastPara="1" rIns="0" wrap="square" tIns="5475">
            <a:noAutofit/>
          </a:bodyPr>
          <a:lstStyle/>
          <a:p>
            <a:pPr indent="-196850" lvl="0" marL="203200" marR="101600" rtl="0" algn="l">
              <a:lnSpc>
                <a:spcPct val="100000"/>
              </a:lnSpc>
              <a:spcBef>
                <a:spcPts val="0"/>
              </a:spcBef>
              <a:spcAft>
                <a:spcPts val="0"/>
              </a:spcAft>
              <a:buSzPts val="1500"/>
              <a:buFont typeface="Questrial"/>
              <a:buChar char="●"/>
            </a:pPr>
            <a:r>
              <a:rPr lang="en" sz="1500">
                <a:latin typeface="Questrial"/>
                <a:ea typeface="Questrial"/>
                <a:cs typeface="Questrial"/>
                <a:sym typeface="Questrial"/>
              </a:rPr>
              <a:t>Johns Hopkins </a:t>
            </a:r>
            <a:r>
              <a:rPr lang="en" sz="1500" u="sng">
                <a:latin typeface="Questrial"/>
                <a:ea typeface="Questrial"/>
                <a:cs typeface="Questrial"/>
                <a:sym typeface="Questrial"/>
              </a:rPr>
              <a:t>Coursera Course on R</a:t>
            </a:r>
            <a:r>
              <a:rPr lang="en" sz="1500">
                <a:latin typeface="Questrial"/>
                <a:ea typeface="Questrial"/>
                <a:cs typeface="Questrial"/>
                <a:sym typeface="Questrial"/>
              </a:rPr>
              <a:t>.  Part of the </a:t>
            </a:r>
            <a:r>
              <a:rPr lang="en" sz="1500" u="sng">
                <a:latin typeface="Questrial"/>
                <a:ea typeface="Questrial"/>
                <a:cs typeface="Questrial"/>
                <a:sym typeface="Questrial"/>
              </a:rPr>
              <a:t>Data Science specialization</a:t>
            </a:r>
            <a:r>
              <a:rPr lang="en" sz="1500">
                <a:latin typeface="Questrial"/>
                <a:ea typeface="Questrial"/>
                <a:cs typeface="Questrial"/>
                <a:sym typeface="Questrial"/>
              </a:rPr>
              <a:t>.  Courses are free, but the certificate  costs money.</a:t>
            </a:r>
            <a:endParaRPr sz="1500">
              <a:latin typeface="Questrial"/>
              <a:ea typeface="Questrial"/>
              <a:cs typeface="Questrial"/>
              <a:sym typeface="Questrial"/>
            </a:endParaRPr>
          </a:p>
          <a:p>
            <a:pPr indent="0" lvl="0" marL="203200" marR="101600" rtl="0" algn="l">
              <a:lnSpc>
                <a:spcPct val="100000"/>
              </a:lnSpc>
              <a:spcBef>
                <a:spcPts val="0"/>
              </a:spcBef>
              <a:spcAft>
                <a:spcPts val="0"/>
              </a:spcAft>
              <a:buNone/>
            </a:pPr>
            <a:r>
              <a:t/>
            </a:r>
            <a:endParaRPr sz="1500">
              <a:latin typeface="Questrial"/>
              <a:ea typeface="Questrial"/>
              <a:cs typeface="Questrial"/>
              <a:sym typeface="Questrial"/>
            </a:endParaRPr>
          </a:p>
          <a:p>
            <a:pPr indent="-196850" lvl="0" marL="203200" marR="101600" rtl="0" algn="l">
              <a:lnSpc>
                <a:spcPct val="100000"/>
              </a:lnSpc>
              <a:spcBef>
                <a:spcPts val="0"/>
              </a:spcBef>
              <a:spcAft>
                <a:spcPts val="0"/>
              </a:spcAft>
              <a:buSzPts val="1500"/>
              <a:buFont typeface="Questrial"/>
              <a:buChar char="●"/>
            </a:pPr>
            <a:r>
              <a:rPr lang="en" sz="1500" u="sng">
                <a:latin typeface="Questrial"/>
                <a:ea typeface="Questrial"/>
                <a:cs typeface="Questrial"/>
                <a:sym typeface="Questrial"/>
              </a:rPr>
              <a:t>DataCamp</a:t>
            </a:r>
            <a:r>
              <a:rPr lang="en" sz="1500">
                <a:latin typeface="Questrial"/>
                <a:ea typeface="Questrial"/>
                <a:cs typeface="Questrial"/>
                <a:sym typeface="Questrial"/>
              </a:rPr>
              <a:t>. Interactive way to learn R in  the browser. Free to start, pretty cheap  to continue, discounts for education</a:t>
            </a:r>
            <a:endParaRPr sz="1500">
              <a:latin typeface="Questrial"/>
              <a:ea typeface="Questrial"/>
              <a:cs typeface="Questrial"/>
              <a:sym typeface="Questrial"/>
            </a:endParaRPr>
          </a:p>
        </p:txBody>
      </p:sp>
      <p:sp>
        <p:nvSpPr>
          <p:cNvPr id="5072" name="Google Shape;5072;p581"/>
          <p:cNvSpPr/>
          <p:nvPr/>
        </p:nvSpPr>
        <p:spPr>
          <a:xfrm>
            <a:off x="4468378" y="1170466"/>
            <a:ext cx="2213700" cy="3564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73" name="Google Shape;5073;p581"/>
          <p:cNvSpPr/>
          <p:nvPr/>
        </p:nvSpPr>
        <p:spPr>
          <a:xfrm>
            <a:off x="4495800" y="1185779"/>
            <a:ext cx="2162100" cy="35145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74" name="Google Shape;5074;p581"/>
          <p:cNvSpPr/>
          <p:nvPr/>
        </p:nvSpPr>
        <p:spPr>
          <a:xfrm>
            <a:off x="4495800" y="1185779"/>
            <a:ext cx="2163181" cy="3516217"/>
          </a:xfrm>
          <a:custGeom>
            <a:rect b="b" l="l" r="r" t="t"/>
            <a:pathLst>
              <a:path extrusionOk="0" h="7727950" w="4754244">
                <a:moveTo>
                  <a:pt x="0" y="0"/>
                </a:moveTo>
                <a:lnTo>
                  <a:pt x="4753781" y="0"/>
                </a:lnTo>
                <a:lnTo>
                  <a:pt x="4753781" y="7727513"/>
                </a:lnTo>
                <a:lnTo>
                  <a:pt x="0" y="7727513"/>
                </a:lnTo>
                <a:lnTo>
                  <a:pt x="0" y="0"/>
                </a:lnTo>
                <a:close/>
              </a:path>
            </a:pathLst>
          </a:custGeom>
          <a:noFill/>
          <a:ln cap="flat" cmpd="sng" w="104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75" name="Google Shape;5075;p581"/>
          <p:cNvSpPr/>
          <p:nvPr/>
        </p:nvSpPr>
        <p:spPr>
          <a:xfrm>
            <a:off x="7040000" y="1867435"/>
            <a:ext cx="1931400" cy="1931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76" name="Google Shape;5076;p581"/>
          <p:cNvSpPr txBox="1"/>
          <p:nvPr>
            <p:ph idx="4294967295" type="title"/>
          </p:nvPr>
        </p:nvSpPr>
        <p:spPr>
          <a:xfrm>
            <a:off x="430877" y="321828"/>
            <a:ext cx="45534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Online learning/courses</a:t>
            </a:r>
            <a:endParaRPr b="1" sz="3000">
              <a:solidFill>
                <a:srgbClr val="000000"/>
              </a:solidFill>
              <a:latin typeface="Questrial"/>
              <a:ea typeface="Questrial"/>
              <a:cs typeface="Questrial"/>
              <a:sym typeface="Questrial"/>
            </a:endParaRPr>
          </a:p>
          <a:p>
            <a:pPr indent="0" lvl="0" marL="0" rtl="0" algn="l">
              <a:lnSpc>
                <a:spcPct val="100000"/>
              </a:lnSpc>
              <a:spcBef>
                <a:spcPts val="0"/>
              </a:spcBef>
              <a:spcAft>
                <a:spcPts val="0"/>
              </a:spcAft>
              <a:buClr>
                <a:schemeClr val="dk1"/>
              </a:buClr>
              <a:buSzPts val="500"/>
              <a:buFont typeface="Arial"/>
              <a:buNone/>
            </a:pPr>
            <a:r>
              <a:t/>
            </a:r>
            <a:endParaRPr b="1" sz="3000">
              <a:solidFill>
                <a:srgbClr val="000000"/>
              </a:solidFill>
              <a:latin typeface="Questrial"/>
              <a:ea typeface="Questrial"/>
              <a:cs typeface="Questrial"/>
              <a:sym typeface="Questrial"/>
            </a:endParaRPr>
          </a:p>
          <a:p>
            <a:pPr indent="0" lvl="0" marL="0" rtl="0" algn="l">
              <a:lnSpc>
                <a:spcPct val="100000"/>
              </a:lnSpc>
              <a:spcBef>
                <a:spcPts val="0"/>
              </a:spcBef>
              <a:spcAft>
                <a:spcPts val="0"/>
              </a:spcAft>
              <a:buNone/>
            </a:pPr>
            <a:r>
              <a:t/>
            </a:r>
            <a:endParaRPr b="1" sz="3000">
              <a:solidFill>
                <a:srgbClr val="000000"/>
              </a:solidFill>
              <a:latin typeface="Questrial"/>
              <a:ea typeface="Questrial"/>
              <a:cs typeface="Questrial"/>
              <a:sym typeface="Questrial"/>
            </a:endParaRPr>
          </a:p>
        </p:txBody>
      </p:sp>
    </p:spTree>
  </p:cSld>
  <p:clrMapOvr>
    <a:masterClrMapping/>
  </p:clrMapOvr>
</p:sld>
</file>

<file path=ppt/slides/slide5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080" name="Shape 5080"/>
        <p:cNvGrpSpPr/>
        <p:nvPr/>
      </p:nvGrpSpPr>
      <p:grpSpPr>
        <a:xfrm>
          <a:off x="0" y="0"/>
          <a:ext cx="0" cy="0"/>
          <a:chOff x="0" y="0"/>
          <a:chExt cx="0" cy="0"/>
        </a:xfrm>
      </p:grpSpPr>
      <p:sp>
        <p:nvSpPr>
          <p:cNvPr id="5081" name="Google Shape;5081;p582"/>
          <p:cNvSpPr txBox="1"/>
          <p:nvPr/>
        </p:nvSpPr>
        <p:spPr>
          <a:xfrm>
            <a:off x="263241" y="1703247"/>
            <a:ext cx="71100" cy="2262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None/>
            </a:pPr>
            <a:r>
              <a:rPr lang="en" sz="1400">
                <a:latin typeface="Helvetica Neue Light"/>
                <a:ea typeface="Helvetica Neue Light"/>
                <a:cs typeface="Helvetica Neue Light"/>
                <a:sym typeface="Helvetica Neue Light"/>
              </a:rPr>
              <a:t>-</a:t>
            </a:r>
            <a:endParaRPr sz="1400">
              <a:latin typeface="Helvetica Neue Light"/>
              <a:ea typeface="Helvetica Neue Light"/>
              <a:cs typeface="Helvetica Neue Light"/>
              <a:sym typeface="Helvetica Neue Light"/>
            </a:endParaRPr>
          </a:p>
        </p:txBody>
      </p:sp>
      <p:sp>
        <p:nvSpPr>
          <p:cNvPr id="5082" name="Google Shape;5082;p582"/>
          <p:cNvSpPr txBox="1"/>
          <p:nvPr/>
        </p:nvSpPr>
        <p:spPr>
          <a:xfrm>
            <a:off x="494286" y="1665744"/>
            <a:ext cx="3558600" cy="583200"/>
          </a:xfrm>
          <a:prstGeom prst="rect">
            <a:avLst/>
          </a:prstGeom>
          <a:noFill/>
          <a:ln>
            <a:noFill/>
          </a:ln>
        </p:spPr>
        <p:txBody>
          <a:bodyPr anchorCtr="0" anchor="t" bIns="0" lIns="0" spcFirstLastPara="1" rIns="0" wrap="square" tIns="5475">
            <a:noAutofit/>
          </a:bodyPr>
          <a:lstStyle/>
          <a:p>
            <a:pPr indent="0" lvl="0" marL="0" marR="0" rtl="0" algn="l">
              <a:lnSpc>
                <a:spcPct val="100499"/>
              </a:lnSpc>
              <a:spcBef>
                <a:spcPts val="0"/>
              </a:spcBef>
              <a:spcAft>
                <a:spcPts val="0"/>
              </a:spcAft>
              <a:buNone/>
            </a:pPr>
            <a:r>
              <a:rPr lang="en" sz="1900" u="sng">
                <a:latin typeface="Questrial"/>
                <a:ea typeface="Questrial"/>
                <a:cs typeface="Questrial"/>
                <a:sym typeface="Questrial"/>
              </a:rPr>
              <a:t>Simply statistics</a:t>
            </a:r>
            <a:r>
              <a:rPr lang="en" sz="1900">
                <a:latin typeface="Questrial"/>
                <a:ea typeface="Questrial"/>
                <a:cs typeface="Questrial"/>
                <a:sym typeface="Questrial"/>
              </a:rPr>
              <a:t>, blog by Roger  Peng, Jeff Leek, and Rafa Irizarry</a:t>
            </a:r>
            <a:endParaRPr sz="1900">
              <a:latin typeface="Questrial"/>
              <a:ea typeface="Questrial"/>
              <a:cs typeface="Questrial"/>
              <a:sym typeface="Questrial"/>
            </a:endParaRPr>
          </a:p>
        </p:txBody>
      </p:sp>
      <p:sp>
        <p:nvSpPr>
          <p:cNvPr id="5083" name="Google Shape;5083;p582"/>
          <p:cNvSpPr txBox="1"/>
          <p:nvPr/>
        </p:nvSpPr>
        <p:spPr>
          <a:xfrm>
            <a:off x="263241" y="2560437"/>
            <a:ext cx="71100" cy="2262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None/>
            </a:pPr>
            <a:r>
              <a:rPr lang="en" sz="1400">
                <a:latin typeface="Helvetica Neue Light"/>
                <a:ea typeface="Helvetica Neue Light"/>
                <a:cs typeface="Helvetica Neue Light"/>
                <a:sym typeface="Helvetica Neue Light"/>
              </a:rPr>
              <a:t>-</a:t>
            </a:r>
            <a:endParaRPr sz="1400">
              <a:latin typeface="Helvetica Neue Light"/>
              <a:ea typeface="Helvetica Neue Light"/>
              <a:cs typeface="Helvetica Neue Light"/>
              <a:sym typeface="Helvetica Neue Light"/>
            </a:endParaRPr>
          </a:p>
        </p:txBody>
      </p:sp>
      <p:sp>
        <p:nvSpPr>
          <p:cNvPr id="5084" name="Google Shape;5084;p582"/>
          <p:cNvSpPr txBox="1"/>
          <p:nvPr/>
        </p:nvSpPr>
        <p:spPr>
          <a:xfrm>
            <a:off x="494286" y="2522934"/>
            <a:ext cx="3805500" cy="583200"/>
          </a:xfrm>
          <a:prstGeom prst="rect">
            <a:avLst/>
          </a:prstGeom>
          <a:noFill/>
          <a:ln>
            <a:noFill/>
          </a:ln>
        </p:spPr>
        <p:txBody>
          <a:bodyPr anchorCtr="0" anchor="t" bIns="0" lIns="0" spcFirstLastPara="1" rIns="0" wrap="square" tIns="5475">
            <a:noAutofit/>
          </a:bodyPr>
          <a:lstStyle/>
          <a:p>
            <a:pPr indent="0" lvl="0" marL="0" marR="0" rtl="0" algn="l">
              <a:lnSpc>
                <a:spcPct val="100499"/>
              </a:lnSpc>
              <a:spcBef>
                <a:spcPts val="0"/>
              </a:spcBef>
              <a:spcAft>
                <a:spcPts val="0"/>
              </a:spcAft>
              <a:buNone/>
            </a:pPr>
            <a:r>
              <a:rPr lang="en" sz="1900" u="sng">
                <a:latin typeface="Questrial"/>
                <a:ea typeface="Questrial"/>
                <a:cs typeface="Questrial"/>
                <a:sym typeface="Questrial"/>
              </a:rPr>
              <a:t>Not so standard deviations</a:t>
            </a:r>
            <a:r>
              <a:rPr lang="en" sz="1900">
                <a:latin typeface="Questrial"/>
                <a:ea typeface="Questrial"/>
                <a:cs typeface="Questrial"/>
                <a:sym typeface="Questrial"/>
              </a:rPr>
              <a:t> podcast  by Hilary Parker and Roger Peng</a:t>
            </a:r>
            <a:endParaRPr sz="1900">
              <a:latin typeface="Questrial"/>
              <a:ea typeface="Questrial"/>
              <a:cs typeface="Questrial"/>
              <a:sym typeface="Questrial"/>
            </a:endParaRPr>
          </a:p>
        </p:txBody>
      </p:sp>
      <p:sp>
        <p:nvSpPr>
          <p:cNvPr id="5085" name="Google Shape;5085;p582"/>
          <p:cNvSpPr txBox="1"/>
          <p:nvPr/>
        </p:nvSpPr>
        <p:spPr>
          <a:xfrm>
            <a:off x="263241" y="3417627"/>
            <a:ext cx="71100" cy="226200"/>
          </a:xfrm>
          <a:prstGeom prst="rect">
            <a:avLst/>
          </a:prstGeom>
          <a:noFill/>
          <a:ln>
            <a:noFill/>
          </a:ln>
        </p:spPr>
        <p:txBody>
          <a:bodyPr anchorCtr="0" anchor="t" bIns="0" lIns="0" spcFirstLastPara="1" rIns="0" wrap="square" tIns="5200">
            <a:noAutofit/>
          </a:bodyPr>
          <a:lstStyle/>
          <a:p>
            <a:pPr indent="0" lvl="0" marL="0" marR="0" rtl="0" algn="l">
              <a:lnSpc>
                <a:spcPct val="100000"/>
              </a:lnSpc>
              <a:spcBef>
                <a:spcPts val="0"/>
              </a:spcBef>
              <a:spcAft>
                <a:spcPts val="0"/>
              </a:spcAft>
              <a:buNone/>
            </a:pPr>
            <a:r>
              <a:rPr lang="en" sz="1400">
                <a:latin typeface="Helvetica Neue Light"/>
                <a:ea typeface="Helvetica Neue Light"/>
                <a:cs typeface="Helvetica Neue Light"/>
                <a:sym typeface="Helvetica Neue Light"/>
              </a:rPr>
              <a:t>-</a:t>
            </a:r>
            <a:endParaRPr sz="1400">
              <a:latin typeface="Helvetica Neue Light"/>
              <a:ea typeface="Helvetica Neue Light"/>
              <a:cs typeface="Helvetica Neue Light"/>
              <a:sym typeface="Helvetica Neue Light"/>
            </a:endParaRPr>
          </a:p>
        </p:txBody>
      </p:sp>
      <p:sp>
        <p:nvSpPr>
          <p:cNvPr id="5086" name="Google Shape;5086;p582"/>
          <p:cNvSpPr txBox="1"/>
          <p:nvPr/>
        </p:nvSpPr>
        <p:spPr>
          <a:xfrm>
            <a:off x="494286" y="3380124"/>
            <a:ext cx="3638100" cy="583200"/>
          </a:xfrm>
          <a:prstGeom prst="rect">
            <a:avLst/>
          </a:prstGeom>
          <a:noFill/>
          <a:ln>
            <a:noFill/>
          </a:ln>
        </p:spPr>
        <p:txBody>
          <a:bodyPr anchorCtr="0" anchor="t" bIns="0" lIns="0" spcFirstLastPara="1" rIns="0" wrap="square" tIns="5475">
            <a:noAutofit/>
          </a:bodyPr>
          <a:lstStyle/>
          <a:p>
            <a:pPr indent="0" lvl="0" marL="0" marR="0" rtl="0" algn="l">
              <a:lnSpc>
                <a:spcPct val="100499"/>
              </a:lnSpc>
              <a:spcBef>
                <a:spcPts val="0"/>
              </a:spcBef>
              <a:spcAft>
                <a:spcPts val="0"/>
              </a:spcAft>
              <a:buNone/>
            </a:pPr>
            <a:r>
              <a:rPr lang="en" sz="1900" u="sng">
                <a:latin typeface="Questrial"/>
                <a:ea typeface="Questrial"/>
                <a:cs typeface="Questrial"/>
                <a:sym typeface="Questrial"/>
              </a:rPr>
              <a:t>https://rweekly.org/</a:t>
            </a:r>
            <a:r>
              <a:rPr lang="en" sz="1900">
                <a:latin typeface="Questrial"/>
                <a:ea typeface="Questrial"/>
                <a:cs typeface="Questrial"/>
                <a:sym typeface="Questrial"/>
              </a:rPr>
              <a:t>, open-sourced  aggregator of all things R</a:t>
            </a:r>
            <a:endParaRPr sz="1900">
              <a:latin typeface="Questrial"/>
              <a:ea typeface="Questrial"/>
              <a:cs typeface="Questrial"/>
              <a:sym typeface="Questrial"/>
            </a:endParaRPr>
          </a:p>
        </p:txBody>
      </p:sp>
      <p:sp>
        <p:nvSpPr>
          <p:cNvPr id="5087" name="Google Shape;5087;p582"/>
          <p:cNvSpPr/>
          <p:nvPr/>
        </p:nvSpPr>
        <p:spPr>
          <a:xfrm>
            <a:off x="4910137" y="1342930"/>
            <a:ext cx="3495600" cy="12144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88" name="Google Shape;5088;p582"/>
          <p:cNvSpPr/>
          <p:nvPr/>
        </p:nvSpPr>
        <p:spPr>
          <a:xfrm>
            <a:off x="4706937" y="2693788"/>
            <a:ext cx="1727100" cy="20301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89" name="Google Shape;5089;p582"/>
          <p:cNvSpPr/>
          <p:nvPr/>
        </p:nvSpPr>
        <p:spPr>
          <a:xfrm>
            <a:off x="7053262" y="2757294"/>
            <a:ext cx="1371600" cy="18288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090" name="Google Shape;5090;p582"/>
          <p:cNvSpPr txBox="1"/>
          <p:nvPr>
            <p:ph idx="4294967295" type="title"/>
          </p:nvPr>
        </p:nvSpPr>
        <p:spPr>
          <a:xfrm>
            <a:off x="430877" y="321828"/>
            <a:ext cx="45534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SzPts val="500"/>
              <a:buNone/>
            </a:pPr>
            <a:r>
              <a:rPr b="1" lang="en" sz="3000">
                <a:solidFill>
                  <a:srgbClr val="000000"/>
                </a:solidFill>
                <a:latin typeface="Questrial"/>
                <a:ea typeface="Questrial"/>
                <a:cs typeface="Questrial"/>
                <a:sym typeface="Questrial"/>
              </a:rPr>
              <a:t>Blogs, etc.</a:t>
            </a:r>
            <a:endParaRPr b="1" sz="3000">
              <a:solidFill>
                <a:srgbClr val="000000"/>
              </a:solidFill>
              <a:latin typeface="Questrial"/>
              <a:ea typeface="Questrial"/>
              <a:cs typeface="Questrial"/>
              <a:sym typeface="Questrial"/>
            </a:endParaRPr>
          </a:p>
          <a:p>
            <a:pPr indent="0" lvl="0" marL="0" rtl="0" algn="l">
              <a:lnSpc>
                <a:spcPct val="100000"/>
              </a:lnSpc>
              <a:spcBef>
                <a:spcPts val="0"/>
              </a:spcBef>
              <a:spcAft>
                <a:spcPts val="0"/>
              </a:spcAft>
              <a:buSzPts val="500"/>
              <a:buNone/>
            </a:pPr>
            <a:r>
              <a:t/>
            </a:r>
            <a:endParaRPr b="1" sz="3000">
              <a:solidFill>
                <a:srgbClr val="000000"/>
              </a:solidFill>
              <a:latin typeface="Questrial"/>
              <a:ea typeface="Questrial"/>
              <a:cs typeface="Questrial"/>
              <a:sym typeface="Questrial"/>
            </a:endParaRPr>
          </a:p>
          <a:p>
            <a:pPr indent="0" lvl="0" marL="0" rtl="0" algn="l">
              <a:lnSpc>
                <a:spcPct val="100000"/>
              </a:lnSpc>
              <a:spcBef>
                <a:spcPts val="0"/>
              </a:spcBef>
              <a:spcAft>
                <a:spcPts val="0"/>
              </a:spcAft>
              <a:buNone/>
            </a:pPr>
            <a:r>
              <a:t/>
            </a:r>
            <a:endParaRPr b="1" sz="3000">
              <a:solidFill>
                <a:srgbClr val="000000"/>
              </a:solidFill>
              <a:latin typeface="Questrial"/>
              <a:ea typeface="Questrial"/>
              <a:cs typeface="Questrial"/>
              <a:sym typeface="Questrial"/>
            </a:endParaRPr>
          </a:p>
        </p:txBody>
      </p:sp>
    </p:spTree>
  </p:cSld>
  <p:clrMapOvr>
    <a:masterClrMapping/>
  </p:clrMapOvr>
</p:sld>
</file>

<file path=ppt/slides/slide5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094" name="Shape 5094"/>
        <p:cNvGrpSpPr/>
        <p:nvPr/>
      </p:nvGrpSpPr>
      <p:grpSpPr>
        <a:xfrm>
          <a:off x="0" y="0"/>
          <a:ext cx="0" cy="0"/>
          <a:chOff x="0" y="0"/>
          <a:chExt cx="0" cy="0"/>
        </a:xfrm>
      </p:grpSpPr>
      <p:sp>
        <p:nvSpPr>
          <p:cNvPr id="5095" name="Google Shape;5095;p583"/>
          <p:cNvSpPr txBox="1"/>
          <p:nvPr>
            <p:ph idx="4294967295" type="title"/>
          </p:nvPr>
        </p:nvSpPr>
        <p:spPr>
          <a:xfrm>
            <a:off x="413314" y="299645"/>
            <a:ext cx="3064500" cy="651900"/>
          </a:xfrm>
          <a:prstGeom prst="rect">
            <a:avLst/>
          </a:prstGeom>
          <a:noFill/>
          <a:ln>
            <a:noFill/>
          </a:ln>
        </p:spPr>
        <p:txBody>
          <a:bodyPr anchorCtr="0" anchor="t" bIns="0" lIns="0" spcFirstLastPara="1" rIns="0" wrap="square" tIns="7800">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Twitter</a:t>
            </a:r>
            <a:endParaRPr b="1" sz="3000">
              <a:latin typeface="Questrial"/>
              <a:ea typeface="Questrial"/>
              <a:cs typeface="Questrial"/>
              <a:sym typeface="Questrial"/>
            </a:endParaRPr>
          </a:p>
        </p:txBody>
      </p:sp>
      <p:sp>
        <p:nvSpPr>
          <p:cNvPr id="5096" name="Google Shape;5096;p583"/>
          <p:cNvSpPr txBox="1"/>
          <p:nvPr/>
        </p:nvSpPr>
        <p:spPr>
          <a:xfrm>
            <a:off x="413314" y="901153"/>
            <a:ext cx="2299500" cy="2973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b="1" lang="en" sz="1900">
                <a:latin typeface="Questrial"/>
                <a:ea typeface="Questrial"/>
                <a:cs typeface="Questrial"/>
                <a:sym typeface="Questrial"/>
              </a:rPr>
              <a:t>Who to follow</a:t>
            </a:r>
            <a:endParaRPr b="1" sz="1900">
              <a:latin typeface="Questrial"/>
              <a:ea typeface="Questrial"/>
              <a:cs typeface="Questrial"/>
              <a:sym typeface="Questrial"/>
            </a:endParaRPr>
          </a:p>
        </p:txBody>
      </p:sp>
      <p:sp>
        <p:nvSpPr>
          <p:cNvPr id="5097" name="Google Shape;5097;p583"/>
          <p:cNvSpPr txBox="1"/>
          <p:nvPr/>
        </p:nvSpPr>
        <p:spPr>
          <a:xfrm>
            <a:off x="412728" y="1186886"/>
            <a:ext cx="6498000" cy="3440400"/>
          </a:xfrm>
          <a:prstGeom prst="rect">
            <a:avLst/>
          </a:prstGeom>
          <a:noFill/>
          <a:ln>
            <a:noFill/>
          </a:ln>
        </p:spPr>
        <p:txBody>
          <a:bodyPr anchorCtr="0" anchor="t" bIns="0" lIns="0" spcFirstLastPara="1" rIns="0" wrap="square" tIns="6925">
            <a:noAutofit/>
          </a:bodyPr>
          <a:lstStyle/>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Amelia McNamara</a:t>
            </a:r>
            <a:r>
              <a:rPr lang="en" sz="1300">
                <a:latin typeface="Questrial"/>
                <a:ea typeface="Questrial"/>
                <a:cs typeface="Questrial"/>
                <a:sym typeface="Questrial"/>
              </a:rPr>
              <a:t>, Smith College</a:t>
            </a:r>
            <a:endParaRPr sz="1300">
              <a:latin typeface="Questrial"/>
              <a:ea typeface="Questrial"/>
              <a:cs typeface="Questrial"/>
              <a:sym typeface="Questrial"/>
            </a:endParaRPr>
          </a:p>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Hadley Wickham</a:t>
            </a:r>
            <a:r>
              <a:rPr lang="en" sz="1300">
                <a:latin typeface="Questrial"/>
                <a:ea typeface="Questrial"/>
                <a:cs typeface="Questrial"/>
                <a:sym typeface="Questrial"/>
              </a:rPr>
              <a:t>, RStudio</a:t>
            </a:r>
            <a:endParaRPr sz="1300">
              <a:latin typeface="Questrial"/>
              <a:ea typeface="Questrial"/>
              <a:cs typeface="Questrial"/>
              <a:sym typeface="Questrial"/>
            </a:endParaRPr>
          </a:p>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Jenny Bryan</a:t>
            </a:r>
            <a:r>
              <a:rPr lang="en" sz="1300">
                <a:latin typeface="Questrial"/>
                <a:ea typeface="Questrial"/>
                <a:cs typeface="Questrial"/>
                <a:sym typeface="Questrial"/>
              </a:rPr>
              <a:t>, on leave from UBC, at RStudio</a:t>
            </a:r>
            <a:endParaRPr sz="1300">
              <a:latin typeface="Questrial"/>
              <a:ea typeface="Questrial"/>
              <a:cs typeface="Questrial"/>
              <a:sym typeface="Questrial"/>
            </a:endParaRPr>
          </a:p>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Hilary Parker</a:t>
            </a:r>
            <a:r>
              <a:rPr lang="en" sz="1300">
                <a:latin typeface="Questrial"/>
                <a:ea typeface="Questrial"/>
                <a:cs typeface="Questrial"/>
                <a:sym typeface="Questrial"/>
              </a:rPr>
              <a:t>, data scientist at StitchFix</a:t>
            </a:r>
            <a:endParaRPr sz="1300">
              <a:latin typeface="Questrial"/>
              <a:ea typeface="Questrial"/>
              <a:cs typeface="Questrial"/>
              <a:sym typeface="Questrial"/>
            </a:endParaRPr>
          </a:p>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Roger Peng</a:t>
            </a:r>
            <a:r>
              <a:rPr lang="en" sz="1300">
                <a:latin typeface="Questrial"/>
                <a:ea typeface="Questrial"/>
                <a:cs typeface="Questrial"/>
                <a:sym typeface="Questrial"/>
              </a:rPr>
              <a:t>, biostatistician at JHU</a:t>
            </a:r>
            <a:endParaRPr sz="1300">
              <a:latin typeface="Questrial"/>
              <a:ea typeface="Questrial"/>
              <a:cs typeface="Questrial"/>
              <a:sym typeface="Questrial"/>
            </a:endParaRPr>
          </a:p>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Jeff Leek</a:t>
            </a:r>
            <a:r>
              <a:rPr lang="en" sz="1300">
                <a:latin typeface="Questrial"/>
                <a:ea typeface="Questrial"/>
                <a:cs typeface="Questrial"/>
                <a:sym typeface="Questrial"/>
              </a:rPr>
              <a:t>, biostatistician at JHU</a:t>
            </a:r>
            <a:endParaRPr sz="1300">
              <a:latin typeface="Questrial"/>
              <a:ea typeface="Questrial"/>
              <a:cs typeface="Questrial"/>
              <a:sym typeface="Questrial"/>
            </a:endParaRPr>
          </a:p>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David Robinson</a:t>
            </a:r>
            <a:r>
              <a:rPr lang="en" sz="1300">
                <a:latin typeface="Questrial"/>
                <a:ea typeface="Questrial"/>
                <a:cs typeface="Questrial"/>
                <a:sym typeface="Questrial"/>
              </a:rPr>
              <a:t>, formerly of StackOverflow, now DataCamp</a:t>
            </a:r>
            <a:endParaRPr sz="1300">
              <a:latin typeface="Questrial"/>
              <a:ea typeface="Questrial"/>
              <a:cs typeface="Questrial"/>
              <a:sym typeface="Questrial"/>
            </a:endParaRPr>
          </a:p>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Karl Broman</a:t>
            </a:r>
            <a:r>
              <a:rPr lang="en" sz="1300">
                <a:latin typeface="Questrial"/>
                <a:ea typeface="Questrial"/>
                <a:cs typeface="Questrial"/>
                <a:sym typeface="Questrial"/>
              </a:rPr>
              <a:t>, biostatistician at UW</a:t>
            </a:r>
            <a:endParaRPr sz="1300">
              <a:latin typeface="Questrial"/>
              <a:ea typeface="Questrial"/>
              <a:cs typeface="Questrial"/>
              <a:sym typeface="Questrial"/>
            </a:endParaRPr>
          </a:p>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Karthik Ram</a:t>
            </a:r>
            <a:r>
              <a:rPr lang="en" sz="1300">
                <a:latin typeface="Questrial"/>
                <a:ea typeface="Questrial"/>
                <a:cs typeface="Questrial"/>
                <a:sym typeface="Questrial"/>
              </a:rPr>
              <a:t>, rOpenSci</a:t>
            </a:r>
            <a:endParaRPr sz="1300">
              <a:latin typeface="Questrial"/>
              <a:ea typeface="Questrial"/>
              <a:cs typeface="Questrial"/>
              <a:sym typeface="Questrial"/>
            </a:endParaRPr>
          </a:p>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Renee Teate</a:t>
            </a:r>
            <a:r>
              <a:rPr lang="en" sz="1300">
                <a:latin typeface="Questrial"/>
                <a:ea typeface="Questrial"/>
                <a:cs typeface="Questrial"/>
                <a:sym typeface="Questrial"/>
              </a:rPr>
              <a:t>, BecomingDataSci</a:t>
            </a:r>
            <a:endParaRPr sz="1300">
              <a:latin typeface="Questrial"/>
              <a:ea typeface="Questrial"/>
              <a:cs typeface="Questrial"/>
              <a:sym typeface="Questrial"/>
            </a:endParaRPr>
          </a:p>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Mine Cetinkaya-Rundel</a:t>
            </a:r>
            <a:r>
              <a:rPr lang="en" sz="1300">
                <a:latin typeface="Questrial"/>
                <a:ea typeface="Questrial"/>
                <a:cs typeface="Questrial"/>
                <a:sym typeface="Questrial"/>
              </a:rPr>
              <a:t>, Duke, Studio</a:t>
            </a:r>
            <a:endParaRPr sz="1300">
              <a:latin typeface="Questrial"/>
              <a:ea typeface="Questrial"/>
              <a:cs typeface="Questrial"/>
              <a:sym typeface="Questrial"/>
            </a:endParaRPr>
          </a:p>
          <a:p>
            <a:pPr indent="-107950" lvl="0" marL="152400" marR="0" rtl="0" algn="l">
              <a:lnSpc>
                <a:spcPct val="115000"/>
              </a:lnSpc>
              <a:spcBef>
                <a:spcPts val="0"/>
              </a:spcBef>
              <a:spcAft>
                <a:spcPts val="0"/>
              </a:spcAft>
              <a:buSzPts val="1300"/>
              <a:buFont typeface="Questrial"/>
              <a:buChar char="-"/>
            </a:pPr>
            <a:r>
              <a:rPr lang="en" sz="1300" u="sng">
                <a:latin typeface="Questrial"/>
                <a:ea typeface="Questrial"/>
                <a:cs typeface="Questrial"/>
                <a:sym typeface="Questrial"/>
              </a:rPr>
              <a:t>Julia Silge</a:t>
            </a:r>
            <a:r>
              <a:rPr lang="en" sz="1300">
                <a:latin typeface="Questrial"/>
                <a:ea typeface="Questrial"/>
                <a:cs typeface="Questrial"/>
                <a:sym typeface="Questrial"/>
              </a:rPr>
              <a:t>, tidytext, StackOverflow</a:t>
            </a:r>
            <a:endParaRPr sz="1300">
              <a:latin typeface="Questrial"/>
              <a:ea typeface="Questrial"/>
              <a:cs typeface="Questrial"/>
              <a:sym typeface="Questrial"/>
            </a:endParaRPr>
          </a:p>
          <a:p>
            <a:pPr indent="0" lvl="0" marL="0" marR="0" rtl="0" algn="l">
              <a:lnSpc>
                <a:spcPct val="100000"/>
              </a:lnSpc>
              <a:spcBef>
                <a:spcPts val="0"/>
              </a:spcBef>
              <a:spcAft>
                <a:spcPts val="0"/>
              </a:spcAft>
              <a:buNone/>
            </a:pPr>
            <a:r>
              <a:t/>
            </a:r>
            <a:endParaRPr sz="1300">
              <a:latin typeface="Questrial"/>
              <a:ea typeface="Questrial"/>
              <a:cs typeface="Questrial"/>
              <a:sym typeface="Questrial"/>
            </a:endParaRPr>
          </a:p>
          <a:p>
            <a:pPr indent="0" lvl="0" marL="0" rtl="0" algn="l">
              <a:spcBef>
                <a:spcPts val="0"/>
              </a:spcBef>
              <a:spcAft>
                <a:spcPts val="0"/>
              </a:spcAft>
              <a:buClr>
                <a:schemeClr val="dk1"/>
              </a:buClr>
              <a:buFont typeface="Arial"/>
              <a:buNone/>
            </a:pPr>
            <a:r>
              <a:rPr lang="en" sz="1900">
                <a:solidFill>
                  <a:schemeClr val="dk1"/>
                </a:solidFill>
                <a:latin typeface="Questrial"/>
                <a:ea typeface="Questrial"/>
                <a:cs typeface="Questrial"/>
                <a:sym typeface="Questrial"/>
              </a:rPr>
              <a:t>Hashtags:</a:t>
            </a:r>
            <a:endParaRPr sz="1900">
              <a:solidFill>
                <a:schemeClr val="dk1"/>
              </a:solidFill>
              <a:latin typeface="Questrial"/>
              <a:ea typeface="Questrial"/>
              <a:cs typeface="Questrial"/>
              <a:sym typeface="Questrial"/>
            </a:endParaRPr>
          </a:p>
          <a:p>
            <a:pPr indent="-107950" lvl="0" marL="152400" rtl="0" algn="l">
              <a:spcBef>
                <a:spcPts val="0"/>
              </a:spcBef>
              <a:spcAft>
                <a:spcPts val="0"/>
              </a:spcAft>
              <a:buClr>
                <a:schemeClr val="dk1"/>
              </a:buClr>
              <a:buSzPts val="1300"/>
              <a:buFont typeface="Questrial"/>
              <a:buChar char="-"/>
            </a:pPr>
            <a:r>
              <a:rPr lang="en" sz="1300">
                <a:solidFill>
                  <a:schemeClr val="dk1"/>
                </a:solidFill>
                <a:latin typeface="Questrial"/>
                <a:ea typeface="Questrial"/>
                <a:cs typeface="Questrial"/>
                <a:sym typeface="Questrial"/>
              </a:rPr>
              <a:t>#rstats</a:t>
            </a:r>
            <a:endParaRPr sz="1300">
              <a:solidFill>
                <a:schemeClr val="dk1"/>
              </a:solidFill>
              <a:latin typeface="Questrial"/>
              <a:ea typeface="Questrial"/>
              <a:cs typeface="Questrial"/>
              <a:sym typeface="Questrial"/>
            </a:endParaRPr>
          </a:p>
          <a:p>
            <a:pPr indent="-107950" lvl="0" marL="152400" rtl="0" algn="l">
              <a:spcBef>
                <a:spcPts val="0"/>
              </a:spcBef>
              <a:spcAft>
                <a:spcPts val="0"/>
              </a:spcAft>
              <a:buClr>
                <a:schemeClr val="dk1"/>
              </a:buClr>
              <a:buSzPts val="1300"/>
              <a:buFont typeface="Questrial"/>
              <a:buChar char="-"/>
            </a:pPr>
            <a:r>
              <a:rPr lang="en" sz="1300">
                <a:solidFill>
                  <a:schemeClr val="dk1"/>
                </a:solidFill>
                <a:latin typeface="Questrial"/>
                <a:ea typeface="Questrial"/>
                <a:cs typeface="Questrial"/>
                <a:sym typeface="Questrial"/>
              </a:rPr>
              <a:t>#tidyverse</a:t>
            </a:r>
            <a:endParaRPr sz="1300">
              <a:solidFill>
                <a:schemeClr val="dk1"/>
              </a:solidFill>
              <a:latin typeface="Questrial"/>
              <a:ea typeface="Questrial"/>
              <a:cs typeface="Questrial"/>
              <a:sym typeface="Questrial"/>
            </a:endParaRPr>
          </a:p>
          <a:p>
            <a:pPr indent="-107950" lvl="0" marL="152400" rtl="0" algn="l">
              <a:spcBef>
                <a:spcPts val="0"/>
              </a:spcBef>
              <a:spcAft>
                <a:spcPts val="0"/>
              </a:spcAft>
              <a:buClr>
                <a:schemeClr val="dk1"/>
              </a:buClr>
              <a:buSzPts val="1300"/>
              <a:buFont typeface="Questrial"/>
              <a:buChar char="-"/>
            </a:pPr>
            <a:r>
              <a:rPr lang="en" sz="1300">
                <a:solidFill>
                  <a:schemeClr val="dk1"/>
                </a:solidFill>
                <a:latin typeface="Questrial"/>
                <a:ea typeface="Questrial"/>
                <a:cs typeface="Questrial"/>
                <a:sym typeface="Questrial"/>
              </a:rPr>
              <a:t>#rcatladies</a:t>
            </a:r>
            <a:endParaRPr sz="1300">
              <a:latin typeface="Questrial"/>
              <a:ea typeface="Questrial"/>
              <a:cs typeface="Questrial"/>
              <a:sym typeface="Questrial"/>
            </a:endParaRPr>
          </a:p>
        </p:txBody>
      </p:sp>
      <p:sp>
        <p:nvSpPr>
          <p:cNvPr id="5098" name="Google Shape;5098;p583"/>
          <p:cNvSpPr/>
          <p:nvPr/>
        </p:nvSpPr>
        <p:spPr>
          <a:xfrm>
            <a:off x="1839081" y="340671"/>
            <a:ext cx="477900" cy="388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latin typeface="Questrial"/>
              <a:ea typeface="Questrial"/>
              <a:cs typeface="Questrial"/>
              <a:sym typeface="Questrial"/>
            </a:endParaRPr>
          </a:p>
        </p:txBody>
      </p:sp>
    </p:spTree>
  </p:cSld>
  <p:clrMapOvr>
    <a:masterClrMapping/>
  </p:clrMapOvr>
</p:sld>
</file>

<file path=ppt/slides/slide5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102" name="Shape 5102"/>
        <p:cNvGrpSpPr/>
        <p:nvPr/>
      </p:nvGrpSpPr>
      <p:grpSpPr>
        <a:xfrm>
          <a:off x="0" y="0"/>
          <a:ext cx="0" cy="0"/>
          <a:chOff x="0" y="0"/>
          <a:chExt cx="0" cy="0"/>
        </a:xfrm>
      </p:grpSpPr>
      <p:sp>
        <p:nvSpPr>
          <p:cNvPr id="5103" name="Google Shape;5103;p584"/>
          <p:cNvSpPr/>
          <p:nvPr/>
        </p:nvSpPr>
        <p:spPr>
          <a:xfrm>
            <a:off x="538182" y="216155"/>
            <a:ext cx="8097000" cy="49269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5104" name="Google Shape;5104;p584"/>
          <p:cNvSpPr txBox="1"/>
          <p:nvPr>
            <p:ph type="title"/>
          </p:nvPr>
        </p:nvSpPr>
        <p:spPr>
          <a:xfrm>
            <a:off x="3213673" y="818078"/>
            <a:ext cx="3271800" cy="297300"/>
          </a:xfrm>
          <a:prstGeom prst="rect">
            <a:avLst/>
          </a:prstGeom>
          <a:noFill/>
          <a:ln>
            <a:noFill/>
          </a:ln>
        </p:spPr>
        <p:txBody>
          <a:bodyPr anchorCtr="0" anchor="t" bIns="0" lIns="0" spcFirstLastPara="1" rIns="0" wrap="square" tIns="6925">
            <a:noAutofit/>
          </a:bodyPr>
          <a:lstStyle/>
          <a:p>
            <a:pPr indent="0" lvl="0" marL="0" rtl="0" algn="l">
              <a:lnSpc>
                <a:spcPct val="100000"/>
              </a:lnSpc>
              <a:spcBef>
                <a:spcPts val="0"/>
              </a:spcBef>
              <a:spcAft>
                <a:spcPts val="0"/>
              </a:spcAft>
              <a:buNone/>
            </a:pPr>
            <a:r>
              <a:rPr lang="en" sz="1900" u="sng">
                <a:solidFill>
                  <a:srgbClr val="000000"/>
                </a:solidFill>
                <a:latin typeface="Helvetica Neue Light"/>
                <a:ea typeface="Helvetica Neue Light"/>
                <a:cs typeface="Helvetica Neue Light"/>
                <a:sym typeface="Helvetica Neue Light"/>
              </a:rPr>
              <a:t>https://community.rstudio.com/</a:t>
            </a:r>
            <a:endParaRPr sz="1900">
              <a:latin typeface="Helvetica Neue Light"/>
              <a:ea typeface="Helvetica Neue Light"/>
              <a:cs typeface="Helvetica Neue Light"/>
              <a:sym typeface="Helvetica Neue Light"/>
            </a:endParaRPr>
          </a:p>
        </p:txBody>
      </p:sp>
    </p:spTree>
  </p:cSld>
  <p:clrMapOvr>
    <a:masterClrMapping/>
  </p:clrMapOvr>
</p:sld>
</file>

<file path=ppt/slides/slide5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8" name="Shape 5108"/>
        <p:cNvGrpSpPr/>
        <p:nvPr/>
      </p:nvGrpSpPr>
      <p:grpSpPr>
        <a:xfrm>
          <a:off x="0" y="0"/>
          <a:ext cx="0" cy="0"/>
          <a:chOff x="0" y="0"/>
          <a:chExt cx="0" cy="0"/>
        </a:xfrm>
      </p:grpSpPr>
      <p:sp>
        <p:nvSpPr>
          <p:cNvPr id="5109" name="Google Shape;5109;p585"/>
          <p:cNvSpPr txBox="1"/>
          <p:nvPr>
            <p:ph type="title"/>
          </p:nvPr>
        </p:nvSpPr>
        <p:spPr>
          <a:xfrm>
            <a:off x="476255" y="2197733"/>
            <a:ext cx="7288500" cy="1103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Getting help</a:t>
            </a:r>
            <a:endParaRPr/>
          </a:p>
        </p:txBody>
      </p:sp>
    </p:spTree>
  </p:cSld>
  <p:clrMapOvr>
    <a:masterClrMapping/>
  </p:clrMapOvr>
</p:sld>
</file>

<file path=ppt/slides/slide5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13" name="Shape 5113"/>
        <p:cNvGrpSpPr/>
        <p:nvPr/>
      </p:nvGrpSpPr>
      <p:grpSpPr>
        <a:xfrm>
          <a:off x="0" y="0"/>
          <a:ext cx="0" cy="0"/>
          <a:chOff x="0" y="0"/>
          <a:chExt cx="0" cy="0"/>
        </a:xfrm>
      </p:grpSpPr>
      <p:sp>
        <p:nvSpPr>
          <p:cNvPr id="5114" name="Google Shape;5114;p586"/>
          <p:cNvSpPr txBox="1"/>
          <p:nvPr>
            <p:ph type="title"/>
          </p:nvPr>
        </p:nvSpPr>
        <p:spPr>
          <a:xfrm>
            <a:off x="476255" y="353403"/>
            <a:ext cx="3990300" cy="61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Getting help</a:t>
            </a:r>
            <a:endParaRPr/>
          </a:p>
        </p:txBody>
      </p:sp>
      <p:pic>
        <p:nvPicPr>
          <p:cNvPr id="5115" name="Google Shape;5115;p586"/>
          <p:cNvPicPr preferRelativeResize="0"/>
          <p:nvPr/>
        </p:nvPicPr>
        <p:blipFill>
          <a:blip r:embed="rId3">
            <a:alphaModFix/>
          </a:blip>
          <a:stretch>
            <a:fillRect/>
          </a:stretch>
        </p:blipFill>
        <p:spPr>
          <a:xfrm>
            <a:off x="4762336" y="420054"/>
            <a:ext cx="4067260" cy="456914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34" name="Shape 634"/>
        <p:cNvGrpSpPr/>
        <p:nvPr/>
      </p:nvGrpSpPr>
      <p:grpSpPr>
        <a:xfrm>
          <a:off x="0" y="0"/>
          <a:ext cx="0" cy="0"/>
          <a:chOff x="0" y="0"/>
          <a:chExt cx="0" cy="0"/>
        </a:xfrm>
      </p:grpSpPr>
      <p:sp>
        <p:nvSpPr>
          <p:cNvPr id="635" name="Google Shape;635;p110"/>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Code Chunks</a:t>
            </a:r>
            <a:endParaRPr b="1" sz="3000">
              <a:solidFill>
                <a:srgbClr val="000000"/>
              </a:solidFill>
              <a:latin typeface="Questrial"/>
              <a:ea typeface="Questrial"/>
              <a:cs typeface="Questrial"/>
              <a:sym typeface="Questrial"/>
            </a:endParaRPr>
          </a:p>
        </p:txBody>
      </p:sp>
      <p:pic>
        <p:nvPicPr>
          <p:cNvPr id="636" name="Google Shape;636;p110"/>
          <p:cNvPicPr preferRelativeResize="0"/>
          <p:nvPr/>
        </p:nvPicPr>
        <p:blipFill>
          <a:blip r:embed="rId3">
            <a:alphaModFix/>
          </a:blip>
          <a:stretch>
            <a:fillRect/>
          </a:stretch>
        </p:blipFill>
        <p:spPr>
          <a:xfrm>
            <a:off x="1329396" y="1251589"/>
            <a:ext cx="5648727" cy="2833419"/>
          </a:xfrm>
          <a:prstGeom prst="rect">
            <a:avLst/>
          </a:prstGeom>
          <a:noFill/>
          <a:ln>
            <a:noFill/>
          </a:ln>
        </p:spPr>
      </p:pic>
    </p:spTree>
  </p:cSld>
  <p:clrMapOvr>
    <a:masterClrMapping/>
  </p:clrMapOvr>
</p:sld>
</file>

<file path=ppt/slides/slide5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5119" name="Shape 5119"/>
        <p:cNvGrpSpPr/>
        <p:nvPr/>
      </p:nvGrpSpPr>
      <p:grpSpPr>
        <a:xfrm>
          <a:off x="0" y="0"/>
          <a:ext cx="0" cy="0"/>
          <a:chOff x="0" y="0"/>
          <a:chExt cx="0" cy="0"/>
        </a:xfrm>
      </p:grpSpPr>
      <p:sp>
        <p:nvSpPr>
          <p:cNvPr id="5120" name="Google Shape;5120;p587"/>
          <p:cNvSpPr txBox="1"/>
          <p:nvPr>
            <p:ph idx="4294967295" type="title"/>
          </p:nvPr>
        </p:nvSpPr>
        <p:spPr>
          <a:xfrm>
            <a:off x="638016" y="949078"/>
            <a:ext cx="7868100" cy="3565500"/>
          </a:xfrm>
          <a:prstGeom prst="rect">
            <a:avLst/>
          </a:prstGeom>
          <a:noFill/>
          <a:ln>
            <a:noFill/>
          </a:ln>
        </p:spPr>
        <p:txBody>
          <a:bodyPr anchorCtr="0" anchor="t" bIns="0" lIns="0" spcFirstLastPara="1" rIns="0" wrap="square" tIns="5475">
            <a:noAutofit/>
          </a:bodyPr>
          <a:lstStyle/>
          <a:p>
            <a:pPr indent="-209550" lvl="0" marL="203200" rtl="0" algn="l">
              <a:lnSpc>
                <a:spcPct val="100000"/>
              </a:lnSpc>
              <a:spcBef>
                <a:spcPts val="0"/>
              </a:spcBef>
              <a:spcAft>
                <a:spcPts val="0"/>
              </a:spcAft>
              <a:buClr>
                <a:srgbClr val="000000"/>
              </a:buClr>
              <a:buSzPts val="1700"/>
              <a:buChar char="●"/>
            </a:pPr>
            <a:r>
              <a:rPr lang="en" sz="1700">
                <a:solidFill>
                  <a:srgbClr val="000000"/>
                </a:solidFill>
                <a:latin typeface="Arimo"/>
                <a:ea typeface="Arimo"/>
                <a:cs typeface="Arimo"/>
                <a:sym typeface="Arimo"/>
              </a:rPr>
              <a:t>R help functions </a:t>
            </a:r>
            <a:r>
              <a:rPr lang="en" sz="1700">
                <a:solidFill>
                  <a:srgbClr val="000000"/>
                </a:solidFill>
                <a:latin typeface="Arial"/>
                <a:ea typeface="Arial"/>
                <a:cs typeface="Arial"/>
                <a:sym typeface="Arial"/>
              </a:rPr>
              <a:t>? </a:t>
            </a:r>
            <a:r>
              <a:rPr lang="en" sz="1700">
                <a:solidFill>
                  <a:srgbClr val="000000"/>
                </a:solidFill>
                <a:latin typeface="Arimo"/>
                <a:ea typeface="Arimo"/>
                <a:cs typeface="Arimo"/>
                <a:sym typeface="Arimo"/>
              </a:rPr>
              <a:t>and </a:t>
            </a:r>
            <a:r>
              <a:rPr lang="en" sz="1700">
                <a:solidFill>
                  <a:srgbClr val="000000"/>
                </a:solidFill>
                <a:latin typeface="Arial"/>
                <a:ea typeface="Arial"/>
                <a:cs typeface="Arial"/>
                <a:sym typeface="Arial"/>
              </a:rPr>
              <a:t>help()</a:t>
            </a:r>
            <a:endParaRPr sz="1700">
              <a:solidFill>
                <a:srgbClr val="000000"/>
              </a:solidFill>
              <a:latin typeface="Arial"/>
              <a:ea typeface="Arial"/>
              <a:cs typeface="Arial"/>
              <a:sym typeface="Arial"/>
            </a:endParaRPr>
          </a:p>
          <a:p>
            <a:pPr indent="-209550" lvl="0" marL="203200" rtl="0" algn="l">
              <a:spcBef>
                <a:spcPts val="0"/>
              </a:spcBef>
              <a:spcAft>
                <a:spcPts val="0"/>
              </a:spcAft>
              <a:buSzPts val="1700"/>
              <a:buChar char="●"/>
            </a:pPr>
            <a:r>
              <a:rPr lang="en" sz="1700">
                <a:solidFill>
                  <a:schemeClr val="dk1"/>
                </a:solidFill>
                <a:latin typeface="Arimo"/>
                <a:ea typeface="Arimo"/>
                <a:cs typeface="Arimo"/>
                <a:sym typeface="Arimo"/>
              </a:rPr>
              <a:t>Google, putting in R as a search term (Google recognizes it now!)</a:t>
            </a:r>
            <a:endParaRPr sz="1700">
              <a:solidFill>
                <a:schemeClr val="dk1"/>
              </a:solidFill>
              <a:latin typeface="Arimo"/>
              <a:ea typeface="Arimo"/>
              <a:cs typeface="Arimo"/>
              <a:sym typeface="Arimo"/>
            </a:endParaRPr>
          </a:p>
          <a:p>
            <a:pPr indent="-209550" lvl="0" marL="203200" rtl="0" algn="l">
              <a:spcBef>
                <a:spcPts val="0"/>
              </a:spcBef>
              <a:spcAft>
                <a:spcPts val="0"/>
              </a:spcAft>
              <a:buClr>
                <a:schemeClr val="dk1"/>
              </a:buClr>
              <a:buSzPts val="1700"/>
              <a:buFont typeface="Arimo"/>
              <a:buChar char="●"/>
            </a:pPr>
            <a:r>
              <a:rPr lang="en" sz="1700">
                <a:solidFill>
                  <a:schemeClr val="dk1"/>
                </a:solidFill>
                <a:latin typeface="Arimo"/>
                <a:ea typeface="Arimo"/>
                <a:cs typeface="Arimo"/>
                <a:sym typeface="Arimo"/>
              </a:rPr>
              <a:t>Search on </a:t>
            </a:r>
            <a:r>
              <a:rPr lang="en" sz="1700" u="sng">
                <a:solidFill>
                  <a:schemeClr val="hlink"/>
                </a:solidFill>
                <a:latin typeface="Arimo"/>
                <a:ea typeface="Arimo"/>
                <a:cs typeface="Arimo"/>
                <a:sym typeface="Arimo"/>
                <a:hlinkClick r:id="rId3"/>
              </a:rPr>
              <a:t>http://stackoverflow.com/ </a:t>
            </a:r>
            <a:r>
              <a:rPr lang="en" sz="1700">
                <a:solidFill>
                  <a:schemeClr val="dk1"/>
                </a:solidFill>
                <a:latin typeface="Arimo"/>
                <a:ea typeface="Arimo"/>
                <a:cs typeface="Arimo"/>
                <a:sym typeface="Arimo"/>
              </a:rPr>
              <a:t>(add keywords like tidyverse)</a:t>
            </a:r>
            <a:endParaRPr sz="1700">
              <a:solidFill>
                <a:schemeClr val="dk1"/>
              </a:solidFill>
              <a:latin typeface="Arimo"/>
              <a:ea typeface="Arimo"/>
              <a:cs typeface="Arimo"/>
              <a:sym typeface="Arimo"/>
            </a:endParaRPr>
          </a:p>
          <a:p>
            <a:pPr indent="-209550" lvl="0" marL="203200" marR="0" rtl="0" algn="l">
              <a:lnSpc>
                <a:spcPct val="124109"/>
              </a:lnSpc>
              <a:spcBef>
                <a:spcPts val="0"/>
              </a:spcBef>
              <a:spcAft>
                <a:spcPts val="0"/>
              </a:spcAft>
              <a:buClr>
                <a:schemeClr val="dk1"/>
              </a:buClr>
              <a:buSzPts val="1700"/>
              <a:buFont typeface="Arimo"/>
              <a:buChar char="●"/>
            </a:pPr>
            <a:r>
              <a:rPr lang="en" sz="1700">
                <a:solidFill>
                  <a:schemeClr val="dk1"/>
                </a:solidFill>
                <a:latin typeface="Arimo"/>
                <a:ea typeface="Arimo"/>
                <a:cs typeface="Arimo"/>
                <a:sym typeface="Arimo"/>
              </a:rPr>
              <a:t>Ask a question of someone near you physically (there are R </a:t>
            </a:r>
            <a:r>
              <a:rPr lang="en" sz="1700" u="sng">
                <a:solidFill>
                  <a:schemeClr val="dk1"/>
                </a:solidFill>
                <a:latin typeface="Arimo"/>
                <a:ea typeface="Arimo"/>
                <a:cs typeface="Arimo"/>
                <a:sym typeface="Arimo"/>
              </a:rPr>
              <a:t>meetups</a:t>
            </a:r>
            <a:r>
              <a:rPr lang="en" sz="1700">
                <a:solidFill>
                  <a:schemeClr val="dk1"/>
                </a:solidFill>
                <a:latin typeface="Arimo"/>
                <a:ea typeface="Arimo"/>
                <a:cs typeface="Arimo"/>
                <a:sym typeface="Arimo"/>
              </a:rPr>
              <a:t> in  many major cities, as well as </a:t>
            </a:r>
            <a:r>
              <a:rPr lang="en" sz="1700" u="sng">
                <a:solidFill>
                  <a:schemeClr val="dk1"/>
                </a:solidFill>
                <a:latin typeface="Arimo"/>
                <a:ea typeface="Arimo"/>
                <a:cs typeface="Arimo"/>
                <a:sym typeface="Arimo"/>
              </a:rPr>
              <a:t>R-ladies</a:t>
            </a:r>
            <a:r>
              <a:rPr lang="en" sz="1700">
                <a:solidFill>
                  <a:schemeClr val="dk1"/>
                </a:solidFill>
                <a:latin typeface="Arimo"/>
                <a:ea typeface="Arimo"/>
                <a:cs typeface="Arimo"/>
                <a:sym typeface="Arimo"/>
              </a:rPr>
              <a:t> meetups).</a:t>
            </a:r>
            <a:endParaRPr sz="1700">
              <a:solidFill>
                <a:schemeClr val="dk1"/>
              </a:solidFill>
              <a:latin typeface="Arimo"/>
              <a:ea typeface="Arimo"/>
              <a:cs typeface="Arimo"/>
              <a:sym typeface="Arimo"/>
            </a:endParaRPr>
          </a:p>
          <a:p>
            <a:pPr indent="-209550" lvl="0" marL="203200" marR="0" rtl="0" algn="l">
              <a:lnSpc>
                <a:spcPct val="124109"/>
              </a:lnSpc>
              <a:spcBef>
                <a:spcPts val="0"/>
              </a:spcBef>
              <a:spcAft>
                <a:spcPts val="0"/>
              </a:spcAft>
              <a:buClr>
                <a:schemeClr val="dk1"/>
              </a:buClr>
              <a:buSzPts val="1700"/>
              <a:buFont typeface="Arimo"/>
              <a:buChar char="●"/>
            </a:pPr>
            <a:r>
              <a:rPr lang="en" sz="1700">
                <a:solidFill>
                  <a:schemeClr val="dk1"/>
                </a:solidFill>
                <a:latin typeface="Arimo"/>
                <a:ea typeface="Arimo"/>
                <a:cs typeface="Arimo"/>
                <a:sym typeface="Arimo"/>
              </a:rPr>
              <a:t>Ask a question on the internet</a:t>
            </a:r>
            <a:endParaRPr sz="1700">
              <a:solidFill>
                <a:schemeClr val="dk1"/>
              </a:solidFill>
              <a:latin typeface="Arimo"/>
              <a:ea typeface="Arimo"/>
              <a:cs typeface="Arimo"/>
              <a:sym typeface="Arimo"/>
            </a:endParaRPr>
          </a:p>
          <a:p>
            <a:pPr indent="-209550" lvl="1" marL="419100" marR="0" rtl="0" algn="l">
              <a:lnSpc>
                <a:spcPct val="124109"/>
              </a:lnSpc>
              <a:spcBef>
                <a:spcPts val="0"/>
              </a:spcBef>
              <a:spcAft>
                <a:spcPts val="0"/>
              </a:spcAft>
              <a:buClr>
                <a:schemeClr val="dk1"/>
              </a:buClr>
              <a:buSzPts val="1700"/>
              <a:buFont typeface="Arimo"/>
              <a:buChar char="○"/>
            </a:pPr>
            <a:r>
              <a:rPr lang="en" sz="1700" u="sng">
                <a:solidFill>
                  <a:schemeClr val="dk1"/>
                </a:solidFill>
                <a:latin typeface="Arimo"/>
                <a:ea typeface="Arimo"/>
                <a:cs typeface="Arimo"/>
                <a:sym typeface="Arimo"/>
              </a:rPr>
              <a:t>https://community.rstudio.com/</a:t>
            </a:r>
            <a:r>
              <a:rPr lang="en" sz="1700">
                <a:solidFill>
                  <a:schemeClr val="dk1"/>
                </a:solidFill>
                <a:latin typeface="Arimo"/>
                <a:ea typeface="Arimo"/>
                <a:cs typeface="Arimo"/>
                <a:sym typeface="Arimo"/>
              </a:rPr>
              <a:t> is intentionally friendly to beginners!</a:t>
            </a:r>
            <a:endParaRPr sz="1700">
              <a:solidFill>
                <a:schemeClr val="dk1"/>
              </a:solidFill>
              <a:latin typeface="Arimo"/>
              <a:ea typeface="Arimo"/>
              <a:cs typeface="Arimo"/>
              <a:sym typeface="Arimo"/>
            </a:endParaRPr>
          </a:p>
          <a:p>
            <a:pPr indent="-209550" lvl="1" marL="419100" marR="0" rtl="0" algn="l">
              <a:lnSpc>
                <a:spcPct val="124109"/>
              </a:lnSpc>
              <a:spcBef>
                <a:spcPts val="0"/>
              </a:spcBef>
              <a:spcAft>
                <a:spcPts val="0"/>
              </a:spcAft>
              <a:buClr>
                <a:schemeClr val="dk1"/>
              </a:buClr>
              <a:buSzPts val="1700"/>
              <a:buFont typeface="Arimo"/>
              <a:buChar char="○"/>
            </a:pPr>
            <a:r>
              <a:rPr lang="en" sz="1700">
                <a:solidFill>
                  <a:schemeClr val="dk1"/>
                </a:solidFill>
                <a:latin typeface="Arimo"/>
                <a:ea typeface="Arimo"/>
                <a:cs typeface="Arimo"/>
                <a:sym typeface="Arimo"/>
              </a:rPr>
              <a:t>Asking on </a:t>
            </a:r>
            <a:r>
              <a:rPr lang="en" sz="1700" u="sng">
                <a:solidFill>
                  <a:schemeClr val="hlink"/>
                </a:solidFill>
                <a:latin typeface="Arimo"/>
                <a:ea typeface="Arimo"/>
                <a:cs typeface="Arimo"/>
                <a:sym typeface="Arimo"/>
                <a:hlinkClick r:id="rId4"/>
              </a:rPr>
              <a:t>http://stackoverflow.com/ </a:t>
            </a:r>
            <a:r>
              <a:rPr lang="en" sz="1700">
                <a:solidFill>
                  <a:schemeClr val="dk1"/>
                </a:solidFill>
                <a:latin typeface="Arimo"/>
                <a:ea typeface="Arimo"/>
                <a:cs typeface="Arimo"/>
                <a:sym typeface="Arimo"/>
              </a:rPr>
              <a:t>is perhaps an intermediate skill</a:t>
            </a:r>
            <a:endParaRPr sz="1700">
              <a:solidFill>
                <a:srgbClr val="000000"/>
              </a:solidFill>
              <a:latin typeface="Arial"/>
              <a:ea typeface="Arial"/>
              <a:cs typeface="Arial"/>
              <a:sym typeface="Arial"/>
            </a:endParaRPr>
          </a:p>
        </p:txBody>
      </p:sp>
    </p:spTree>
  </p:cSld>
  <p:clrMapOvr>
    <a:masterClrMapping/>
  </p:clrMapOvr>
</p:sld>
</file>

<file path=ppt/slides/slide5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4" name="Shape 5124"/>
        <p:cNvGrpSpPr/>
        <p:nvPr/>
      </p:nvGrpSpPr>
      <p:grpSpPr>
        <a:xfrm>
          <a:off x="0" y="0"/>
          <a:ext cx="0" cy="0"/>
          <a:chOff x="0" y="0"/>
          <a:chExt cx="0" cy="0"/>
        </a:xfrm>
      </p:grpSpPr>
      <p:sp>
        <p:nvSpPr>
          <p:cNvPr id="5125" name="Google Shape;5125;p588"/>
          <p:cNvSpPr txBox="1"/>
          <p:nvPr>
            <p:ph type="title"/>
          </p:nvPr>
        </p:nvSpPr>
        <p:spPr>
          <a:xfrm>
            <a:off x="476255" y="353403"/>
            <a:ext cx="5206200" cy="61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Feedback!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40" name="Shape 640"/>
        <p:cNvGrpSpPr/>
        <p:nvPr/>
      </p:nvGrpSpPr>
      <p:grpSpPr>
        <a:xfrm>
          <a:off x="0" y="0"/>
          <a:ext cx="0" cy="0"/>
          <a:chOff x="0" y="0"/>
          <a:chExt cx="0" cy="0"/>
        </a:xfrm>
      </p:grpSpPr>
      <p:pic>
        <p:nvPicPr>
          <p:cNvPr id="641" name="Google Shape;641;p111"/>
          <p:cNvPicPr preferRelativeResize="0"/>
          <p:nvPr/>
        </p:nvPicPr>
        <p:blipFill rotWithShape="1">
          <a:blip r:embed="rId3">
            <a:alphaModFix/>
          </a:blip>
          <a:srcRect b="0" l="995" r="13159" t="2066"/>
          <a:stretch/>
        </p:blipFill>
        <p:spPr>
          <a:xfrm>
            <a:off x="4763450" y="1371611"/>
            <a:ext cx="4034978" cy="2609226"/>
          </a:xfrm>
          <a:prstGeom prst="rect">
            <a:avLst/>
          </a:prstGeom>
          <a:noFill/>
          <a:ln>
            <a:noFill/>
          </a:ln>
          <a:effectLst>
            <a:outerShdw blurRad="57150" rotWithShape="0" algn="bl" dir="5400000" dist="19050">
              <a:srgbClr val="000000">
                <a:alpha val="50000"/>
              </a:srgbClr>
            </a:outerShdw>
          </a:effectLst>
        </p:spPr>
      </p:pic>
      <p:sp>
        <p:nvSpPr>
          <p:cNvPr id="642" name="Google Shape;642;p111"/>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Code Chunks</a:t>
            </a:r>
            <a:endParaRPr b="1" sz="3000">
              <a:solidFill>
                <a:srgbClr val="000000"/>
              </a:solidFill>
              <a:latin typeface="Questrial"/>
              <a:ea typeface="Questrial"/>
              <a:cs typeface="Questrial"/>
              <a:sym typeface="Questrial"/>
            </a:endParaRPr>
          </a:p>
        </p:txBody>
      </p:sp>
      <p:sp>
        <p:nvSpPr>
          <p:cNvPr id="643" name="Google Shape;643;p111"/>
          <p:cNvSpPr txBox="1"/>
          <p:nvPr/>
        </p:nvSpPr>
        <p:spPr>
          <a:xfrm>
            <a:off x="476250" y="1136194"/>
            <a:ext cx="3633000" cy="28446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400">
                <a:latin typeface="Questrial"/>
                <a:ea typeface="Questrial"/>
                <a:cs typeface="Questrial"/>
                <a:sym typeface="Questrial"/>
              </a:rPr>
              <a:t>Let’s start with the same arithmetic we were just doing in the Console.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rPr lang="en" sz="1400">
                <a:latin typeface="Questrial"/>
                <a:ea typeface="Questrial"/>
                <a:cs typeface="Questrial"/>
                <a:sym typeface="Questrial"/>
              </a:rPr>
              <a:t>Notice that the math is surrounded by some  special characters above and below, and has a grey  background.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rPr lang="en" sz="1400">
                <a:latin typeface="Questrial"/>
                <a:ea typeface="Questrial"/>
                <a:cs typeface="Questrial"/>
                <a:sym typeface="Questrial"/>
              </a:rPr>
              <a:t>This is RStudio’s way of showing you the  difference between an area to write text and an area where code is stored (called a </a:t>
            </a:r>
            <a:r>
              <a:rPr b="1" lang="en" sz="1400" u="sng">
                <a:latin typeface="Questrial"/>
                <a:ea typeface="Questrial"/>
                <a:cs typeface="Questrial"/>
                <a:sym typeface="Questrial"/>
              </a:rPr>
              <a:t>code chunk)</a:t>
            </a:r>
            <a:endParaRPr b="1" sz="1400" u="sng">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400">
              <a:latin typeface="Questrial"/>
              <a:ea typeface="Questrial"/>
              <a:cs typeface="Questrial"/>
              <a:sym typeface="Questri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47" name="Shape 647"/>
        <p:cNvGrpSpPr/>
        <p:nvPr/>
      </p:nvGrpSpPr>
      <p:grpSpPr>
        <a:xfrm>
          <a:off x="0" y="0"/>
          <a:ext cx="0" cy="0"/>
          <a:chOff x="0" y="0"/>
          <a:chExt cx="0" cy="0"/>
        </a:xfrm>
      </p:grpSpPr>
      <p:pic>
        <p:nvPicPr>
          <p:cNvPr id="648" name="Google Shape;648;p112"/>
          <p:cNvPicPr preferRelativeResize="0"/>
          <p:nvPr/>
        </p:nvPicPr>
        <p:blipFill rotWithShape="1">
          <a:blip r:embed="rId3">
            <a:alphaModFix/>
          </a:blip>
          <a:srcRect b="0" l="995" r="13159" t="2066"/>
          <a:stretch/>
        </p:blipFill>
        <p:spPr>
          <a:xfrm>
            <a:off x="4772752" y="1507460"/>
            <a:ext cx="4015650" cy="2596718"/>
          </a:xfrm>
          <a:prstGeom prst="rect">
            <a:avLst/>
          </a:prstGeom>
          <a:noFill/>
          <a:ln>
            <a:noFill/>
          </a:ln>
          <a:effectLst>
            <a:outerShdw blurRad="57150" rotWithShape="0" algn="bl" dir="5400000" dist="19050">
              <a:srgbClr val="000000">
                <a:alpha val="50000"/>
              </a:srgbClr>
            </a:outerShdw>
          </a:effectLst>
        </p:spPr>
      </p:pic>
      <p:sp>
        <p:nvSpPr>
          <p:cNvPr id="649" name="Google Shape;649;p112"/>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Code Chunks</a:t>
            </a:r>
            <a:endParaRPr b="1" sz="3000">
              <a:solidFill>
                <a:srgbClr val="000000"/>
              </a:solidFill>
              <a:latin typeface="Questrial"/>
              <a:ea typeface="Questrial"/>
              <a:cs typeface="Questrial"/>
              <a:sym typeface="Questrial"/>
            </a:endParaRPr>
          </a:p>
        </p:txBody>
      </p:sp>
      <p:sp>
        <p:nvSpPr>
          <p:cNvPr id="650" name="Google Shape;650;p112"/>
          <p:cNvSpPr txBox="1"/>
          <p:nvPr/>
        </p:nvSpPr>
        <p:spPr>
          <a:xfrm>
            <a:off x="558967" y="1289906"/>
            <a:ext cx="3633000" cy="21027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700">
                <a:latin typeface="Questrial"/>
                <a:ea typeface="Questrial"/>
                <a:cs typeface="Questrial"/>
                <a:sym typeface="Questrial"/>
              </a:rPr>
              <a:t>You can also run just one line of code, by placing your cursor on the line and hitting Command Enter. </a:t>
            </a:r>
            <a:endParaRPr sz="17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400">
              <a:latin typeface="Questrial"/>
              <a:ea typeface="Questrial"/>
              <a:cs typeface="Questrial"/>
              <a:sym typeface="Quest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54" name="Shape 654"/>
        <p:cNvGrpSpPr/>
        <p:nvPr/>
      </p:nvGrpSpPr>
      <p:grpSpPr>
        <a:xfrm>
          <a:off x="0" y="0"/>
          <a:ext cx="0" cy="0"/>
          <a:chOff x="0" y="0"/>
          <a:chExt cx="0" cy="0"/>
        </a:xfrm>
      </p:grpSpPr>
      <p:sp>
        <p:nvSpPr>
          <p:cNvPr id="655" name="Google Shape;655;p113"/>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Code Chunks</a:t>
            </a:r>
            <a:endParaRPr b="1" sz="3000">
              <a:solidFill>
                <a:srgbClr val="000000"/>
              </a:solidFill>
              <a:latin typeface="Questrial"/>
              <a:ea typeface="Questrial"/>
              <a:cs typeface="Questrial"/>
              <a:sym typeface="Questrial"/>
            </a:endParaRPr>
          </a:p>
        </p:txBody>
      </p:sp>
      <p:sp>
        <p:nvSpPr>
          <p:cNvPr id="656" name="Google Shape;656;p113"/>
          <p:cNvSpPr txBox="1"/>
          <p:nvPr/>
        </p:nvSpPr>
        <p:spPr>
          <a:xfrm>
            <a:off x="476255" y="1232794"/>
            <a:ext cx="6015900" cy="2748000"/>
          </a:xfrm>
          <a:prstGeom prst="rect">
            <a:avLst/>
          </a:prstGeom>
          <a:noFill/>
          <a:ln>
            <a:noFill/>
          </a:ln>
        </p:spPr>
        <p:txBody>
          <a:bodyPr anchorCtr="0" anchor="t" bIns="0" lIns="0" spcFirstLastPara="1" rIns="0" wrap="square" tIns="170100">
            <a:noAutofit/>
          </a:bodyPr>
          <a:lstStyle/>
          <a:p>
            <a:pPr indent="0" lvl="0" marL="0" marR="0" rtl="0" algn="l">
              <a:lnSpc>
                <a:spcPct val="150000"/>
              </a:lnSpc>
              <a:spcBef>
                <a:spcPts val="0"/>
              </a:spcBef>
              <a:spcAft>
                <a:spcPts val="0"/>
              </a:spcAft>
              <a:buNone/>
            </a:pPr>
            <a:r>
              <a:rPr lang="en" sz="1800">
                <a:latin typeface="Questrial"/>
                <a:ea typeface="Questrial"/>
                <a:cs typeface="Questrial"/>
                <a:sym typeface="Questrial"/>
              </a:rPr>
              <a:t>You can quickly insert chunks like these into your file with:</a:t>
            </a:r>
            <a:endParaRPr sz="1800">
              <a:latin typeface="Questrial"/>
              <a:ea typeface="Questrial"/>
              <a:cs typeface="Questrial"/>
              <a:sym typeface="Questrial"/>
            </a:endParaRPr>
          </a:p>
          <a:p>
            <a:pPr indent="-196850" lvl="0" marL="825500" marR="0" rtl="0" algn="l">
              <a:lnSpc>
                <a:spcPct val="115000"/>
              </a:lnSpc>
              <a:spcBef>
                <a:spcPts val="500"/>
              </a:spcBef>
              <a:spcAft>
                <a:spcPts val="0"/>
              </a:spcAft>
              <a:buSzPts val="1500"/>
              <a:buFont typeface="Questrial"/>
              <a:buChar char="●"/>
            </a:pPr>
            <a:r>
              <a:rPr lang="en" sz="1500">
                <a:latin typeface="Questrial"/>
                <a:ea typeface="Questrial"/>
                <a:cs typeface="Questrial"/>
                <a:sym typeface="Questrial"/>
              </a:rPr>
              <a:t>Keyboard shortcut: </a:t>
            </a:r>
            <a:endParaRPr sz="1500">
              <a:latin typeface="Questrial"/>
              <a:ea typeface="Questrial"/>
              <a:cs typeface="Questrial"/>
              <a:sym typeface="Questrial"/>
            </a:endParaRPr>
          </a:p>
          <a:p>
            <a:pPr indent="-196850" lvl="1" marL="1041400" marR="0" rtl="0" algn="l">
              <a:lnSpc>
                <a:spcPct val="115000"/>
              </a:lnSpc>
              <a:spcBef>
                <a:spcPts val="500"/>
              </a:spcBef>
              <a:spcAft>
                <a:spcPts val="0"/>
              </a:spcAft>
              <a:buSzPts val="1500"/>
              <a:buFont typeface="Questrial"/>
              <a:buChar char="○"/>
            </a:pPr>
            <a:r>
              <a:rPr lang="en" sz="1500">
                <a:highlight>
                  <a:srgbClr val="EFEFEF"/>
                </a:highlight>
                <a:latin typeface="Courier New"/>
                <a:ea typeface="Courier New"/>
                <a:cs typeface="Courier New"/>
                <a:sym typeface="Courier New"/>
              </a:rPr>
              <a:t>Ctrl + Alt + I</a:t>
            </a:r>
            <a:r>
              <a:rPr lang="en" sz="1500">
                <a:highlight>
                  <a:srgbClr val="F3F3F3"/>
                </a:highlight>
                <a:latin typeface="Courier New"/>
                <a:ea typeface="Courier New"/>
                <a:cs typeface="Courier New"/>
                <a:sym typeface="Courier New"/>
              </a:rPr>
              <a:t> 		</a:t>
            </a:r>
            <a:r>
              <a:rPr lang="en" sz="1500">
                <a:latin typeface="Questrial"/>
                <a:ea typeface="Questrial"/>
                <a:cs typeface="Questrial"/>
                <a:sym typeface="Questrial"/>
              </a:rPr>
              <a:t>(PC)</a:t>
            </a:r>
            <a:endParaRPr sz="1500">
              <a:latin typeface="Questrial"/>
              <a:ea typeface="Questrial"/>
              <a:cs typeface="Questrial"/>
              <a:sym typeface="Questrial"/>
            </a:endParaRPr>
          </a:p>
          <a:p>
            <a:pPr indent="-196850" lvl="1" marL="1041400" marR="0" rtl="0" algn="l">
              <a:lnSpc>
                <a:spcPct val="115000"/>
              </a:lnSpc>
              <a:spcBef>
                <a:spcPts val="500"/>
              </a:spcBef>
              <a:spcAft>
                <a:spcPts val="0"/>
              </a:spcAft>
              <a:buSzPts val="1500"/>
              <a:buFont typeface="Questrial"/>
              <a:buChar char="○"/>
            </a:pPr>
            <a:r>
              <a:rPr lang="en" sz="1500">
                <a:highlight>
                  <a:srgbClr val="EFEFEF"/>
                </a:highlight>
                <a:latin typeface="Courier New"/>
                <a:ea typeface="Courier New"/>
                <a:cs typeface="Courier New"/>
                <a:sym typeface="Courier New"/>
              </a:rPr>
              <a:t>Cmd + Option + I</a:t>
            </a:r>
            <a:r>
              <a:rPr lang="en" sz="1500">
                <a:latin typeface="Courier New"/>
                <a:ea typeface="Courier New"/>
                <a:cs typeface="Courier New"/>
                <a:sym typeface="Courier New"/>
              </a:rPr>
              <a:t> 		</a:t>
            </a:r>
            <a:r>
              <a:rPr lang="en" sz="1500">
                <a:latin typeface="Questrial"/>
                <a:ea typeface="Questrial"/>
                <a:cs typeface="Questrial"/>
                <a:sym typeface="Questrial"/>
              </a:rPr>
              <a:t>(OS X)</a:t>
            </a:r>
            <a:endParaRPr sz="1500">
              <a:latin typeface="Questrial"/>
              <a:ea typeface="Questrial"/>
              <a:cs typeface="Questrial"/>
              <a:sym typeface="Questrial"/>
            </a:endParaRPr>
          </a:p>
          <a:p>
            <a:pPr indent="0" lvl="0" marL="1041400" marR="0" rtl="0" algn="l">
              <a:lnSpc>
                <a:spcPct val="115000"/>
              </a:lnSpc>
              <a:spcBef>
                <a:spcPts val="500"/>
              </a:spcBef>
              <a:spcAft>
                <a:spcPts val="0"/>
              </a:spcAft>
              <a:buNone/>
            </a:pPr>
            <a:r>
              <a:t/>
            </a:r>
            <a:endParaRPr sz="1500">
              <a:latin typeface="Questrial"/>
              <a:ea typeface="Questrial"/>
              <a:cs typeface="Questrial"/>
              <a:sym typeface="Questrial"/>
            </a:endParaRPr>
          </a:p>
          <a:p>
            <a:pPr indent="-196850" lvl="0" marL="825500" marR="0" rtl="0" algn="l">
              <a:lnSpc>
                <a:spcPct val="115000"/>
              </a:lnSpc>
              <a:spcBef>
                <a:spcPts val="500"/>
              </a:spcBef>
              <a:spcAft>
                <a:spcPts val="0"/>
              </a:spcAft>
              <a:buSzPts val="1500"/>
              <a:buFont typeface="Questrial"/>
              <a:buChar char="●"/>
            </a:pPr>
            <a:r>
              <a:rPr lang="en" sz="1500">
                <a:latin typeface="Questrial"/>
                <a:ea typeface="Questrial"/>
                <a:cs typeface="Questrial"/>
                <a:sym typeface="Questrial"/>
              </a:rPr>
              <a:t>Add Chunk          command in the editor toolbar</a:t>
            </a:r>
            <a:endParaRPr sz="1500">
              <a:latin typeface="Questrial"/>
              <a:ea typeface="Questrial"/>
              <a:cs typeface="Questrial"/>
              <a:sym typeface="Questrial"/>
            </a:endParaRPr>
          </a:p>
          <a:p>
            <a:pPr indent="0" lvl="0" marL="825500" marR="0" rtl="0" algn="l">
              <a:lnSpc>
                <a:spcPct val="115000"/>
              </a:lnSpc>
              <a:spcBef>
                <a:spcPts val="500"/>
              </a:spcBef>
              <a:spcAft>
                <a:spcPts val="0"/>
              </a:spcAft>
              <a:buNone/>
            </a:pPr>
            <a:r>
              <a:t/>
            </a:r>
            <a:endParaRPr sz="1500">
              <a:latin typeface="Questrial"/>
              <a:ea typeface="Questrial"/>
              <a:cs typeface="Questrial"/>
              <a:sym typeface="Questrial"/>
            </a:endParaRPr>
          </a:p>
          <a:p>
            <a:pPr indent="-196850" lvl="0" marL="825500" marR="0" rtl="0" algn="l">
              <a:lnSpc>
                <a:spcPct val="115000"/>
              </a:lnSpc>
              <a:spcBef>
                <a:spcPts val="500"/>
              </a:spcBef>
              <a:spcAft>
                <a:spcPts val="0"/>
              </a:spcAft>
              <a:buSzPts val="1500"/>
              <a:buFont typeface="Questrial"/>
              <a:buChar char="●"/>
            </a:pPr>
            <a:r>
              <a:rPr lang="en" sz="1500">
                <a:latin typeface="Questrial"/>
                <a:ea typeface="Questrial"/>
                <a:cs typeface="Questrial"/>
                <a:sym typeface="Questrial"/>
              </a:rPr>
              <a:t>Typing the chunk delimiters </a:t>
            </a:r>
            <a:r>
              <a:rPr lang="en" sz="1500">
                <a:highlight>
                  <a:srgbClr val="EFEFEF"/>
                </a:highlight>
                <a:latin typeface="Courier New"/>
                <a:ea typeface="Courier New"/>
                <a:cs typeface="Courier New"/>
                <a:sym typeface="Courier New"/>
              </a:rPr>
              <a:t>```{r}</a:t>
            </a:r>
            <a:r>
              <a:rPr lang="en" sz="1500">
                <a:latin typeface="Questrial"/>
                <a:ea typeface="Questrial"/>
                <a:cs typeface="Questrial"/>
                <a:sym typeface="Questrial"/>
              </a:rPr>
              <a:t> and </a:t>
            </a:r>
            <a:r>
              <a:rPr lang="en" sz="1500">
                <a:highlight>
                  <a:srgbClr val="EFEFEF"/>
                </a:highlight>
                <a:latin typeface="Courier New"/>
                <a:ea typeface="Courier New"/>
                <a:cs typeface="Courier New"/>
                <a:sym typeface="Courier New"/>
              </a:rPr>
              <a:t>```</a:t>
            </a:r>
            <a:endParaRPr sz="1500">
              <a:highlight>
                <a:srgbClr val="EFEFEF"/>
              </a:highlight>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400">
              <a:latin typeface="Questrial"/>
              <a:ea typeface="Questrial"/>
              <a:cs typeface="Questrial"/>
              <a:sym typeface="Questrial"/>
            </a:endParaRPr>
          </a:p>
        </p:txBody>
      </p:sp>
      <p:pic>
        <p:nvPicPr>
          <p:cNvPr id="657" name="Google Shape;657;p113"/>
          <p:cNvPicPr preferRelativeResize="0"/>
          <p:nvPr/>
        </p:nvPicPr>
        <p:blipFill>
          <a:blip r:embed="rId3">
            <a:alphaModFix/>
          </a:blip>
          <a:stretch>
            <a:fillRect/>
          </a:stretch>
        </p:blipFill>
        <p:spPr>
          <a:xfrm>
            <a:off x="2338147" y="3182070"/>
            <a:ext cx="293415" cy="26406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61" name="Shape 661"/>
        <p:cNvGrpSpPr/>
        <p:nvPr/>
      </p:nvGrpSpPr>
      <p:grpSpPr>
        <a:xfrm>
          <a:off x="0" y="0"/>
          <a:ext cx="0" cy="0"/>
          <a:chOff x="0" y="0"/>
          <a:chExt cx="0" cy="0"/>
        </a:xfrm>
      </p:grpSpPr>
      <p:sp>
        <p:nvSpPr>
          <p:cNvPr id="662" name="Google Shape;662;p114"/>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Code Chunk Names</a:t>
            </a:r>
            <a:endParaRPr b="1" sz="3000">
              <a:solidFill>
                <a:srgbClr val="000000"/>
              </a:solidFill>
              <a:latin typeface="Questrial"/>
              <a:ea typeface="Questrial"/>
              <a:cs typeface="Questrial"/>
              <a:sym typeface="Questrial"/>
            </a:endParaRPr>
          </a:p>
        </p:txBody>
      </p:sp>
      <p:sp>
        <p:nvSpPr>
          <p:cNvPr id="663" name="Google Shape;663;p114"/>
          <p:cNvSpPr txBox="1"/>
          <p:nvPr/>
        </p:nvSpPr>
        <p:spPr>
          <a:xfrm>
            <a:off x="558967" y="1289906"/>
            <a:ext cx="5592600" cy="30819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500">
                <a:latin typeface="Questrial"/>
                <a:ea typeface="Questrial"/>
                <a:cs typeface="Questrial"/>
                <a:sym typeface="Questrial"/>
              </a:rPr>
              <a:t>Chunks can be given an optional name: </a:t>
            </a:r>
            <a:r>
              <a:rPr lang="en" sz="1500">
                <a:highlight>
                  <a:srgbClr val="EFEFEF"/>
                </a:highlight>
                <a:latin typeface="Courier New"/>
                <a:ea typeface="Courier New"/>
                <a:cs typeface="Courier New"/>
                <a:sym typeface="Courier New"/>
              </a:rPr>
              <a:t>```{r by-name}</a:t>
            </a:r>
            <a:r>
              <a:rPr lang="en" sz="1500">
                <a:latin typeface="Questrial"/>
                <a:ea typeface="Questrial"/>
                <a:cs typeface="Questrial"/>
                <a:sym typeface="Questrial"/>
              </a:rPr>
              <a:t> </a:t>
            </a:r>
            <a:endParaRPr sz="15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500">
              <a:latin typeface="Questrial"/>
              <a:ea typeface="Questrial"/>
              <a:cs typeface="Questrial"/>
              <a:sym typeface="Questrial"/>
            </a:endParaRPr>
          </a:p>
          <a:p>
            <a:pPr indent="0" lvl="0" marL="0" marR="0" rtl="0" algn="l">
              <a:lnSpc>
                <a:spcPct val="115000"/>
              </a:lnSpc>
              <a:spcBef>
                <a:spcPts val="500"/>
              </a:spcBef>
              <a:spcAft>
                <a:spcPts val="0"/>
              </a:spcAft>
              <a:buNone/>
            </a:pPr>
            <a:r>
              <a:rPr lang="en" sz="1500">
                <a:latin typeface="Questrial"/>
                <a:ea typeface="Questrial"/>
                <a:cs typeface="Questrial"/>
                <a:sym typeface="Questrial"/>
              </a:rPr>
              <a:t>Chunk names have three advantages:</a:t>
            </a:r>
            <a:endParaRPr sz="1500">
              <a:latin typeface="Questrial"/>
              <a:ea typeface="Questrial"/>
              <a:cs typeface="Questrial"/>
              <a:sym typeface="Questrial"/>
            </a:endParaRPr>
          </a:p>
          <a:p>
            <a:pPr indent="-190500" lvl="0" marL="419100" marR="0" rtl="0" algn="l">
              <a:lnSpc>
                <a:spcPct val="115000"/>
              </a:lnSpc>
              <a:spcBef>
                <a:spcPts val="500"/>
              </a:spcBef>
              <a:spcAft>
                <a:spcPts val="0"/>
              </a:spcAft>
              <a:buSzPts val="1400"/>
              <a:buFont typeface="Questrial"/>
              <a:buChar char="●"/>
            </a:pPr>
            <a:r>
              <a:rPr lang="en" sz="1400">
                <a:latin typeface="Questrial"/>
                <a:ea typeface="Questrial"/>
                <a:cs typeface="Questrial"/>
                <a:sym typeface="Questrial"/>
              </a:rPr>
              <a:t>Navigate to specific chunks using the drop-down code navigator in the bottom-left of the script editor</a:t>
            </a:r>
            <a:endParaRPr sz="1400">
              <a:latin typeface="Questrial"/>
              <a:ea typeface="Questrial"/>
              <a:cs typeface="Questrial"/>
              <a:sym typeface="Questrial"/>
            </a:endParaRPr>
          </a:p>
          <a:p>
            <a:pPr indent="-190500" lvl="0" marL="419100" marR="0" rtl="0" algn="l">
              <a:lnSpc>
                <a:spcPct val="115000"/>
              </a:lnSpc>
              <a:spcBef>
                <a:spcPts val="500"/>
              </a:spcBef>
              <a:spcAft>
                <a:spcPts val="0"/>
              </a:spcAft>
              <a:buSzPts val="1400"/>
              <a:buFont typeface="Questrial"/>
              <a:buChar char="●"/>
            </a:pPr>
            <a:r>
              <a:rPr lang="en" sz="1400">
                <a:latin typeface="Questrial"/>
                <a:ea typeface="Questrial"/>
                <a:cs typeface="Questrial"/>
                <a:sym typeface="Questrial"/>
              </a:rPr>
              <a:t>Graphics produced by the chunks will have useful names that make them easier to use elsewhere. </a:t>
            </a:r>
            <a:endParaRPr sz="1400">
              <a:latin typeface="Questrial"/>
              <a:ea typeface="Questrial"/>
              <a:cs typeface="Questrial"/>
              <a:sym typeface="Questrial"/>
            </a:endParaRPr>
          </a:p>
          <a:p>
            <a:pPr indent="-190500" lvl="0" marL="419100" marR="0" rtl="0" algn="l">
              <a:lnSpc>
                <a:spcPct val="115000"/>
              </a:lnSpc>
              <a:spcBef>
                <a:spcPts val="500"/>
              </a:spcBef>
              <a:spcAft>
                <a:spcPts val="500"/>
              </a:spcAft>
              <a:buSzPts val="1400"/>
              <a:buFont typeface="Questrial"/>
              <a:buChar char="●"/>
            </a:pPr>
            <a:r>
              <a:rPr lang="en" sz="1400">
                <a:latin typeface="Questrial"/>
                <a:ea typeface="Questrial"/>
                <a:cs typeface="Questrial"/>
                <a:sym typeface="Questrial"/>
              </a:rPr>
              <a:t>You can set up networks of cached chunks to avoid re-performing expensive computations on every run. </a:t>
            </a:r>
            <a:endParaRPr sz="900">
              <a:latin typeface="Questrial"/>
              <a:ea typeface="Questrial"/>
              <a:cs typeface="Questrial"/>
              <a:sym typeface="Questrial"/>
            </a:endParaRPr>
          </a:p>
        </p:txBody>
      </p:sp>
      <p:pic>
        <p:nvPicPr>
          <p:cNvPr id="664" name="Google Shape;664;p114"/>
          <p:cNvPicPr preferRelativeResize="0"/>
          <p:nvPr/>
        </p:nvPicPr>
        <p:blipFill>
          <a:blip r:embed="rId3">
            <a:alphaModFix/>
          </a:blip>
          <a:stretch>
            <a:fillRect/>
          </a:stretch>
        </p:blipFill>
        <p:spPr>
          <a:xfrm>
            <a:off x="6781486" y="2340757"/>
            <a:ext cx="1611496" cy="146420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68" name="Shape 668"/>
        <p:cNvGrpSpPr/>
        <p:nvPr/>
      </p:nvGrpSpPr>
      <p:grpSpPr>
        <a:xfrm>
          <a:off x="0" y="0"/>
          <a:ext cx="0" cy="0"/>
          <a:chOff x="0" y="0"/>
          <a:chExt cx="0" cy="0"/>
        </a:xfrm>
      </p:grpSpPr>
      <p:sp>
        <p:nvSpPr>
          <p:cNvPr id="669" name="Google Shape;669;p115"/>
          <p:cNvSpPr txBox="1"/>
          <p:nvPr>
            <p:ph idx="4294967295" type="ctrTitle"/>
          </p:nvPr>
        </p:nvSpPr>
        <p:spPr>
          <a:xfrm>
            <a:off x="476257" y="380998"/>
            <a:ext cx="65856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Code Chunk Options</a:t>
            </a:r>
            <a:endParaRPr b="1" sz="3000">
              <a:solidFill>
                <a:srgbClr val="000000"/>
              </a:solidFill>
              <a:latin typeface="Questrial"/>
              <a:ea typeface="Questrial"/>
              <a:cs typeface="Questrial"/>
              <a:sym typeface="Questrial"/>
            </a:endParaRPr>
          </a:p>
        </p:txBody>
      </p:sp>
      <p:sp>
        <p:nvSpPr>
          <p:cNvPr id="670" name="Google Shape;670;p115"/>
          <p:cNvSpPr txBox="1"/>
          <p:nvPr/>
        </p:nvSpPr>
        <p:spPr>
          <a:xfrm>
            <a:off x="476255" y="1232794"/>
            <a:ext cx="8049000" cy="3221700"/>
          </a:xfrm>
          <a:prstGeom prst="rect">
            <a:avLst/>
          </a:prstGeom>
          <a:noFill/>
          <a:ln>
            <a:noFill/>
          </a:ln>
        </p:spPr>
        <p:txBody>
          <a:bodyPr anchorCtr="0" anchor="t" bIns="0" lIns="0" spcFirstLastPara="1" rIns="0" wrap="square" tIns="170100">
            <a:noAutofit/>
          </a:bodyPr>
          <a:lstStyle/>
          <a:p>
            <a:pPr indent="-196850" lvl="0" marL="203200" marR="0" rtl="0" algn="l">
              <a:lnSpc>
                <a:spcPct val="115000"/>
              </a:lnSpc>
              <a:spcBef>
                <a:spcPts val="0"/>
              </a:spcBef>
              <a:spcAft>
                <a:spcPts val="0"/>
              </a:spcAft>
              <a:buSzPts val="1500"/>
              <a:buFont typeface="Questrial"/>
              <a:buChar char="●"/>
            </a:pPr>
            <a:r>
              <a:rPr lang="en" sz="1500">
                <a:highlight>
                  <a:srgbClr val="EFEFEF"/>
                </a:highlight>
                <a:latin typeface="Courier New"/>
                <a:ea typeface="Courier New"/>
                <a:cs typeface="Courier New"/>
                <a:sym typeface="Courier New"/>
              </a:rPr>
              <a:t>include = FALSE</a:t>
            </a:r>
            <a:r>
              <a:rPr lang="en" sz="1500">
                <a:latin typeface="Questrial"/>
                <a:ea typeface="Questrial"/>
                <a:cs typeface="Questrial"/>
                <a:sym typeface="Questrial"/>
              </a:rPr>
              <a:t> prevents code and results from appearing in the finished file. R Markdown still runs the code in the chunk, and the results can be used by other chunks.</a:t>
            </a:r>
            <a:endParaRPr sz="1500">
              <a:latin typeface="Questrial"/>
              <a:ea typeface="Questrial"/>
              <a:cs typeface="Questrial"/>
              <a:sym typeface="Questrial"/>
            </a:endParaRPr>
          </a:p>
          <a:p>
            <a:pPr indent="-196850" lvl="0" marL="203200" marR="0" rtl="0" algn="l">
              <a:lnSpc>
                <a:spcPct val="115000"/>
              </a:lnSpc>
              <a:spcBef>
                <a:spcPts val="500"/>
              </a:spcBef>
              <a:spcAft>
                <a:spcPts val="0"/>
              </a:spcAft>
              <a:buSzPts val="1500"/>
              <a:buFont typeface="Questrial"/>
              <a:buChar char="●"/>
            </a:pPr>
            <a:r>
              <a:rPr lang="en" sz="1500">
                <a:highlight>
                  <a:srgbClr val="EFEFEF"/>
                </a:highlight>
                <a:latin typeface="Courier New"/>
                <a:ea typeface="Courier New"/>
                <a:cs typeface="Courier New"/>
                <a:sym typeface="Courier New"/>
              </a:rPr>
              <a:t>echo = FALSE</a:t>
            </a:r>
            <a:r>
              <a:rPr lang="en" sz="1500">
                <a:latin typeface="Questrial"/>
                <a:ea typeface="Questrial"/>
                <a:cs typeface="Questrial"/>
                <a:sym typeface="Questrial"/>
              </a:rPr>
              <a:t> prevents code, but not the results from appearing in the finished file. This is a useful way to embed figures.</a:t>
            </a:r>
            <a:endParaRPr sz="1500">
              <a:latin typeface="Questrial"/>
              <a:ea typeface="Questrial"/>
              <a:cs typeface="Questrial"/>
              <a:sym typeface="Questrial"/>
            </a:endParaRPr>
          </a:p>
          <a:p>
            <a:pPr indent="-196850" lvl="0" marL="203200" marR="0" rtl="0" algn="l">
              <a:lnSpc>
                <a:spcPct val="115000"/>
              </a:lnSpc>
              <a:spcBef>
                <a:spcPts val="500"/>
              </a:spcBef>
              <a:spcAft>
                <a:spcPts val="0"/>
              </a:spcAft>
              <a:buSzPts val="1500"/>
              <a:buFont typeface="Questrial"/>
              <a:buChar char="●"/>
            </a:pPr>
            <a:r>
              <a:rPr lang="en" sz="1500">
                <a:highlight>
                  <a:srgbClr val="EFEFEF"/>
                </a:highlight>
                <a:latin typeface="Courier New"/>
                <a:ea typeface="Courier New"/>
                <a:cs typeface="Courier New"/>
                <a:sym typeface="Courier New"/>
              </a:rPr>
              <a:t>message = FALSE</a:t>
            </a:r>
            <a:r>
              <a:rPr lang="en" sz="1500">
                <a:latin typeface="Questrial"/>
                <a:ea typeface="Questrial"/>
                <a:cs typeface="Questrial"/>
                <a:sym typeface="Questrial"/>
              </a:rPr>
              <a:t> prevents messages that are generated by code from appearing in the finished file.</a:t>
            </a:r>
            <a:endParaRPr sz="1500">
              <a:latin typeface="Questrial"/>
              <a:ea typeface="Questrial"/>
              <a:cs typeface="Questrial"/>
              <a:sym typeface="Questrial"/>
            </a:endParaRPr>
          </a:p>
          <a:p>
            <a:pPr indent="-196850" lvl="0" marL="203200" marR="0" rtl="0" algn="l">
              <a:lnSpc>
                <a:spcPct val="115000"/>
              </a:lnSpc>
              <a:spcBef>
                <a:spcPts val="500"/>
              </a:spcBef>
              <a:spcAft>
                <a:spcPts val="0"/>
              </a:spcAft>
              <a:buSzPts val="1500"/>
              <a:buFont typeface="Questrial"/>
              <a:buChar char="●"/>
            </a:pPr>
            <a:r>
              <a:rPr lang="en" sz="1500">
                <a:highlight>
                  <a:srgbClr val="EFEFEF"/>
                </a:highlight>
                <a:latin typeface="Courier New"/>
                <a:ea typeface="Courier New"/>
                <a:cs typeface="Courier New"/>
                <a:sym typeface="Courier New"/>
              </a:rPr>
              <a:t>warning = FALSE</a:t>
            </a:r>
            <a:r>
              <a:rPr lang="en" sz="1500">
                <a:latin typeface="Questrial"/>
                <a:ea typeface="Questrial"/>
                <a:cs typeface="Questrial"/>
                <a:sym typeface="Questrial"/>
              </a:rPr>
              <a:t> prevents warnings that are generated by code from appearing in the finished.</a:t>
            </a:r>
            <a:endParaRPr sz="1500">
              <a:latin typeface="Questrial"/>
              <a:ea typeface="Questrial"/>
              <a:cs typeface="Questrial"/>
              <a:sym typeface="Questrial"/>
            </a:endParaRPr>
          </a:p>
          <a:p>
            <a:pPr indent="-196850" lvl="0" marL="203200" marR="0" rtl="0" algn="l">
              <a:lnSpc>
                <a:spcPct val="115000"/>
              </a:lnSpc>
              <a:spcBef>
                <a:spcPts val="500"/>
              </a:spcBef>
              <a:spcAft>
                <a:spcPts val="0"/>
              </a:spcAft>
              <a:buSzPts val="1500"/>
              <a:buFont typeface="Questrial"/>
              <a:buChar char="●"/>
            </a:pPr>
            <a:r>
              <a:rPr lang="en" sz="1500">
                <a:highlight>
                  <a:srgbClr val="EFEFEF"/>
                </a:highlight>
                <a:latin typeface="Courier New"/>
                <a:ea typeface="Courier New"/>
                <a:cs typeface="Courier New"/>
                <a:sym typeface="Courier New"/>
              </a:rPr>
              <a:t>fig.cap = "...</a:t>
            </a:r>
            <a:r>
              <a:rPr lang="en" sz="1500">
                <a:latin typeface="Questrial"/>
                <a:ea typeface="Questrial"/>
                <a:cs typeface="Questrial"/>
                <a:sym typeface="Questrial"/>
              </a:rPr>
              <a:t>" adds a caption to graphical results.</a:t>
            </a:r>
            <a:endParaRPr sz="15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rPr lang="en" sz="1400">
                <a:latin typeface="Questrial"/>
                <a:ea typeface="Questrial"/>
                <a:cs typeface="Questrial"/>
                <a:sym typeface="Questrial"/>
              </a:rPr>
              <a:t>See the </a:t>
            </a:r>
            <a:r>
              <a:rPr lang="en" sz="1400" u="sng">
                <a:solidFill>
                  <a:schemeClr val="hlink"/>
                </a:solidFill>
                <a:latin typeface="Questrial"/>
                <a:ea typeface="Questrial"/>
                <a:cs typeface="Questrial"/>
                <a:sym typeface="Questrial"/>
                <a:hlinkClick r:id="rId3"/>
              </a:rPr>
              <a:t>R Markdown Reference Guide</a:t>
            </a:r>
            <a:r>
              <a:rPr lang="en" sz="1400">
                <a:latin typeface="Questrial"/>
                <a:ea typeface="Questrial"/>
                <a:cs typeface="Questrial"/>
                <a:sym typeface="Questrial"/>
              </a:rPr>
              <a:t> a complete list of knitr chunk options.</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rPr lang="en" sz="1400">
                <a:latin typeface="Questrial"/>
                <a:ea typeface="Questrial"/>
                <a:cs typeface="Questrial"/>
                <a:sym typeface="Questrial"/>
              </a:rPr>
              <a:t>Read more about code chunks through RStudio </a:t>
            </a:r>
            <a:r>
              <a:rPr lang="en" sz="1400" u="sng">
                <a:solidFill>
                  <a:schemeClr val="hlink"/>
                </a:solidFill>
                <a:latin typeface="Questrial"/>
                <a:ea typeface="Questrial"/>
                <a:cs typeface="Questrial"/>
                <a:sym typeface="Questrial"/>
                <a:hlinkClick r:id="rId4"/>
              </a:rPr>
              <a:t>here</a:t>
            </a:r>
            <a:r>
              <a:rPr lang="en" sz="1400">
                <a:latin typeface="Questrial"/>
                <a:ea typeface="Questrial"/>
                <a:cs typeface="Questrial"/>
                <a:sym typeface="Questrial"/>
              </a:rPr>
              <a:t> or the </a:t>
            </a:r>
            <a:r>
              <a:rPr lang="en" sz="1400" u="sng">
                <a:solidFill>
                  <a:schemeClr val="hlink"/>
                </a:solidFill>
                <a:latin typeface="Questrial"/>
                <a:ea typeface="Questrial"/>
                <a:cs typeface="Questrial"/>
                <a:sym typeface="Questrial"/>
                <a:hlinkClick r:id="rId5"/>
              </a:rPr>
              <a:t>RMarkdown Guide</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400">
              <a:latin typeface="Questrial"/>
              <a:ea typeface="Questrial"/>
              <a:cs typeface="Questrial"/>
              <a:sym typeface="Quest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74" name="Shape 674"/>
        <p:cNvGrpSpPr/>
        <p:nvPr/>
      </p:nvGrpSpPr>
      <p:grpSpPr>
        <a:xfrm>
          <a:off x="0" y="0"/>
          <a:ext cx="0" cy="0"/>
          <a:chOff x="0" y="0"/>
          <a:chExt cx="0" cy="0"/>
        </a:xfrm>
      </p:grpSpPr>
      <p:sp>
        <p:nvSpPr>
          <p:cNvPr id="675" name="Google Shape;675;p116"/>
          <p:cNvSpPr txBox="1"/>
          <p:nvPr>
            <p:ph idx="4294967295" type="ctrTitle"/>
          </p:nvPr>
        </p:nvSpPr>
        <p:spPr>
          <a:xfrm>
            <a:off x="476257" y="380998"/>
            <a:ext cx="65856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Code Chunk Options</a:t>
            </a:r>
            <a:endParaRPr b="1" sz="3000">
              <a:solidFill>
                <a:srgbClr val="000000"/>
              </a:solidFill>
              <a:latin typeface="Questrial"/>
              <a:ea typeface="Questrial"/>
              <a:cs typeface="Questrial"/>
              <a:sym typeface="Questrial"/>
            </a:endParaRPr>
          </a:p>
        </p:txBody>
      </p:sp>
      <p:graphicFrame>
        <p:nvGraphicFramePr>
          <p:cNvPr id="676" name="Google Shape;676;p116"/>
          <p:cNvGraphicFramePr/>
          <p:nvPr/>
        </p:nvGraphicFramePr>
        <p:xfrm>
          <a:off x="537885" y="1391815"/>
          <a:ext cx="3000000" cy="3000000"/>
        </p:xfrm>
        <a:graphic>
          <a:graphicData uri="http://schemas.openxmlformats.org/drawingml/2006/table">
            <a:tbl>
              <a:tblPr>
                <a:noFill/>
                <a:tableStyleId>{205B085C-3DC4-481E-B959-868796377C1B}</a:tableStyleId>
              </a:tblPr>
              <a:tblGrid>
                <a:gridCol w="2096400"/>
                <a:gridCol w="941175"/>
                <a:gridCol w="1012625"/>
                <a:gridCol w="747100"/>
                <a:gridCol w="671225"/>
                <a:gridCol w="1095675"/>
                <a:gridCol w="1036450"/>
              </a:tblGrid>
              <a:tr h="360325">
                <a:tc>
                  <a:txBody>
                    <a:bodyPr/>
                    <a:lstStyle/>
                    <a:p>
                      <a:pPr indent="0" lvl="0" marL="0" rtl="0" algn="ctr">
                        <a:lnSpc>
                          <a:spcPct val="115000"/>
                        </a:lnSpc>
                        <a:spcBef>
                          <a:spcPts val="0"/>
                        </a:spcBef>
                        <a:spcAft>
                          <a:spcPts val="500"/>
                        </a:spcAft>
                        <a:buNone/>
                      </a:pPr>
                      <a:r>
                        <a:rPr b="1" lang="en" sz="1400">
                          <a:solidFill>
                            <a:srgbClr val="333333"/>
                          </a:solidFill>
                          <a:latin typeface="Roboto"/>
                          <a:ea typeface="Roboto"/>
                          <a:cs typeface="Roboto"/>
                          <a:sym typeface="Roboto"/>
                        </a:rPr>
                        <a:t>Option</a:t>
                      </a:r>
                      <a:endParaRPr b="1" sz="1400">
                        <a:solidFill>
                          <a:srgbClr val="333333"/>
                        </a:solidFill>
                        <a:latin typeface="Roboto"/>
                        <a:ea typeface="Roboto"/>
                        <a:cs typeface="Roboto"/>
                        <a:sym typeface="Roboto"/>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500"/>
                        </a:spcAft>
                        <a:buNone/>
                      </a:pPr>
                      <a:r>
                        <a:rPr b="1" lang="en" sz="1400">
                          <a:solidFill>
                            <a:srgbClr val="333333"/>
                          </a:solidFill>
                          <a:latin typeface="Roboto"/>
                          <a:ea typeface="Roboto"/>
                          <a:cs typeface="Roboto"/>
                          <a:sym typeface="Roboto"/>
                        </a:rPr>
                        <a:t>Run code</a:t>
                      </a:r>
                      <a:endParaRPr b="1" sz="1400">
                        <a:solidFill>
                          <a:srgbClr val="333333"/>
                        </a:solidFill>
                        <a:latin typeface="Roboto"/>
                        <a:ea typeface="Roboto"/>
                        <a:cs typeface="Roboto"/>
                        <a:sym typeface="Roboto"/>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500"/>
                        </a:spcAft>
                        <a:buNone/>
                      </a:pPr>
                      <a:r>
                        <a:rPr b="1" lang="en" sz="1400">
                          <a:solidFill>
                            <a:srgbClr val="333333"/>
                          </a:solidFill>
                          <a:latin typeface="Roboto"/>
                          <a:ea typeface="Roboto"/>
                          <a:cs typeface="Roboto"/>
                          <a:sym typeface="Roboto"/>
                        </a:rPr>
                        <a:t>Show code</a:t>
                      </a:r>
                      <a:endParaRPr b="1" sz="1400">
                        <a:solidFill>
                          <a:srgbClr val="333333"/>
                        </a:solidFill>
                        <a:latin typeface="Roboto"/>
                        <a:ea typeface="Roboto"/>
                        <a:cs typeface="Roboto"/>
                        <a:sym typeface="Roboto"/>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500"/>
                        </a:spcAft>
                        <a:buNone/>
                      </a:pPr>
                      <a:r>
                        <a:rPr b="1" lang="en" sz="1400">
                          <a:solidFill>
                            <a:srgbClr val="333333"/>
                          </a:solidFill>
                          <a:latin typeface="Roboto"/>
                          <a:ea typeface="Roboto"/>
                          <a:cs typeface="Roboto"/>
                          <a:sym typeface="Roboto"/>
                        </a:rPr>
                        <a:t>Output</a:t>
                      </a:r>
                      <a:endParaRPr b="1" sz="1400">
                        <a:solidFill>
                          <a:srgbClr val="333333"/>
                        </a:solidFill>
                        <a:latin typeface="Roboto"/>
                        <a:ea typeface="Roboto"/>
                        <a:cs typeface="Roboto"/>
                        <a:sym typeface="Roboto"/>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500"/>
                        </a:spcAft>
                        <a:buNone/>
                      </a:pPr>
                      <a:r>
                        <a:rPr b="1" lang="en" sz="1400">
                          <a:solidFill>
                            <a:srgbClr val="333333"/>
                          </a:solidFill>
                          <a:latin typeface="Roboto"/>
                          <a:ea typeface="Roboto"/>
                          <a:cs typeface="Roboto"/>
                          <a:sym typeface="Roboto"/>
                        </a:rPr>
                        <a:t>Plots</a:t>
                      </a:r>
                      <a:endParaRPr b="1" sz="1400">
                        <a:solidFill>
                          <a:srgbClr val="333333"/>
                        </a:solidFill>
                        <a:latin typeface="Roboto"/>
                        <a:ea typeface="Roboto"/>
                        <a:cs typeface="Roboto"/>
                        <a:sym typeface="Roboto"/>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500"/>
                        </a:spcAft>
                        <a:buNone/>
                      </a:pPr>
                      <a:r>
                        <a:rPr b="1" lang="en" sz="1400">
                          <a:solidFill>
                            <a:srgbClr val="333333"/>
                          </a:solidFill>
                          <a:latin typeface="Roboto"/>
                          <a:ea typeface="Roboto"/>
                          <a:cs typeface="Roboto"/>
                          <a:sym typeface="Roboto"/>
                        </a:rPr>
                        <a:t>Messages</a:t>
                      </a:r>
                      <a:endParaRPr b="1" sz="1400">
                        <a:solidFill>
                          <a:srgbClr val="333333"/>
                        </a:solidFill>
                        <a:latin typeface="Roboto"/>
                        <a:ea typeface="Roboto"/>
                        <a:cs typeface="Roboto"/>
                        <a:sym typeface="Roboto"/>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FEFEF"/>
                    </a:solidFill>
                  </a:tcPr>
                </a:tc>
                <a:tc>
                  <a:txBody>
                    <a:bodyPr/>
                    <a:lstStyle/>
                    <a:p>
                      <a:pPr indent="0" lvl="0" marL="0" rtl="0" algn="ctr">
                        <a:lnSpc>
                          <a:spcPct val="115000"/>
                        </a:lnSpc>
                        <a:spcBef>
                          <a:spcPts val="0"/>
                        </a:spcBef>
                        <a:spcAft>
                          <a:spcPts val="500"/>
                        </a:spcAft>
                        <a:buNone/>
                      </a:pPr>
                      <a:r>
                        <a:rPr b="1" lang="en" sz="1400">
                          <a:solidFill>
                            <a:srgbClr val="333333"/>
                          </a:solidFill>
                          <a:latin typeface="Roboto"/>
                          <a:ea typeface="Roboto"/>
                          <a:cs typeface="Roboto"/>
                          <a:sym typeface="Roboto"/>
                        </a:rPr>
                        <a:t>Warnings</a:t>
                      </a:r>
                      <a:endParaRPr b="1" sz="1400">
                        <a:solidFill>
                          <a:srgbClr val="333333"/>
                        </a:solidFill>
                        <a:latin typeface="Roboto"/>
                        <a:ea typeface="Roboto"/>
                        <a:cs typeface="Roboto"/>
                        <a:sym typeface="Roboto"/>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solidFill>
                      <a:srgbClr val="EFEFEF"/>
                    </a:solidFill>
                  </a:tcPr>
                </a:tc>
              </a:tr>
              <a:tr h="415075">
                <a:tc>
                  <a:txBody>
                    <a:bodyPr/>
                    <a:lstStyle/>
                    <a:p>
                      <a:pPr indent="0" lvl="0" marL="0" rtl="0" algn="l">
                        <a:lnSpc>
                          <a:spcPct val="115000"/>
                        </a:lnSpc>
                        <a:spcBef>
                          <a:spcPts val="0"/>
                        </a:spcBef>
                        <a:spcAft>
                          <a:spcPts val="500"/>
                        </a:spcAft>
                        <a:buNone/>
                      </a:pPr>
                      <a:r>
                        <a:rPr lang="en" sz="1400">
                          <a:solidFill>
                            <a:srgbClr val="333333"/>
                          </a:solidFill>
                          <a:highlight>
                            <a:srgbClr val="F7F7F7"/>
                          </a:highlight>
                          <a:latin typeface="Courier New"/>
                          <a:ea typeface="Courier New"/>
                          <a:cs typeface="Courier New"/>
                          <a:sym typeface="Courier New"/>
                        </a:rPr>
                        <a:t>eval = FALSE</a:t>
                      </a:r>
                      <a:endParaRPr sz="1400">
                        <a:solidFill>
                          <a:srgbClr val="333333"/>
                        </a:solidFill>
                        <a:highlight>
                          <a:srgbClr val="F7F7F7"/>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15075">
                <a:tc>
                  <a:txBody>
                    <a:bodyPr/>
                    <a:lstStyle/>
                    <a:p>
                      <a:pPr indent="0" lvl="0" marL="0" rtl="0" algn="l">
                        <a:lnSpc>
                          <a:spcPct val="115000"/>
                        </a:lnSpc>
                        <a:spcBef>
                          <a:spcPts val="0"/>
                        </a:spcBef>
                        <a:spcAft>
                          <a:spcPts val="500"/>
                        </a:spcAft>
                        <a:buNone/>
                      </a:pPr>
                      <a:r>
                        <a:rPr lang="en" sz="1400">
                          <a:solidFill>
                            <a:srgbClr val="333333"/>
                          </a:solidFill>
                          <a:highlight>
                            <a:srgbClr val="F7F7F7"/>
                          </a:highlight>
                          <a:latin typeface="Courier New"/>
                          <a:ea typeface="Courier New"/>
                          <a:cs typeface="Courier New"/>
                          <a:sym typeface="Courier New"/>
                        </a:rPr>
                        <a:t>include = FALSE</a:t>
                      </a:r>
                      <a:endParaRPr sz="1400">
                        <a:solidFill>
                          <a:srgbClr val="333333"/>
                        </a:solidFill>
                        <a:highlight>
                          <a:srgbClr val="F7F7F7"/>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15075">
                <a:tc>
                  <a:txBody>
                    <a:bodyPr/>
                    <a:lstStyle/>
                    <a:p>
                      <a:pPr indent="0" lvl="0" marL="0" rtl="0" algn="l">
                        <a:lnSpc>
                          <a:spcPct val="115000"/>
                        </a:lnSpc>
                        <a:spcBef>
                          <a:spcPts val="0"/>
                        </a:spcBef>
                        <a:spcAft>
                          <a:spcPts val="500"/>
                        </a:spcAft>
                        <a:buNone/>
                      </a:pPr>
                      <a:r>
                        <a:rPr lang="en" sz="1400">
                          <a:solidFill>
                            <a:srgbClr val="333333"/>
                          </a:solidFill>
                          <a:highlight>
                            <a:srgbClr val="F7F7F7"/>
                          </a:highlight>
                          <a:latin typeface="Courier New"/>
                          <a:ea typeface="Courier New"/>
                          <a:cs typeface="Courier New"/>
                          <a:sym typeface="Courier New"/>
                        </a:rPr>
                        <a:t>echo = FALSE</a:t>
                      </a:r>
                      <a:endParaRPr sz="1400">
                        <a:solidFill>
                          <a:srgbClr val="333333"/>
                        </a:solidFill>
                        <a:highlight>
                          <a:srgbClr val="F7F7F7"/>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15075">
                <a:tc>
                  <a:txBody>
                    <a:bodyPr/>
                    <a:lstStyle/>
                    <a:p>
                      <a:pPr indent="0" lvl="0" marL="0" rtl="0" algn="l">
                        <a:lnSpc>
                          <a:spcPct val="115000"/>
                        </a:lnSpc>
                        <a:spcBef>
                          <a:spcPts val="0"/>
                        </a:spcBef>
                        <a:spcAft>
                          <a:spcPts val="500"/>
                        </a:spcAft>
                        <a:buNone/>
                      </a:pPr>
                      <a:r>
                        <a:rPr lang="en" sz="1400">
                          <a:solidFill>
                            <a:srgbClr val="333333"/>
                          </a:solidFill>
                          <a:highlight>
                            <a:srgbClr val="F7F7F7"/>
                          </a:highlight>
                          <a:latin typeface="Courier New"/>
                          <a:ea typeface="Courier New"/>
                          <a:cs typeface="Courier New"/>
                          <a:sym typeface="Courier New"/>
                        </a:rPr>
                        <a:t>results = "hide"</a:t>
                      </a:r>
                      <a:endParaRPr sz="1400">
                        <a:solidFill>
                          <a:srgbClr val="333333"/>
                        </a:solidFill>
                        <a:highlight>
                          <a:srgbClr val="F7F7F7"/>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15075">
                <a:tc>
                  <a:txBody>
                    <a:bodyPr/>
                    <a:lstStyle/>
                    <a:p>
                      <a:pPr indent="0" lvl="0" marL="0" rtl="0" algn="l">
                        <a:lnSpc>
                          <a:spcPct val="115000"/>
                        </a:lnSpc>
                        <a:spcBef>
                          <a:spcPts val="0"/>
                        </a:spcBef>
                        <a:spcAft>
                          <a:spcPts val="500"/>
                        </a:spcAft>
                        <a:buNone/>
                      </a:pPr>
                      <a:r>
                        <a:rPr lang="en" sz="1400">
                          <a:solidFill>
                            <a:srgbClr val="333333"/>
                          </a:solidFill>
                          <a:highlight>
                            <a:srgbClr val="F7F7F7"/>
                          </a:highlight>
                          <a:latin typeface="Courier New"/>
                          <a:ea typeface="Courier New"/>
                          <a:cs typeface="Courier New"/>
                          <a:sym typeface="Courier New"/>
                        </a:rPr>
                        <a:t>fig.show = "hide"</a:t>
                      </a:r>
                      <a:endParaRPr sz="1400">
                        <a:solidFill>
                          <a:srgbClr val="333333"/>
                        </a:solidFill>
                        <a:highlight>
                          <a:srgbClr val="F7F7F7"/>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15075">
                <a:tc>
                  <a:txBody>
                    <a:bodyPr/>
                    <a:lstStyle/>
                    <a:p>
                      <a:pPr indent="0" lvl="0" marL="0" rtl="0" algn="l">
                        <a:lnSpc>
                          <a:spcPct val="115000"/>
                        </a:lnSpc>
                        <a:spcBef>
                          <a:spcPts val="0"/>
                        </a:spcBef>
                        <a:spcAft>
                          <a:spcPts val="500"/>
                        </a:spcAft>
                        <a:buNone/>
                      </a:pPr>
                      <a:r>
                        <a:rPr lang="en" sz="1400">
                          <a:solidFill>
                            <a:srgbClr val="333333"/>
                          </a:solidFill>
                          <a:highlight>
                            <a:srgbClr val="F7F7F7"/>
                          </a:highlight>
                          <a:latin typeface="Courier New"/>
                          <a:ea typeface="Courier New"/>
                          <a:cs typeface="Courier New"/>
                          <a:sym typeface="Courier New"/>
                        </a:rPr>
                        <a:t>message = FALSE</a:t>
                      </a:r>
                      <a:endParaRPr sz="1400">
                        <a:solidFill>
                          <a:srgbClr val="333333"/>
                        </a:solidFill>
                        <a:highlight>
                          <a:srgbClr val="F7F7F7"/>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r h="415075">
                <a:tc>
                  <a:txBody>
                    <a:bodyPr/>
                    <a:lstStyle/>
                    <a:p>
                      <a:pPr indent="0" lvl="0" marL="0" rtl="0" algn="l">
                        <a:lnSpc>
                          <a:spcPct val="115000"/>
                        </a:lnSpc>
                        <a:spcBef>
                          <a:spcPts val="0"/>
                        </a:spcBef>
                        <a:spcAft>
                          <a:spcPts val="500"/>
                        </a:spcAft>
                        <a:buNone/>
                      </a:pPr>
                      <a:r>
                        <a:rPr lang="en" sz="1400">
                          <a:solidFill>
                            <a:srgbClr val="333333"/>
                          </a:solidFill>
                          <a:highlight>
                            <a:srgbClr val="F7F7F7"/>
                          </a:highlight>
                          <a:latin typeface="Courier New"/>
                          <a:ea typeface="Courier New"/>
                          <a:cs typeface="Courier New"/>
                          <a:sym typeface="Courier New"/>
                        </a:rPr>
                        <a:t>warning = FALSE</a:t>
                      </a:r>
                      <a:endParaRPr sz="1400">
                        <a:solidFill>
                          <a:srgbClr val="333333"/>
                        </a:solidFill>
                        <a:highlight>
                          <a:srgbClr val="F7F7F7"/>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spcBef>
                          <a:spcPts val="0"/>
                        </a:spcBef>
                        <a:spcAft>
                          <a:spcPts val="0"/>
                        </a:spcAft>
                        <a:buNone/>
                      </a:pPr>
                      <a:r>
                        <a:t/>
                      </a:r>
                      <a:endParaRPr b="1" sz="1800">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c>
                  <a:txBody>
                    <a:bodyPr/>
                    <a:lstStyle/>
                    <a:p>
                      <a:pPr indent="0" lvl="0" marL="0" rtl="0" algn="ctr">
                        <a:lnSpc>
                          <a:spcPct val="115000"/>
                        </a:lnSpc>
                        <a:spcBef>
                          <a:spcPts val="0"/>
                        </a:spcBef>
                        <a:spcAft>
                          <a:spcPts val="500"/>
                        </a:spcAft>
                        <a:buNone/>
                      </a:pPr>
                      <a:r>
                        <a:rPr b="1" lang="en" sz="1800">
                          <a:solidFill>
                            <a:srgbClr val="333333"/>
                          </a:solidFill>
                          <a:highlight>
                            <a:srgbClr val="FFFFFF"/>
                          </a:highlight>
                          <a:latin typeface="Courier New"/>
                          <a:ea typeface="Courier New"/>
                          <a:cs typeface="Courier New"/>
                          <a:sym typeface="Courier New"/>
                        </a:rPr>
                        <a:t>-</a:t>
                      </a:r>
                      <a:endParaRPr b="1" sz="1800">
                        <a:solidFill>
                          <a:srgbClr val="333333"/>
                        </a:solidFill>
                        <a:highlight>
                          <a:srgbClr val="FFFFFF"/>
                        </a:highlight>
                        <a:latin typeface="Courier New"/>
                        <a:ea typeface="Courier New"/>
                        <a:cs typeface="Courier New"/>
                        <a:sym typeface="Courier New"/>
                      </a:endParaRPr>
                    </a:p>
                  </a:txBody>
                  <a:tcPr marT="26000" marB="26000" marR="56325" marL="5632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DDDDDD"/>
                      </a:solidFill>
                      <a:prstDash val="solid"/>
                      <a:round/>
                      <a:headEnd len="sm" w="sm" type="none"/>
                      <a:tailEnd len="sm" w="sm" type="none"/>
                    </a:lnT>
                    <a:lnB cap="flat" cmpd="sng" w="9525">
                      <a:solidFill>
                        <a:srgbClr val="DDDDDD"/>
                      </a:solidFill>
                      <a:prstDash val="solid"/>
                      <a:round/>
                      <a:headEnd len="sm" w="sm" type="none"/>
                      <a:tailEnd len="sm" w="sm" type="none"/>
                    </a:lnB>
                  </a:tcPr>
                </a:tc>
              </a:tr>
            </a:tbl>
          </a:graphicData>
        </a:graphic>
      </p:graphicFrame>
      <p:sp>
        <p:nvSpPr>
          <p:cNvPr id="677" name="Google Shape;677;p116"/>
          <p:cNvSpPr txBox="1"/>
          <p:nvPr/>
        </p:nvSpPr>
        <p:spPr>
          <a:xfrm>
            <a:off x="468569" y="966440"/>
            <a:ext cx="6750000" cy="3714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1400">
                <a:latin typeface="Questrial"/>
                <a:ea typeface="Questrial"/>
                <a:cs typeface="Questrial"/>
                <a:sym typeface="Questrial"/>
              </a:rPr>
              <a:t>The following table summarises which types of output each option supressess:</a:t>
            </a:r>
            <a:endParaRPr sz="1400">
              <a:latin typeface="Questrial"/>
              <a:ea typeface="Questrial"/>
              <a:cs typeface="Questrial"/>
              <a:sym typeface="Questrial"/>
            </a:endParaRPr>
          </a:p>
          <a:p>
            <a:pPr indent="0" lvl="0" marL="0" rtl="0" algn="l">
              <a:spcBef>
                <a:spcPts val="0"/>
              </a:spcBef>
              <a:spcAft>
                <a:spcPts val="0"/>
              </a:spcAft>
              <a:buClr>
                <a:schemeClr val="dk1"/>
              </a:buClr>
              <a:buSzPts val="500"/>
              <a:buFont typeface="Arial"/>
              <a:buNone/>
            </a:pPr>
            <a:r>
              <a:t/>
            </a:r>
            <a:endParaRPr sz="600">
              <a:latin typeface="Helvetica Neue"/>
              <a:ea typeface="Helvetica Neue"/>
              <a:cs typeface="Helvetica Neue"/>
              <a:sym typeface="Helvetica Neue"/>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
        <p:nvSpPr>
          <p:cNvPr id="678" name="Google Shape;678;p116"/>
          <p:cNvSpPr txBox="1"/>
          <p:nvPr/>
        </p:nvSpPr>
        <p:spPr>
          <a:xfrm>
            <a:off x="6765191" y="4870904"/>
            <a:ext cx="2181900" cy="1893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900">
                <a:latin typeface="Helvetica Neue"/>
                <a:ea typeface="Helvetica Neue"/>
                <a:cs typeface="Helvetica Neue"/>
                <a:sym typeface="Helvetica Neue"/>
              </a:rPr>
              <a:t>Table from </a:t>
            </a:r>
            <a:r>
              <a:rPr lang="en" sz="900" u="sng">
                <a:solidFill>
                  <a:schemeClr val="hlink"/>
                </a:solidFill>
                <a:latin typeface="Helvetica Neue"/>
                <a:ea typeface="Helvetica Neue"/>
                <a:cs typeface="Helvetica Neue"/>
                <a:sym typeface="Helvetica Neue"/>
                <a:hlinkClick r:id="rId3"/>
              </a:rPr>
              <a:t>R 4 Data Science</a:t>
            </a:r>
            <a:endParaRPr sz="900">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250" name="Shape 250"/>
        <p:cNvGrpSpPr/>
        <p:nvPr/>
      </p:nvGrpSpPr>
      <p:grpSpPr>
        <a:xfrm>
          <a:off x="0" y="0"/>
          <a:ext cx="0" cy="0"/>
          <a:chOff x="0" y="0"/>
          <a:chExt cx="0" cy="0"/>
        </a:xfrm>
      </p:grpSpPr>
      <p:sp>
        <p:nvSpPr>
          <p:cNvPr id="251" name="Google Shape;251;p63"/>
          <p:cNvSpPr txBox="1"/>
          <p:nvPr/>
        </p:nvSpPr>
        <p:spPr>
          <a:xfrm>
            <a:off x="481008" y="1196808"/>
            <a:ext cx="7472400" cy="3326400"/>
          </a:xfrm>
          <a:prstGeom prst="rect">
            <a:avLst/>
          </a:prstGeom>
          <a:noFill/>
          <a:ln>
            <a:noFill/>
          </a:ln>
        </p:spPr>
        <p:txBody>
          <a:bodyPr anchorCtr="0" anchor="t" bIns="91425" lIns="45700" spcFirstLastPara="1" rIns="91425" wrap="square" tIns="91425">
            <a:noAutofit/>
          </a:bodyPr>
          <a:lstStyle/>
          <a:p>
            <a:pPr indent="0" lvl="0" marL="0" rtl="0" algn="l">
              <a:lnSpc>
                <a:spcPct val="115000"/>
              </a:lnSpc>
              <a:spcBef>
                <a:spcPts val="0"/>
              </a:spcBef>
              <a:spcAft>
                <a:spcPts val="0"/>
              </a:spcAft>
              <a:buNone/>
            </a:pPr>
            <a:r>
              <a:rPr lang="en">
                <a:highlight>
                  <a:srgbClr val="FFFFFF"/>
                </a:highlight>
                <a:latin typeface="Questrial"/>
                <a:ea typeface="Questrial"/>
                <a:cs typeface="Questrial"/>
                <a:sym typeface="Questrial"/>
              </a:rPr>
              <a:t>You will first need to download and install both R and RStudio (Desktop version) on your computer. It is important that you </a:t>
            </a:r>
            <a:r>
              <a:rPr b="1" lang="en" u="sng">
                <a:highlight>
                  <a:srgbClr val="FFFFFF"/>
                </a:highlight>
                <a:latin typeface="Questrial"/>
                <a:ea typeface="Questrial"/>
                <a:cs typeface="Questrial"/>
                <a:sym typeface="Questrial"/>
              </a:rPr>
              <a:t>install R first</a:t>
            </a:r>
            <a:r>
              <a:rPr lang="en">
                <a:highlight>
                  <a:srgbClr val="FFFFFF"/>
                </a:highlight>
                <a:latin typeface="Questrial"/>
                <a:ea typeface="Questrial"/>
                <a:cs typeface="Questrial"/>
                <a:sym typeface="Questrial"/>
              </a:rPr>
              <a:t> and then install RStudio second.</a:t>
            </a:r>
            <a:endParaRPr>
              <a:highlight>
                <a:srgbClr val="FFFFFF"/>
              </a:highlight>
              <a:latin typeface="Questrial"/>
              <a:ea typeface="Questrial"/>
              <a:cs typeface="Questrial"/>
              <a:sym typeface="Questrial"/>
            </a:endParaRPr>
          </a:p>
          <a:p>
            <a:pPr indent="0" lvl="0" marL="0" rtl="0" algn="l">
              <a:lnSpc>
                <a:spcPct val="115000"/>
              </a:lnSpc>
              <a:spcBef>
                <a:spcPts val="500"/>
              </a:spcBef>
              <a:spcAft>
                <a:spcPts val="0"/>
              </a:spcAft>
              <a:buNone/>
            </a:pPr>
            <a:r>
              <a:t/>
            </a:r>
            <a:endParaRPr sz="1300">
              <a:highlight>
                <a:srgbClr val="FFFFFF"/>
              </a:highlight>
              <a:latin typeface="Questrial"/>
              <a:ea typeface="Questrial"/>
              <a:cs typeface="Questrial"/>
              <a:sym typeface="Questrial"/>
            </a:endParaRPr>
          </a:p>
          <a:p>
            <a:pPr indent="-184150" lvl="0" marL="203200" rtl="0" algn="l">
              <a:lnSpc>
                <a:spcPct val="115000"/>
              </a:lnSpc>
              <a:spcBef>
                <a:spcPts val="500"/>
              </a:spcBef>
              <a:spcAft>
                <a:spcPts val="0"/>
              </a:spcAft>
              <a:buClr>
                <a:srgbClr val="000000"/>
              </a:buClr>
              <a:buSzPts val="1300"/>
              <a:buFont typeface="Helvetica Neue"/>
              <a:buAutoNum type="arabicPeriod"/>
            </a:pPr>
            <a:r>
              <a:rPr b="1" lang="en" sz="1300">
                <a:highlight>
                  <a:srgbClr val="FFFFFF"/>
                </a:highlight>
                <a:latin typeface="Roboto"/>
                <a:ea typeface="Roboto"/>
                <a:cs typeface="Roboto"/>
                <a:sym typeface="Roboto"/>
              </a:rPr>
              <a:t>First:</a:t>
            </a:r>
            <a:r>
              <a:rPr lang="en" sz="1300">
                <a:highlight>
                  <a:srgbClr val="FFFFFF"/>
                </a:highlight>
                <a:latin typeface="Roboto"/>
                <a:ea typeface="Roboto"/>
                <a:cs typeface="Roboto"/>
                <a:sym typeface="Roboto"/>
              </a:rPr>
              <a:t> </a:t>
            </a:r>
            <a:r>
              <a:rPr lang="en" sz="1300" u="sng">
                <a:solidFill>
                  <a:srgbClr val="0000FF"/>
                </a:solidFill>
                <a:highlight>
                  <a:srgbClr val="FFFFFF"/>
                </a:highlight>
                <a:latin typeface="Roboto"/>
                <a:ea typeface="Roboto"/>
                <a:cs typeface="Roboto"/>
                <a:sym typeface="Roboto"/>
                <a:hlinkClick r:id="rId3"/>
              </a:rPr>
              <a:t>Download and install </a:t>
            </a:r>
            <a:r>
              <a:rPr b="1" lang="en" sz="1300" u="sng">
                <a:solidFill>
                  <a:srgbClr val="0000FF"/>
                </a:solidFill>
                <a:highlight>
                  <a:srgbClr val="FFFFFF"/>
                </a:highlight>
                <a:latin typeface="Roboto"/>
                <a:ea typeface="Roboto"/>
                <a:cs typeface="Roboto"/>
                <a:sym typeface="Roboto"/>
                <a:hlinkClick r:id="rId4"/>
              </a:rPr>
              <a:t>R</a:t>
            </a:r>
            <a:r>
              <a:rPr b="1" lang="en" sz="1300" u="sng">
                <a:solidFill>
                  <a:srgbClr val="0000FF"/>
                </a:solidFill>
                <a:highlight>
                  <a:srgbClr val="FFFFFF"/>
                </a:highlight>
                <a:latin typeface="Roboto"/>
                <a:ea typeface="Roboto"/>
                <a:cs typeface="Roboto"/>
                <a:sym typeface="Roboto"/>
              </a:rPr>
              <a:t>.</a:t>
            </a:r>
            <a:endParaRPr b="1" sz="1300" u="sng">
              <a:solidFill>
                <a:srgbClr val="0000FF"/>
              </a:solidFill>
              <a:highlight>
                <a:srgbClr val="FFFFFF"/>
              </a:highlight>
              <a:latin typeface="Roboto"/>
              <a:ea typeface="Roboto"/>
              <a:cs typeface="Roboto"/>
              <a:sym typeface="Roboto"/>
            </a:endParaRPr>
          </a:p>
          <a:p>
            <a:pPr indent="-184150" lvl="1" marL="419100" rtl="0" algn="l">
              <a:lnSpc>
                <a:spcPct val="115000"/>
              </a:lnSpc>
              <a:spcBef>
                <a:spcPts val="0"/>
              </a:spcBef>
              <a:spcAft>
                <a:spcPts val="0"/>
              </a:spcAft>
              <a:buClr>
                <a:srgbClr val="000000"/>
              </a:buClr>
              <a:buSzPts val="1300"/>
              <a:buFont typeface="Questrial"/>
              <a:buChar char="○"/>
            </a:pPr>
            <a:r>
              <a:rPr lang="en" sz="1300">
                <a:highlight>
                  <a:srgbClr val="FFFFFF"/>
                </a:highlight>
                <a:latin typeface="Questrial"/>
                <a:ea typeface="Questrial"/>
                <a:cs typeface="Questrial"/>
                <a:sym typeface="Questrial"/>
              </a:rPr>
              <a:t>If you are a Windows user: Click on “Download R for Windows”, then click on “base”, then click on the Download link.</a:t>
            </a:r>
            <a:endParaRPr sz="1300">
              <a:highlight>
                <a:srgbClr val="FFFFFF"/>
              </a:highlight>
              <a:latin typeface="Questrial"/>
              <a:ea typeface="Questrial"/>
              <a:cs typeface="Questrial"/>
              <a:sym typeface="Questrial"/>
            </a:endParaRPr>
          </a:p>
          <a:p>
            <a:pPr indent="-184150" lvl="1" marL="419100" rtl="0" algn="l">
              <a:lnSpc>
                <a:spcPct val="115000"/>
              </a:lnSpc>
              <a:spcBef>
                <a:spcPts val="0"/>
              </a:spcBef>
              <a:spcAft>
                <a:spcPts val="0"/>
              </a:spcAft>
              <a:buClr>
                <a:srgbClr val="000000"/>
              </a:buClr>
              <a:buSzPts val="1300"/>
              <a:buFont typeface="Questrial"/>
              <a:buChar char="○"/>
            </a:pPr>
            <a:r>
              <a:rPr lang="en" sz="1300">
                <a:highlight>
                  <a:srgbClr val="FFFFFF"/>
                </a:highlight>
                <a:latin typeface="Questrial"/>
                <a:ea typeface="Questrial"/>
                <a:cs typeface="Questrial"/>
                <a:sym typeface="Questrial"/>
              </a:rPr>
              <a:t>If you are macOS user: Click on “Download R for (Mac) OS X”, then under “Latest release:” click on R-X.X.X.pkg, where R-X.X.X is the version number. For example, the latest version of R as of August 10, 2019 was R-3.6.1.</a:t>
            </a:r>
            <a:endParaRPr sz="1300">
              <a:highlight>
                <a:srgbClr val="FFFFFF"/>
              </a:highlight>
              <a:latin typeface="Questrial"/>
              <a:ea typeface="Questrial"/>
              <a:cs typeface="Questrial"/>
              <a:sym typeface="Questrial"/>
            </a:endParaRPr>
          </a:p>
          <a:p>
            <a:pPr indent="0" lvl="0" marL="419100" rtl="0" algn="l">
              <a:lnSpc>
                <a:spcPct val="115000"/>
              </a:lnSpc>
              <a:spcBef>
                <a:spcPts val="900"/>
              </a:spcBef>
              <a:spcAft>
                <a:spcPts val="0"/>
              </a:spcAft>
              <a:buNone/>
            </a:pPr>
            <a:r>
              <a:t/>
            </a:r>
            <a:endParaRPr sz="1300">
              <a:highlight>
                <a:srgbClr val="FFFFFF"/>
              </a:highlight>
              <a:latin typeface="Questrial"/>
              <a:ea typeface="Questrial"/>
              <a:cs typeface="Questrial"/>
              <a:sym typeface="Questrial"/>
            </a:endParaRPr>
          </a:p>
          <a:p>
            <a:pPr indent="-184150" lvl="0" marL="203200" rtl="0" algn="l">
              <a:lnSpc>
                <a:spcPct val="115000"/>
              </a:lnSpc>
              <a:spcBef>
                <a:spcPts val="900"/>
              </a:spcBef>
              <a:spcAft>
                <a:spcPts val="0"/>
              </a:spcAft>
              <a:buClr>
                <a:srgbClr val="000000"/>
              </a:buClr>
              <a:buSzPts val="1300"/>
              <a:buFont typeface="Helvetica Neue"/>
              <a:buAutoNum type="arabicPeriod"/>
            </a:pPr>
            <a:r>
              <a:rPr b="1" lang="en" sz="1300">
                <a:highlight>
                  <a:srgbClr val="FFFFFF"/>
                </a:highlight>
                <a:latin typeface="Roboto"/>
                <a:ea typeface="Roboto"/>
                <a:cs typeface="Roboto"/>
                <a:sym typeface="Roboto"/>
              </a:rPr>
              <a:t>Second:</a:t>
            </a:r>
            <a:r>
              <a:rPr lang="en" sz="1300">
                <a:highlight>
                  <a:srgbClr val="FFFFFF"/>
                </a:highlight>
                <a:latin typeface="Roboto"/>
                <a:ea typeface="Roboto"/>
                <a:cs typeface="Roboto"/>
                <a:sym typeface="Roboto"/>
              </a:rPr>
              <a:t> </a:t>
            </a:r>
            <a:r>
              <a:rPr lang="en" sz="1300" u="sng">
                <a:solidFill>
                  <a:srgbClr val="0000FF"/>
                </a:solidFill>
                <a:highlight>
                  <a:srgbClr val="FFFFFF"/>
                </a:highlight>
                <a:latin typeface="Roboto"/>
                <a:ea typeface="Roboto"/>
                <a:cs typeface="Roboto"/>
                <a:sym typeface="Roboto"/>
                <a:hlinkClick r:id="rId5"/>
              </a:rPr>
              <a:t>Download and install </a:t>
            </a:r>
            <a:r>
              <a:rPr b="1" lang="en" sz="1300" u="sng">
                <a:solidFill>
                  <a:srgbClr val="0000FF"/>
                </a:solidFill>
                <a:highlight>
                  <a:srgbClr val="FFFFFF"/>
                </a:highlight>
                <a:latin typeface="Roboto"/>
                <a:ea typeface="Roboto"/>
                <a:cs typeface="Roboto"/>
                <a:sym typeface="Roboto"/>
                <a:hlinkClick r:id="rId6"/>
              </a:rPr>
              <a:t>RStudio</a:t>
            </a:r>
            <a:r>
              <a:rPr b="1" lang="en" sz="1300" u="sng">
                <a:solidFill>
                  <a:srgbClr val="0000FF"/>
                </a:solidFill>
                <a:highlight>
                  <a:srgbClr val="FFFFFF"/>
                </a:highlight>
                <a:latin typeface="Roboto"/>
                <a:ea typeface="Roboto"/>
                <a:cs typeface="Roboto"/>
                <a:sym typeface="Roboto"/>
              </a:rPr>
              <a:t>.</a:t>
            </a:r>
            <a:endParaRPr b="1" sz="1300" u="sng">
              <a:solidFill>
                <a:srgbClr val="0000FF"/>
              </a:solidFill>
              <a:highlight>
                <a:srgbClr val="FFFFFF"/>
              </a:highlight>
              <a:latin typeface="Roboto"/>
              <a:ea typeface="Roboto"/>
              <a:cs typeface="Roboto"/>
              <a:sym typeface="Roboto"/>
            </a:endParaRPr>
          </a:p>
          <a:p>
            <a:pPr indent="-184150" lvl="1" marL="419100" rtl="0" algn="l">
              <a:lnSpc>
                <a:spcPct val="115000"/>
              </a:lnSpc>
              <a:spcBef>
                <a:spcPts val="0"/>
              </a:spcBef>
              <a:spcAft>
                <a:spcPts val="0"/>
              </a:spcAft>
              <a:buClr>
                <a:srgbClr val="000000"/>
              </a:buClr>
              <a:buSzPts val="1300"/>
              <a:buFont typeface="Questrial"/>
              <a:buChar char="○"/>
            </a:pPr>
            <a:r>
              <a:rPr lang="en" sz="1300">
                <a:highlight>
                  <a:srgbClr val="FFFFFF"/>
                </a:highlight>
                <a:latin typeface="Questrial"/>
                <a:ea typeface="Questrial"/>
                <a:cs typeface="Questrial"/>
                <a:sym typeface="Questrial"/>
              </a:rPr>
              <a:t>Scroll down to “Installers for Supported Platforms” near the bottom of the page.</a:t>
            </a:r>
            <a:endParaRPr sz="1300">
              <a:highlight>
                <a:srgbClr val="FFFFFF"/>
              </a:highlight>
              <a:latin typeface="Questrial"/>
              <a:ea typeface="Questrial"/>
              <a:cs typeface="Questrial"/>
              <a:sym typeface="Questrial"/>
            </a:endParaRPr>
          </a:p>
          <a:p>
            <a:pPr indent="-184150" lvl="1" marL="419100" rtl="0" algn="l">
              <a:lnSpc>
                <a:spcPct val="115000"/>
              </a:lnSpc>
              <a:spcBef>
                <a:spcPts val="0"/>
              </a:spcBef>
              <a:spcAft>
                <a:spcPts val="0"/>
              </a:spcAft>
              <a:buClr>
                <a:srgbClr val="000000"/>
              </a:buClr>
              <a:buSzPts val="1300"/>
              <a:buFont typeface="Questrial"/>
              <a:buChar char="○"/>
            </a:pPr>
            <a:r>
              <a:rPr lang="en" sz="1300">
                <a:highlight>
                  <a:srgbClr val="FFFFFF"/>
                </a:highlight>
                <a:latin typeface="Questrial"/>
                <a:ea typeface="Questrial"/>
                <a:cs typeface="Questrial"/>
                <a:sym typeface="Questrial"/>
              </a:rPr>
              <a:t>Click on the download link corresponding to your computer’s operating system.</a:t>
            </a:r>
            <a:endParaRPr sz="1300">
              <a:latin typeface="Questrial"/>
              <a:ea typeface="Questrial"/>
              <a:cs typeface="Questrial"/>
              <a:sym typeface="Questrial"/>
            </a:endParaRPr>
          </a:p>
        </p:txBody>
      </p:sp>
      <p:sp>
        <p:nvSpPr>
          <p:cNvPr id="252" name="Google Shape;252;p63"/>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rgbClr val="000000"/>
              </a:buClr>
              <a:buSzPts val="3000"/>
              <a:buFont typeface="Arial"/>
              <a:buNone/>
            </a:pPr>
            <a:r>
              <a:rPr lang="en" sz="3000">
                <a:solidFill>
                  <a:srgbClr val="000000"/>
                </a:solidFill>
                <a:latin typeface="Questrial"/>
                <a:ea typeface="Questrial"/>
                <a:cs typeface="Questrial"/>
                <a:sym typeface="Questrial"/>
              </a:rPr>
              <a:t>Pre-work: Install R + RStudio</a:t>
            </a:r>
            <a:endParaRPr sz="3000">
              <a:solidFill>
                <a:srgbClr val="000000"/>
              </a:solidFill>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82" name="Shape 682"/>
        <p:cNvGrpSpPr/>
        <p:nvPr/>
      </p:nvGrpSpPr>
      <p:grpSpPr>
        <a:xfrm>
          <a:off x="0" y="0"/>
          <a:ext cx="0" cy="0"/>
          <a:chOff x="0" y="0"/>
          <a:chExt cx="0" cy="0"/>
        </a:xfrm>
      </p:grpSpPr>
      <p:sp>
        <p:nvSpPr>
          <p:cNvPr id="683" name="Google Shape;683;p117"/>
          <p:cNvSpPr txBox="1"/>
          <p:nvPr>
            <p:ph idx="4294967295" type="ctrTitle"/>
          </p:nvPr>
        </p:nvSpPr>
        <p:spPr>
          <a:xfrm>
            <a:off x="476257" y="380998"/>
            <a:ext cx="65856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Code Chunk Options</a:t>
            </a:r>
            <a:endParaRPr b="1" sz="3000">
              <a:solidFill>
                <a:srgbClr val="000000"/>
              </a:solidFill>
              <a:latin typeface="Questrial"/>
              <a:ea typeface="Questrial"/>
              <a:cs typeface="Questrial"/>
              <a:sym typeface="Questrial"/>
            </a:endParaRPr>
          </a:p>
        </p:txBody>
      </p:sp>
      <p:sp>
        <p:nvSpPr>
          <p:cNvPr id="684" name="Google Shape;684;p117"/>
          <p:cNvSpPr txBox="1"/>
          <p:nvPr/>
        </p:nvSpPr>
        <p:spPr>
          <a:xfrm>
            <a:off x="476255" y="1232794"/>
            <a:ext cx="8225700" cy="7020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500"/>
              </a:spcAft>
              <a:buNone/>
            </a:pPr>
            <a:r>
              <a:rPr lang="en" sz="1600">
                <a:latin typeface="Questrial"/>
                <a:ea typeface="Questrial"/>
                <a:cs typeface="Questrial"/>
                <a:sym typeface="Questrial"/>
              </a:rPr>
              <a:t>You can also use the gear in the top right of code chunks to set custom options as well. </a:t>
            </a:r>
            <a:endParaRPr sz="1600">
              <a:latin typeface="Questrial"/>
              <a:ea typeface="Questrial"/>
              <a:cs typeface="Questrial"/>
              <a:sym typeface="Questrial"/>
            </a:endParaRPr>
          </a:p>
        </p:txBody>
      </p:sp>
      <p:pic>
        <p:nvPicPr>
          <p:cNvPr id="685" name="Google Shape;685;p117"/>
          <p:cNvPicPr preferRelativeResize="0"/>
          <p:nvPr/>
        </p:nvPicPr>
        <p:blipFill>
          <a:blip r:embed="rId3">
            <a:alphaModFix/>
          </a:blip>
          <a:stretch>
            <a:fillRect/>
          </a:stretch>
        </p:blipFill>
        <p:spPr>
          <a:xfrm>
            <a:off x="1809745" y="2174641"/>
            <a:ext cx="5909691" cy="175224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89" name="Shape 689"/>
        <p:cNvGrpSpPr/>
        <p:nvPr/>
      </p:nvGrpSpPr>
      <p:grpSpPr>
        <a:xfrm>
          <a:off x="0" y="0"/>
          <a:ext cx="0" cy="0"/>
          <a:chOff x="0" y="0"/>
          <a:chExt cx="0" cy="0"/>
        </a:xfrm>
      </p:grpSpPr>
      <p:sp>
        <p:nvSpPr>
          <p:cNvPr id="690" name="Google Shape;690;p118"/>
          <p:cNvSpPr txBox="1"/>
          <p:nvPr>
            <p:ph idx="4294967295" type="ctrTitle"/>
          </p:nvPr>
        </p:nvSpPr>
        <p:spPr>
          <a:xfrm>
            <a:off x="476257" y="380998"/>
            <a:ext cx="65856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Code Chunk Global Options</a:t>
            </a:r>
            <a:endParaRPr b="1" sz="3000">
              <a:solidFill>
                <a:srgbClr val="000000"/>
              </a:solidFill>
              <a:latin typeface="Questrial"/>
              <a:ea typeface="Questrial"/>
              <a:cs typeface="Questrial"/>
              <a:sym typeface="Questrial"/>
            </a:endParaRPr>
          </a:p>
        </p:txBody>
      </p:sp>
      <p:sp>
        <p:nvSpPr>
          <p:cNvPr id="691" name="Google Shape;691;p118"/>
          <p:cNvSpPr txBox="1"/>
          <p:nvPr/>
        </p:nvSpPr>
        <p:spPr>
          <a:xfrm>
            <a:off x="476255" y="1232794"/>
            <a:ext cx="7970700" cy="26685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500">
                <a:latin typeface="Questrial"/>
                <a:ea typeface="Questrial"/>
                <a:cs typeface="Questrial"/>
                <a:sym typeface="Questrial"/>
              </a:rPr>
              <a:t>To set global options that apply to every chunk in your file, call  </a:t>
            </a:r>
            <a:r>
              <a:rPr lang="en" sz="1500">
                <a:highlight>
                  <a:srgbClr val="EFEFEF"/>
                </a:highlight>
                <a:latin typeface="Courier New"/>
                <a:ea typeface="Courier New"/>
                <a:cs typeface="Courier New"/>
                <a:sym typeface="Courier New"/>
              </a:rPr>
              <a:t>knitr::opts_chunk$set</a:t>
            </a:r>
            <a:r>
              <a:rPr lang="en" sz="1500">
                <a:latin typeface="Questrial"/>
                <a:ea typeface="Questrial"/>
                <a:cs typeface="Questrial"/>
                <a:sym typeface="Questrial"/>
              </a:rPr>
              <a:t> in a code chunk.</a:t>
            </a:r>
            <a:endParaRPr sz="1500">
              <a:latin typeface="Questrial"/>
              <a:ea typeface="Questrial"/>
              <a:cs typeface="Questrial"/>
              <a:sym typeface="Questrial"/>
            </a:endParaRPr>
          </a:p>
          <a:p>
            <a:pPr indent="0" lvl="0" marL="0" marR="0" rtl="0" algn="l">
              <a:lnSpc>
                <a:spcPct val="115000"/>
              </a:lnSpc>
              <a:spcBef>
                <a:spcPts val="500"/>
              </a:spcBef>
              <a:spcAft>
                <a:spcPts val="0"/>
              </a:spcAft>
              <a:buNone/>
            </a:pPr>
            <a:r>
              <a:rPr lang="en" sz="1500">
                <a:latin typeface="Questrial"/>
                <a:ea typeface="Questrial"/>
                <a:cs typeface="Questrial"/>
                <a:sym typeface="Questrial"/>
              </a:rPr>
              <a:t> </a:t>
            </a:r>
            <a:endParaRPr sz="1500">
              <a:latin typeface="Questrial"/>
              <a:ea typeface="Questrial"/>
              <a:cs typeface="Questrial"/>
              <a:sym typeface="Questrial"/>
            </a:endParaRPr>
          </a:p>
          <a:p>
            <a:pPr indent="0" lvl="0" marL="0" marR="0" rtl="0" algn="l">
              <a:lnSpc>
                <a:spcPct val="115000"/>
              </a:lnSpc>
              <a:spcBef>
                <a:spcPts val="500"/>
              </a:spcBef>
              <a:spcAft>
                <a:spcPts val="0"/>
              </a:spcAft>
              <a:buNone/>
            </a:pPr>
            <a:r>
              <a:rPr lang="en" sz="1500">
                <a:latin typeface="Questrial"/>
                <a:ea typeface="Questrial"/>
                <a:cs typeface="Questrial"/>
                <a:sym typeface="Questrial"/>
              </a:rPr>
              <a:t>Knitr will treat each option that you pass to </a:t>
            </a:r>
            <a:r>
              <a:rPr lang="en" sz="1500">
                <a:highlight>
                  <a:srgbClr val="EFEFEF"/>
                </a:highlight>
                <a:latin typeface="Courier New"/>
                <a:ea typeface="Courier New"/>
                <a:cs typeface="Courier New"/>
                <a:sym typeface="Courier New"/>
              </a:rPr>
              <a:t>knitr::opts_chunk$set</a:t>
            </a:r>
            <a:r>
              <a:rPr lang="en" sz="1500">
                <a:latin typeface="Questrial"/>
                <a:ea typeface="Questrial"/>
                <a:cs typeface="Questrial"/>
                <a:sym typeface="Questrial"/>
              </a:rPr>
              <a:t> as a global default that can be overwritten in individual chunk headers.</a:t>
            </a:r>
            <a:endParaRPr sz="15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400">
              <a:latin typeface="Questrial"/>
              <a:ea typeface="Questrial"/>
              <a:cs typeface="Questrial"/>
              <a:sym typeface="Quest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695" name="Shape 695"/>
        <p:cNvGrpSpPr/>
        <p:nvPr/>
      </p:nvGrpSpPr>
      <p:grpSpPr>
        <a:xfrm>
          <a:off x="0" y="0"/>
          <a:ext cx="0" cy="0"/>
          <a:chOff x="0" y="0"/>
          <a:chExt cx="0" cy="0"/>
        </a:xfrm>
      </p:grpSpPr>
      <p:sp>
        <p:nvSpPr>
          <p:cNvPr id="696" name="Google Shape;696;p119"/>
          <p:cNvSpPr/>
          <p:nvPr/>
        </p:nvSpPr>
        <p:spPr>
          <a:xfrm>
            <a:off x="1185589" y="3496383"/>
            <a:ext cx="6772800" cy="9240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697" name="Google Shape;697;p119"/>
          <p:cNvSpPr txBox="1"/>
          <p:nvPr>
            <p:ph idx="4294967295" type="ctrTitle"/>
          </p:nvPr>
        </p:nvSpPr>
        <p:spPr>
          <a:xfrm>
            <a:off x="476257" y="380998"/>
            <a:ext cx="65856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Code Chunk Global Options</a:t>
            </a:r>
            <a:endParaRPr b="1" sz="3000">
              <a:solidFill>
                <a:srgbClr val="000000"/>
              </a:solidFill>
              <a:latin typeface="Questrial"/>
              <a:ea typeface="Questrial"/>
              <a:cs typeface="Questrial"/>
              <a:sym typeface="Questrial"/>
            </a:endParaRPr>
          </a:p>
        </p:txBody>
      </p:sp>
      <p:sp>
        <p:nvSpPr>
          <p:cNvPr id="698" name="Google Shape;698;p119"/>
          <p:cNvSpPr txBox="1"/>
          <p:nvPr/>
        </p:nvSpPr>
        <p:spPr>
          <a:xfrm>
            <a:off x="1254724" y="3617587"/>
            <a:ext cx="6418800" cy="8031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lang="en" sz="1500">
                <a:latin typeface="Courier New"/>
                <a:ea typeface="Courier New"/>
                <a:cs typeface="Courier New"/>
                <a:sym typeface="Courier New"/>
              </a:rPr>
              <a:t>```{r, setup, include=FALSE}</a:t>
            </a:r>
            <a:endParaRPr sz="1500">
              <a:latin typeface="Courier New"/>
              <a:ea typeface="Courier New"/>
              <a:cs typeface="Courier New"/>
              <a:sym typeface="Courier New"/>
            </a:endParaRPr>
          </a:p>
          <a:p>
            <a:pPr indent="0" lvl="0" marL="0" rtl="0" algn="l">
              <a:spcBef>
                <a:spcPts val="0"/>
              </a:spcBef>
              <a:spcAft>
                <a:spcPts val="0"/>
              </a:spcAft>
              <a:buNone/>
            </a:pPr>
            <a:r>
              <a:rPr lang="en" sz="1500">
                <a:latin typeface="Courier New"/>
                <a:ea typeface="Courier New"/>
                <a:cs typeface="Courier New"/>
                <a:sym typeface="Courier New"/>
              </a:rPr>
              <a:t>knitr::opts_chunk$set(fig.width = 8, collapse = TRUE)</a:t>
            </a:r>
            <a:endParaRPr sz="1500">
              <a:latin typeface="Courier New"/>
              <a:ea typeface="Courier New"/>
              <a:cs typeface="Courier New"/>
              <a:sym typeface="Courier New"/>
            </a:endParaRPr>
          </a:p>
          <a:p>
            <a:pPr indent="0" lvl="0" marL="63500" marR="63500" rtl="0" algn="l">
              <a:lnSpc>
                <a:spcPct val="115000"/>
              </a:lnSpc>
              <a:spcBef>
                <a:spcPts val="0"/>
              </a:spcBef>
              <a:spcAft>
                <a:spcPts val="700"/>
              </a:spcAft>
              <a:buNone/>
            </a:pPr>
            <a:r>
              <a:rPr lang="en" sz="1500">
                <a:latin typeface="Courier New"/>
                <a:ea typeface="Courier New"/>
                <a:cs typeface="Courier New"/>
                <a:sym typeface="Courier New"/>
              </a:rPr>
              <a:t>```</a:t>
            </a:r>
            <a:endParaRPr sz="1500">
              <a:latin typeface="Courier New"/>
              <a:ea typeface="Courier New"/>
              <a:cs typeface="Courier New"/>
              <a:sym typeface="Courier New"/>
            </a:endParaRPr>
          </a:p>
        </p:txBody>
      </p:sp>
      <p:sp>
        <p:nvSpPr>
          <p:cNvPr id="699" name="Google Shape;699;p119"/>
          <p:cNvSpPr txBox="1"/>
          <p:nvPr/>
        </p:nvSpPr>
        <p:spPr>
          <a:xfrm>
            <a:off x="476255" y="1232794"/>
            <a:ext cx="7053900" cy="19986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500">
                <a:latin typeface="Questrial"/>
                <a:ea typeface="Questrial"/>
                <a:cs typeface="Questrial"/>
                <a:sym typeface="Questrial"/>
              </a:rPr>
              <a:t>If a certain option needs to be frequently set to a value in multiple code chunks, you can consider setting it globally in the </a:t>
            </a:r>
            <a:r>
              <a:rPr lang="en" sz="1500" u="sng">
                <a:latin typeface="Questrial"/>
                <a:ea typeface="Questrial"/>
                <a:cs typeface="Questrial"/>
                <a:sym typeface="Questrial"/>
              </a:rPr>
              <a:t>first code chunk of your document.</a:t>
            </a:r>
            <a:r>
              <a:rPr lang="en" sz="1500">
                <a:latin typeface="Questrial"/>
                <a:ea typeface="Questrial"/>
                <a:cs typeface="Questrial"/>
                <a:sym typeface="Questrial"/>
              </a:rPr>
              <a:t> </a:t>
            </a:r>
            <a:endParaRPr sz="15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500">
              <a:latin typeface="Questrial"/>
              <a:ea typeface="Questrial"/>
              <a:cs typeface="Questrial"/>
              <a:sym typeface="Questrial"/>
            </a:endParaRPr>
          </a:p>
          <a:p>
            <a:pPr indent="0" lvl="0" marL="0" rtl="0" algn="l">
              <a:lnSpc>
                <a:spcPct val="115000"/>
              </a:lnSpc>
              <a:spcBef>
                <a:spcPts val="500"/>
              </a:spcBef>
              <a:spcAft>
                <a:spcPts val="0"/>
              </a:spcAft>
              <a:buNone/>
            </a:pPr>
            <a:r>
              <a:rPr lang="en" sz="1500">
                <a:solidFill>
                  <a:schemeClr val="dk1"/>
                </a:solidFill>
                <a:latin typeface="Questrial"/>
                <a:ea typeface="Questrial"/>
                <a:cs typeface="Questrial"/>
                <a:sym typeface="Questrial"/>
              </a:rPr>
              <a:t>There is one chunk name that has special behaviour: </a:t>
            </a:r>
            <a:r>
              <a:rPr lang="en" sz="1500">
                <a:solidFill>
                  <a:schemeClr val="dk1"/>
                </a:solidFill>
                <a:highlight>
                  <a:srgbClr val="EFEFEF"/>
                </a:highlight>
                <a:latin typeface="Courier New"/>
                <a:ea typeface="Courier New"/>
                <a:cs typeface="Courier New"/>
                <a:sym typeface="Courier New"/>
              </a:rPr>
              <a:t>setup </a:t>
            </a:r>
            <a:endParaRPr sz="1500">
              <a:solidFill>
                <a:schemeClr val="dk1"/>
              </a:solidFill>
              <a:latin typeface="Questrial"/>
              <a:ea typeface="Questrial"/>
              <a:cs typeface="Questrial"/>
              <a:sym typeface="Questrial"/>
            </a:endParaRPr>
          </a:p>
          <a:p>
            <a:pPr indent="0" lvl="0" marL="0" rtl="0" algn="l">
              <a:lnSpc>
                <a:spcPct val="115000"/>
              </a:lnSpc>
              <a:spcBef>
                <a:spcPts val="500"/>
              </a:spcBef>
              <a:spcAft>
                <a:spcPts val="500"/>
              </a:spcAft>
              <a:buNone/>
            </a:pPr>
            <a:r>
              <a:rPr lang="en" sz="1500">
                <a:solidFill>
                  <a:schemeClr val="dk1"/>
                </a:solidFill>
                <a:latin typeface="Questrial"/>
                <a:ea typeface="Questrial"/>
                <a:cs typeface="Questrial"/>
                <a:sym typeface="Questrial"/>
              </a:rPr>
              <a:t>When you’re in a notebook mode, the chunk named setup will be run automatically once, before any other code is run.</a:t>
            </a:r>
            <a:endParaRPr sz="1500">
              <a:latin typeface="Questrial"/>
              <a:ea typeface="Questrial"/>
              <a:cs typeface="Questrial"/>
              <a:sym typeface="Questria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703" name="Shape 703"/>
        <p:cNvGrpSpPr/>
        <p:nvPr/>
      </p:nvGrpSpPr>
      <p:grpSpPr>
        <a:xfrm>
          <a:off x="0" y="0"/>
          <a:ext cx="0" cy="0"/>
          <a:chOff x="0" y="0"/>
          <a:chExt cx="0" cy="0"/>
        </a:xfrm>
      </p:grpSpPr>
      <p:sp>
        <p:nvSpPr>
          <p:cNvPr id="704" name="Google Shape;704;p120"/>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Markdown</a:t>
            </a:r>
            <a:endParaRPr b="1" sz="3000">
              <a:solidFill>
                <a:srgbClr val="000000"/>
              </a:solidFill>
              <a:latin typeface="Questrial"/>
              <a:ea typeface="Questrial"/>
              <a:cs typeface="Questrial"/>
              <a:sym typeface="Questrial"/>
            </a:endParaRPr>
          </a:p>
        </p:txBody>
      </p:sp>
      <p:pic>
        <p:nvPicPr>
          <p:cNvPr id="705" name="Google Shape;705;p120"/>
          <p:cNvPicPr preferRelativeResize="0"/>
          <p:nvPr/>
        </p:nvPicPr>
        <p:blipFill>
          <a:blip r:embed="rId3">
            <a:alphaModFix/>
          </a:blip>
          <a:stretch>
            <a:fillRect/>
          </a:stretch>
        </p:blipFill>
        <p:spPr>
          <a:xfrm>
            <a:off x="1503290" y="1111353"/>
            <a:ext cx="6238048" cy="3794812"/>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709" name="Shape 709"/>
        <p:cNvGrpSpPr/>
        <p:nvPr/>
      </p:nvGrpSpPr>
      <p:grpSpPr>
        <a:xfrm>
          <a:off x="0" y="0"/>
          <a:ext cx="0" cy="0"/>
          <a:chOff x="0" y="0"/>
          <a:chExt cx="0" cy="0"/>
        </a:xfrm>
      </p:grpSpPr>
      <p:sp>
        <p:nvSpPr>
          <p:cNvPr id="710" name="Google Shape;710;p121"/>
          <p:cNvSpPr/>
          <p:nvPr/>
        </p:nvSpPr>
        <p:spPr>
          <a:xfrm>
            <a:off x="5409131" y="-7572"/>
            <a:ext cx="3735000" cy="5151000"/>
          </a:xfrm>
          <a:prstGeom prst="rect">
            <a:avLst/>
          </a:prstGeom>
          <a:solidFill>
            <a:srgbClr val="EFEFEF"/>
          </a:solidFill>
          <a:ln>
            <a:noFill/>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711" name="Google Shape;711;p121"/>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Markdown</a:t>
            </a:r>
            <a:endParaRPr b="1" sz="3000">
              <a:solidFill>
                <a:srgbClr val="000000"/>
              </a:solidFill>
              <a:latin typeface="Questrial"/>
              <a:ea typeface="Questrial"/>
              <a:cs typeface="Questrial"/>
              <a:sym typeface="Questrial"/>
            </a:endParaRPr>
          </a:p>
        </p:txBody>
      </p:sp>
      <p:sp>
        <p:nvSpPr>
          <p:cNvPr id="712" name="Google Shape;712;p121"/>
          <p:cNvSpPr txBox="1"/>
          <p:nvPr/>
        </p:nvSpPr>
        <p:spPr>
          <a:xfrm>
            <a:off x="476255" y="1092954"/>
            <a:ext cx="4516200" cy="32142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500">
                <a:latin typeface="Questrial"/>
                <a:ea typeface="Questrial"/>
                <a:cs typeface="Questrial"/>
                <a:sym typeface="Questrial"/>
              </a:rPr>
              <a:t>Use the white space between code chunks to write formatted text in Markdown. </a:t>
            </a:r>
            <a:endParaRPr sz="15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500">
              <a:latin typeface="Questrial"/>
              <a:ea typeface="Questrial"/>
              <a:cs typeface="Questrial"/>
              <a:sym typeface="Questrial"/>
            </a:endParaRPr>
          </a:p>
          <a:p>
            <a:pPr indent="0" lvl="0" marL="0" marR="0" rtl="0" algn="l">
              <a:lnSpc>
                <a:spcPct val="115000"/>
              </a:lnSpc>
              <a:spcBef>
                <a:spcPts val="500"/>
              </a:spcBef>
              <a:spcAft>
                <a:spcPts val="0"/>
              </a:spcAft>
              <a:buNone/>
            </a:pPr>
            <a:r>
              <a:rPr lang="en" sz="1500">
                <a:latin typeface="Questrial"/>
                <a:ea typeface="Questrial"/>
                <a:cs typeface="Questrial"/>
                <a:sym typeface="Questrial"/>
              </a:rPr>
              <a:t>When you render your file, Pandoc transforms the marked up text into formatted text in your final file format.</a:t>
            </a:r>
            <a:endParaRPr sz="15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500">
              <a:latin typeface="Questrial"/>
              <a:ea typeface="Questrial"/>
              <a:cs typeface="Questrial"/>
              <a:sym typeface="Questrial"/>
            </a:endParaRPr>
          </a:p>
          <a:p>
            <a:pPr indent="0" lvl="0" marL="0" marR="0" rtl="0" algn="l">
              <a:lnSpc>
                <a:spcPct val="115000"/>
              </a:lnSpc>
              <a:spcBef>
                <a:spcPts val="500"/>
              </a:spcBef>
              <a:spcAft>
                <a:spcPts val="0"/>
              </a:spcAft>
              <a:buNone/>
            </a:pPr>
            <a:r>
              <a:rPr lang="en" sz="1500">
                <a:latin typeface="Questrial"/>
                <a:ea typeface="Questrial"/>
                <a:cs typeface="Questrial"/>
                <a:sym typeface="Questrial"/>
              </a:rPr>
              <a:t>RMarkdown cheat sheet available in RStudio via </a:t>
            </a:r>
            <a:r>
              <a:rPr b="1" lang="en" sz="1500">
                <a:latin typeface="Questrial"/>
                <a:ea typeface="Questrial"/>
                <a:cs typeface="Questrial"/>
                <a:sym typeface="Questrial"/>
              </a:rPr>
              <a:t>Help → Cheat sheets → RMarkdown cheat sheet</a:t>
            </a:r>
            <a:endParaRPr b="1" sz="1500">
              <a:latin typeface="Questrial"/>
              <a:ea typeface="Questrial"/>
              <a:cs typeface="Questrial"/>
              <a:sym typeface="Questrial"/>
            </a:endParaRPr>
          </a:p>
          <a:p>
            <a:pPr indent="0" lvl="0" marL="0" marR="0" rtl="0" algn="l">
              <a:lnSpc>
                <a:spcPct val="100000"/>
              </a:lnSpc>
              <a:spcBef>
                <a:spcPts val="500"/>
              </a:spcBef>
              <a:spcAft>
                <a:spcPts val="0"/>
              </a:spcAft>
              <a:buNone/>
            </a:pPr>
            <a:r>
              <a:t/>
            </a:r>
            <a:endParaRPr sz="1300">
              <a:latin typeface="Questrial"/>
              <a:ea typeface="Questrial"/>
              <a:cs typeface="Questrial"/>
              <a:sym typeface="Questrial"/>
            </a:endParaRPr>
          </a:p>
          <a:p>
            <a:pPr indent="0" lvl="0" marL="0" marR="0" rtl="0" algn="l">
              <a:lnSpc>
                <a:spcPct val="100000"/>
              </a:lnSpc>
              <a:spcBef>
                <a:spcPts val="500"/>
              </a:spcBef>
              <a:spcAft>
                <a:spcPts val="0"/>
              </a:spcAft>
              <a:buNone/>
            </a:pPr>
            <a:r>
              <a:t/>
            </a:r>
            <a:endParaRPr sz="1300">
              <a:latin typeface="Questrial"/>
              <a:ea typeface="Questrial"/>
              <a:cs typeface="Questrial"/>
              <a:sym typeface="Questrial"/>
            </a:endParaRPr>
          </a:p>
          <a:p>
            <a:pPr indent="0" lvl="0" marL="0" rtl="0" algn="l">
              <a:lnSpc>
                <a:spcPct val="100000"/>
              </a:lnSpc>
              <a:spcBef>
                <a:spcPts val="500"/>
              </a:spcBef>
              <a:spcAft>
                <a:spcPts val="500"/>
              </a:spcAft>
              <a:buNone/>
            </a:pPr>
            <a:r>
              <a:rPr lang="en" sz="1300">
                <a:solidFill>
                  <a:srgbClr val="404040"/>
                </a:solidFill>
                <a:latin typeface="Questrial"/>
                <a:ea typeface="Questrial"/>
                <a:cs typeface="Questrial"/>
                <a:sym typeface="Questrial"/>
              </a:rPr>
              <a:t>Read more about markdown at </a:t>
            </a:r>
            <a:r>
              <a:rPr lang="en" sz="1300">
                <a:solidFill>
                  <a:srgbClr val="2780E3"/>
                </a:solidFill>
                <a:uFill>
                  <a:noFill/>
                </a:uFill>
                <a:latin typeface="Questrial"/>
                <a:ea typeface="Questrial"/>
                <a:cs typeface="Questrial"/>
                <a:sym typeface="Questrial"/>
                <a:hlinkClick r:id="rId3"/>
              </a:rPr>
              <a:t>Pandoc’s Markdown</a:t>
            </a:r>
            <a:r>
              <a:rPr lang="en" sz="1300">
                <a:solidFill>
                  <a:srgbClr val="404040"/>
                </a:solidFill>
                <a:latin typeface="Questrial"/>
                <a:ea typeface="Questrial"/>
                <a:cs typeface="Questrial"/>
                <a:sym typeface="Questrial"/>
              </a:rPr>
              <a:t> or consult the quick reference in the </a:t>
            </a:r>
            <a:r>
              <a:rPr lang="en" sz="1300">
                <a:solidFill>
                  <a:srgbClr val="2780E3"/>
                </a:solidFill>
                <a:uFill>
                  <a:noFill/>
                </a:uFill>
                <a:latin typeface="Questrial"/>
                <a:ea typeface="Questrial"/>
                <a:cs typeface="Questrial"/>
                <a:sym typeface="Questrial"/>
                <a:hlinkClick r:id="rId4"/>
              </a:rPr>
              <a:t>R Markdown Cheatsheet</a:t>
            </a:r>
            <a:r>
              <a:rPr lang="en" sz="1300">
                <a:latin typeface="Questrial"/>
                <a:ea typeface="Questrial"/>
                <a:cs typeface="Questrial"/>
                <a:sym typeface="Questrial"/>
              </a:rPr>
              <a:t>.  </a:t>
            </a:r>
            <a:endParaRPr sz="1300">
              <a:latin typeface="Questrial"/>
              <a:ea typeface="Questrial"/>
              <a:cs typeface="Questrial"/>
              <a:sym typeface="Questrial"/>
            </a:endParaRPr>
          </a:p>
        </p:txBody>
      </p:sp>
      <p:sp>
        <p:nvSpPr>
          <p:cNvPr id="713" name="Google Shape;713;p121"/>
          <p:cNvSpPr txBox="1"/>
          <p:nvPr/>
        </p:nvSpPr>
        <p:spPr>
          <a:xfrm>
            <a:off x="5940750" y="1064734"/>
            <a:ext cx="3341100" cy="3136200"/>
          </a:xfrm>
          <a:prstGeom prst="rect">
            <a:avLst/>
          </a:prstGeom>
          <a:noFill/>
          <a:ln>
            <a:noFill/>
          </a:ln>
        </p:spPr>
        <p:txBody>
          <a:bodyPr anchorCtr="0" anchor="t" bIns="41575" lIns="41575" spcFirstLastPara="1" rIns="41575" wrap="square" tIns="41575">
            <a:noAutofit/>
          </a:bodyPr>
          <a:lstStyle/>
          <a:p>
            <a:pPr indent="0" lvl="0" marL="0" rtl="0" algn="l">
              <a:lnSpc>
                <a:spcPct val="170000"/>
              </a:lnSpc>
              <a:spcBef>
                <a:spcPts val="0"/>
              </a:spcBef>
              <a:spcAft>
                <a:spcPts val="0"/>
              </a:spcAft>
              <a:buClr>
                <a:schemeClr val="dk1"/>
              </a:buClr>
              <a:buSzPts val="500"/>
              <a:buFont typeface="Arial"/>
              <a:buNone/>
            </a:pPr>
            <a:r>
              <a:rPr lang="en" sz="1400">
                <a:solidFill>
                  <a:srgbClr val="404040"/>
                </a:solidFill>
                <a:latin typeface="Questrial"/>
                <a:ea typeface="Questrial"/>
                <a:cs typeface="Questrial"/>
                <a:sym typeface="Questrial"/>
              </a:rPr>
              <a:t>Pandoc’s Markdown can make:</a:t>
            </a:r>
            <a:endParaRPr sz="1400">
              <a:solidFill>
                <a:srgbClr val="404040"/>
              </a:solidFill>
              <a:latin typeface="Questrial"/>
              <a:ea typeface="Questrial"/>
              <a:cs typeface="Questrial"/>
              <a:sym typeface="Questrial"/>
            </a:endParaRPr>
          </a:p>
          <a:p>
            <a:pPr indent="-171450" lvl="0" marL="660400" rtl="0" algn="l">
              <a:lnSpc>
                <a:spcPct val="115000"/>
              </a:lnSpc>
              <a:spcBef>
                <a:spcPts val="50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Headers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Lists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Links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Images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Block quotes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Latex equations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Horizontal rules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Tables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Footnotes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Bibliographies and Citations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Slide breaks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Italicized text</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Bold text</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Superscripts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Subscripts</a:t>
            </a:r>
            <a:endParaRPr sz="1100">
              <a:solidFill>
                <a:srgbClr val="404040"/>
              </a:solidFill>
              <a:latin typeface="Questrial"/>
              <a:ea typeface="Questrial"/>
              <a:cs typeface="Questrial"/>
              <a:sym typeface="Questrial"/>
            </a:endParaRPr>
          </a:p>
          <a:p>
            <a:pPr indent="-171450" lvl="0" marL="660400" rtl="0" algn="l">
              <a:lnSpc>
                <a:spcPct val="115000"/>
              </a:lnSpc>
              <a:spcBef>
                <a:spcPts val="0"/>
              </a:spcBef>
              <a:spcAft>
                <a:spcPts val="0"/>
              </a:spcAft>
              <a:buClr>
                <a:srgbClr val="404040"/>
              </a:buClr>
              <a:buSzPts val="1100"/>
              <a:buFont typeface="Questrial"/>
              <a:buChar char="●"/>
            </a:pPr>
            <a:r>
              <a:rPr lang="en" sz="1100">
                <a:solidFill>
                  <a:srgbClr val="404040"/>
                </a:solidFill>
                <a:latin typeface="Questrial"/>
                <a:ea typeface="Questrial"/>
                <a:cs typeface="Questrial"/>
                <a:sym typeface="Questrial"/>
              </a:rPr>
              <a:t>Strikethrough text</a:t>
            </a:r>
            <a:endParaRPr sz="1100">
              <a:solidFill>
                <a:srgbClr val="404040"/>
              </a:solidFill>
              <a:latin typeface="Questrial"/>
              <a:ea typeface="Questrial"/>
              <a:cs typeface="Questrial"/>
              <a:sym typeface="Questrial"/>
            </a:endParaRPr>
          </a:p>
          <a:p>
            <a:pPr indent="0" lvl="0" marL="0" rtl="0" algn="l">
              <a:lnSpc>
                <a:spcPct val="115000"/>
              </a:lnSpc>
              <a:spcBef>
                <a:spcPts val="400"/>
              </a:spcBef>
              <a:spcAft>
                <a:spcPts val="0"/>
              </a:spcAft>
              <a:buClr>
                <a:schemeClr val="dk1"/>
              </a:buClr>
              <a:buSzPts val="500"/>
              <a:buFont typeface="Arial"/>
              <a:buNone/>
            </a:pPr>
            <a:r>
              <a:t/>
            </a:r>
            <a:endParaRPr sz="1100">
              <a:solidFill>
                <a:srgbClr val="404040"/>
              </a:solidFill>
              <a:latin typeface="Questrial"/>
              <a:ea typeface="Questrial"/>
              <a:cs typeface="Questrial"/>
              <a:sym typeface="Questrial"/>
            </a:endParaRPr>
          </a:p>
          <a:p>
            <a:pPr indent="0" lvl="0" marL="0" rtl="0" algn="l">
              <a:spcBef>
                <a:spcPts val="0"/>
              </a:spcBef>
              <a:spcAft>
                <a:spcPts val="0"/>
              </a:spcAft>
              <a:buNone/>
            </a:pPr>
            <a:r>
              <a:t/>
            </a:r>
            <a:endParaRPr sz="600">
              <a:latin typeface="Helvetica Neue"/>
              <a:ea typeface="Helvetica Neue"/>
              <a:cs typeface="Helvetica Neue"/>
              <a:sym typeface="Helvetica Neue"/>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717" name="Shape 717"/>
        <p:cNvGrpSpPr/>
        <p:nvPr/>
      </p:nvGrpSpPr>
      <p:grpSpPr>
        <a:xfrm>
          <a:off x="0" y="0"/>
          <a:ext cx="0" cy="0"/>
          <a:chOff x="0" y="0"/>
          <a:chExt cx="0" cy="0"/>
        </a:xfrm>
      </p:grpSpPr>
      <p:sp>
        <p:nvSpPr>
          <p:cNvPr id="718" name="Google Shape;718;p122"/>
          <p:cNvSpPr txBox="1"/>
          <p:nvPr>
            <p:ph type="title"/>
          </p:nvPr>
        </p:nvSpPr>
        <p:spPr>
          <a:xfrm>
            <a:off x="476250" y="1456500"/>
            <a:ext cx="3902700" cy="2237400"/>
          </a:xfrm>
          <a:prstGeom prst="rect">
            <a:avLst/>
          </a:prstGeom>
          <a:noFill/>
          <a:ln>
            <a:noFill/>
          </a:ln>
        </p:spPr>
        <p:txBody>
          <a:bodyPr anchorCtr="0" anchor="t" bIns="0" lIns="0" spcFirstLastPara="1" rIns="0" wrap="square" tIns="5775">
            <a:noAutofit/>
          </a:bodyPr>
          <a:lstStyle/>
          <a:p>
            <a:pPr indent="12700" lvl="0" marL="0" marR="0" rtl="0" algn="l">
              <a:lnSpc>
                <a:spcPct val="117857"/>
              </a:lnSpc>
              <a:spcBef>
                <a:spcPts val="100"/>
              </a:spcBef>
              <a:spcAft>
                <a:spcPts val="0"/>
              </a:spcAft>
              <a:buNone/>
            </a:pPr>
            <a:r>
              <a:rPr lang="en" sz="1600">
                <a:solidFill>
                  <a:srgbClr val="000000"/>
                </a:solidFill>
                <a:latin typeface="Questrial"/>
                <a:ea typeface="Questrial"/>
                <a:cs typeface="Questrial"/>
                <a:sym typeface="Questrial"/>
              </a:rPr>
              <a:t>While you're working, you can view your notebook by clicking "Preview."</a:t>
            </a:r>
            <a:endParaRPr sz="1600">
              <a:solidFill>
                <a:srgbClr val="000000"/>
              </a:solidFill>
              <a:latin typeface="Questrial"/>
              <a:ea typeface="Questrial"/>
              <a:cs typeface="Questrial"/>
              <a:sym typeface="Questrial"/>
            </a:endParaRPr>
          </a:p>
        </p:txBody>
      </p:sp>
      <p:sp>
        <p:nvSpPr>
          <p:cNvPr id="719" name="Google Shape;719;p122"/>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Notebook Preview</a:t>
            </a:r>
            <a:endParaRPr b="1" sz="3000">
              <a:solidFill>
                <a:srgbClr val="000000"/>
              </a:solidFill>
              <a:latin typeface="Questrial"/>
              <a:ea typeface="Questrial"/>
              <a:cs typeface="Questrial"/>
              <a:sym typeface="Questrial"/>
            </a:endParaRPr>
          </a:p>
        </p:txBody>
      </p:sp>
      <p:pic>
        <p:nvPicPr>
          <p:cNvPr id="720" name="Google Shape;720;p122"/>
          <p:cNvPicPr preferRelativeResize="0"/>
          <p:nvPr/>
        </p:nvPicPr>
        <p:blipFill rotWithShape="1">
          <a:blip r:embed="rId3">
            <a:alphaModFix/>
          </a:blip>
          <a:srcRect b="0" l="1806" r="0" t="0"/>
          <a:stretch/>
        </p:blipFill>
        <p:spPr>
          <a:xfrm>
            <a:off x="4840950" y="1456489"/>
            <a:ext cx="3902701" cy="264123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bg>
      <p:bgPr>
        <a:solidFill>
          <a:srgbClr val="EBEBEB"/>
        </a:solidFill>
      </p:bgPr>
    </p:bg>
    <p:spTree>
      <p:nvGrpSpPr>
        <p:cNvPr id="724" name="Shape 724"/>
        <p:cNvGrpSpPr/>
        <p:nvPr/>
      </p:nvGrpSpPr>
      <p:grpSpPr>
        <a:xfrm>
          <a:off x="0" y="0"/>
          <a:ext cx="0" cy="0"/>
          <a:chOff x="0" y="0"/>
          <a:chExt cx="0" cy="0"/>
        </a:xfrm>
      </p:grpSpPr>
      <p:sp>
        <p:nvSpPr>
          <p:cNvPr id="725" name="Google Shape;725;p123"/>
          <p:cNvSpPr txBox="1"/>
          <p:nvPr>
            <p:ph type="title"/>
          </p:nvPr>
        </p:nvSpPr>
        <p:spPr>
          <a:xfrm>
            <a:off x="476255" y="1375749"/>
            <a:ext cx="3902700" cy="2490600"/>
          </a:xfrm>
          <a:prstGeom prst="rect">
            <a:avLst/>
          </a:prstGeom>
          <a:noFill/>
          <a:ln>
            <a:noFill/>
          </a:ln>
        </p:spPr>
        <p:txBody>
          <a:bodyPr anchorCtr="0" anchor="t" bIns="0" lIns="0" spcFirstLastPara="1" rIns="0" wrap="square" tIns="5775">
            <a:noAutofit/>
          </a:bodyPr>
          <a:lstStyle/>
          <a:p>
            <a:pPr indent="-203200" lvl="0" marL="203200" marR="0" rtl="0" algn="l">
              <a:lnSpc>
                <a:spcPct val="117857"/>
              </a:lnSpc>
              <a:spcBef>
                <a:spcPts val="100"/>
              </a:spcBef>
              <a:spcAft>
                <a:spcPts val="0"/>
              </a:spcAft>
              <a:buClr>
                <a:srgbClr val="000000"/>
              </a:buClr>
              <a:buSzPts val="1600"/>
              <a:buFont typeface="Questrial"/>
              <a:buChar char="●"/>
            </a:pPr>
            <a:r>
              <a:rPr lang="en" sz="1600">
                <a:solidFill>
                  <a:srgbClr val="000000"/>
                </a:solidFill>
                <a:latin typeface="Questrial"/>
                <a:ea typeface="Questrial"/>
                <a:cs typeface="Questrial"/>
                <a:sym typeface="Questrial"/>
              </a:rPr>
              <a:t>Place your cursor by the section ## R Markdown text in the 01-Intro file.Rmd</a:t>
            </a:r>
            <a:endParaRPr sz="1600">
              <a:solidFill>
                <a:srgbClr val="000000"/>
              </a:solidFill>
              <a:latin typeface="Questrial"/>
              <a:ea typeface="Questrial"/>
              <a:cs typeface="Questrial"/>
              <a:sym typeface="Questrial"/>
            </a:endParaRPr>
          </a:p>
          <a:p>
            <a:pPr indent="0" lvl="0" marL="0" marR="0" rtl="0" algn="l">
              <a:lnSpc>
                <a:spcPct val="117857"/>
              </a:lnSpc>
              <a:spcBef>
                <a:spcPts val="100"/>
              </a:spcBef>
              <a:spcAft>
                <a:spcPts val="0"/>
              </a:spcAft>
              <a:buNone/>
            </a:pPr>
            <a:r>
              <a:t/>
            </a:r>
            <a:endParaRPr sz="1600">
              <a:solidFill>
                <a:srgbClr val="000000"/>
              </a:solidFill>
              <a:latin typeface="Questrial"/>
              <a:ea typeface="Questrial"/>
              <a:cs typeface="Questrial"/>
              <a:sym typeface="Questrial"/>
            </a:endParaRPr>
          </a:p>
          <a:p>
            <a:pPr indent="-203200" lvl="0" marL="203200" marR="0" rtl="0" algn="l">
              <a:lnSpc>
                <a:spcPct val="117857"/>
              </a:lnSpc>
              <a:spcBef>
                <a:spcPts val="100"/>
              </a:spcBef>
              <a:spcAft>
                <a:spcPts val="0"/>
              </a:spcAft>
              <a:buClr>
                <a:srgbClr val="000000"/>
              </a:buClr>
              <a:buSzPts val="1600"/>
              <a:buFont typeface="Questrial"/>
              <a:buChar char="●"/>
            </a:pPr>
            <a:r>
              <a:rPr lang="en" sz="1600">
                <a:solidFill>
                  <a:srgbClr val="000000"/>
                </a:solidFill>
                <a:latin typeface="Questrial"/>
                <a:ea typeface="Questrial"/>
                <a:cs typeface="Questrial"/>
                <a:sym typeface="Questrial"/>
              </a:rPr>
              <a:t>Select “Preview” &gt; “Preview Notebook”</a:t>
            </a:r>
            <a:endParaRPr sz="1600">
              <a:solidFill>
                <a:srgbClr val="000000"/>
              </a:solidFill>
              <a:latin typeface="Questrial"/>
              <a:ea typeface="Questrial"/>
              <a:cs typeface="Questrial"/>
              <a:sym typeface="Questrial"/>
            </a:endParaRPr>
          </a:p>
          <a:p>
            <a:pPr indent="0" lvl="0" marL="203200" marR="0" rtl="0" algn="l">
              <a:lnSpc>
                <a:spcPct val="117857"/>
              </a:lnSpc>
              <a:spcBef>
                <a:spcPts val="100"/>
              </a:spcBef>
              <a:spcAft>
                <a:spcPts val="0"/>
              </a:spcAft>
              <a:buNone/>
            </a:pPr>
            <a:r>
              <a:t/>
            </a:r>
            <a:endParaRPr sz="1600">
              <a:solidFill>
                <a:srgbClr val="000000"/>
              </a:solidFill>
              <a:latin typeface="Questrial"/>
              <a:ea typeface="Questrial"/>
              <a:cs typeface="Questrial"/>
              <a:sym typeface="Questrial"/>
            </a:endParaRPr>
          </a:p>
          <a:p>
            <a:pPr indent="-203200" lvl="0" marL="203200" marR="0" rtl="0" algn="l">
              <a:lnSpc>
                <a:spcPct val="117857"/>
              </a:lnSpc>
              <a:spcBef>
                <a:spcPts val="100"/>
              </a:spcBef>
              <a:spcAft>
                <a:spcPts val="0"/>
              </a:spcAft>
              <a:buClr>
                <a:srgbClr val="000000"/>
              </a:buClr>
              <a:buSzPts val="1600"/>
              <a:buFont typeface="Questrial"/>
              <a:buChar char="●"/>
            </a:pPr>
            <a:r>
              <a:rPr lang="en" sz="1600">
                <a:solidFill>
                  <a:srgbClr val="000000"/>
                </a:solidFill>
                <a:latin typeface="Questrial"/>
                <a:ea typeface="Questrial"/>
                <a:cs typeface="Questrial"/>
                <a:sym typeface="Questrial"/>
              </a:rPr>
              <a:t>Observe the formatted text in the R Markdown section</a:t>
            </a:r>
            <a:endParaRPr sz="1600">
              <a:solidFill>
                <a:srgbClr val="000000"/>
              </a:solidFill>
              <a:latin typeface="Questrial"/>
              <a:ea typeface="Questrial"/>
              <a:cs typeface="Questrial"/>
              <a:sym typeface="Questrial"/>
            </a:endParaRPr>
          </a:p>
        </p:txBody>
      </p:sp>
      <p:sp>
        <p:nvSpPr>
          <p:cNvPr id="726" name="Google Shape;726;p123"/>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730" name="Shape 730"/>
        <p:cNvGrpSpPr/>
        <p:nvPr/>
      </p:nvGrpSpPr>
      <p:grpSpPr>
        <a:xfrm>
          <a:off x="0" y="0"/>
          <a:ext cx="0" cy="0"/>
          <a:chOff x="0" y="0"/>
          <a:chExt cx="0" cy="0"/>
        </a:xfrm>
      </p:grpSpPr>
      <p:sp>
        <p:nvSpPr>
          <p:cNvPr id="731" name="Google Shape;731;p124"/>
          <p:cNvSpPr txBox="1"/>
          <p:nvPr>
            <p:ph type="title"/>
          </p:nvPr>
        </p:nvSpPr>
        <p:spPr>
          <a:xfrm>
            <a:off x="476255" y="1464993"/>
            <a:ext cx="3334500" cy="2490600"/>
          </a:xfrm>
          <a:prstGeom prst="rect">
            <a:avLst/>
          </a:prstGeom>
          <a:noFill/>
          <a:ln>
            <a:noFill/>
          </a:ln>
        </p:spPr>
        <p:txBody>
          <a:bodyPr anchorCtr="0" anchor="t" bIns="0" lIns="0" spcFirstLastPara="1" rIns="0" wrap="square" tIns="5775">
            <a:noAutofit/>
          </a:bodyPr>
          <a:lstStyle/>
          <a:p>
            <a:pPr indent="12700" lvl="0" marL="0" marR="0" rtl="0" algn="l">
              <a:lnSpc>
                <a:spcPct val="117857"/>
              </a:lnSpc>
              <a:spcBef>
                <a:spcPts val="100"/>
              </a:spcBef>
              <a:spcAft>
                <a:spcPts val="0"/>
              </a:spcAft>
              <a:buSzPts val="500"/>
              <a:buNone/>
            </a:pPr>
            <a:r>
              <a:rPr lang="en" sz="1500">
                <a:solidFill>
                  <a:srgbClr val="000000"/>
                </a:solidFill>
                <a:latin typeface="Questrial"/>
                <a:ea typeface="Questrial"/>
                <a:cs typeface="Questrial"/>
                <a:sym typeface="Questrial"/>
              </a:rPr>
              <a:t>The Preview is something only available to you, but RStudio automatically creates a  file you can share with others when you save an R Notebook.</a:t>
            </a:r>
            <a:endParaRPr sz="15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SzPts val="500"/>
              <a:buNone/>
            </a:pPr>
            <a:r>
              <a:t/>
            </a:r>
            <a:endParaRPr sz="15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Clr>
                <a:schemeClr val="dk1"/>
              </a:buClr>
              <a:buSzPts val="500"/>
              <a:buFont typeface="Arial"/>
              <a:buNone/>
            </a:pPr>
            <a:r>
              <a:rPr lang="en" sz="1500">
                <a:solidFill>
                  <a:srgbClr val="000000"/>
                </a:solidFill>
                <a:latin typeface="Questrial"/>
                <a:ea typeface="Questrial"/>
                <a:cs typeface="Questrial"/>
                <a:sym typeface="Questrial"/>
              </a:rPr>
              <a:t>The file it creates is an HTML file, and it has a name that corresponds to your Rmd</a:t>
            </a:r>
            <a:endParaRPr sz="15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Clr>
                <a:schemeClr val="dk1"/>
              </a:buClr>
              <a:buSzPts val="500"/>
              <a:buFont typeface="Arial"/>
              <a:buNone/>
            </a:pPr>
            <a:r>
              <a:t/>
            </a:r>
            <a:endParaRPr sz="1600">
              <a:solidFill>
                <a:srgbClr val="000000"/>
              </a:solidFill>
              <a:latin typeface="Questrial"/>
              <a:ea typeface="Questrial"/>
              <a:cs typeface="Questrial"/>
              <a:sym typeface="Questrial"/>
            </a:endParaRPr>
          </a:p>
          <a:p>
            <a:pPr indent="12700" lvl="0" marL="0" marR="0" rtl="0" algn="l">
              <a:lnSpc>
                <a:spcPct val="117857"/>
              </a:lnSpc>
              <a:spcBef>
                <a:spcPts val="100"/>
              </a:spcBef>
              <a:spcAft>
                <a:spcPts val="0"/>
              </a:spcAft>
              <a:buNone/>
            </a:pPr>
            <a:r>
              <a:t/>
            </a:r>
            <a:endParaRPr sz="1600">
              <a:solidFill>
                <a:srgbClr val="000000"/>
              </a:solidFill>
              <a:latin typeface="Questrial"/>
              <a:ea typeface="Questrial"/>
              <a:cs typeface="Questrial"/>
              <a:sym typeface="Questrial"/>
            </a:endParaRPr>
          </a:p>
        </p:txBody>
      </p:sp>
      <p:sp>
        <p:nvSpPr>
          <p:cNvPr id="732" name="Google Shape;732;p124"/>
          <p:cNvSpPr txBox="1"/>
          <p:nvPr>
            <p:ph idx="4294967295" type="ctrTitle"/>
          </p:nvPr>
        </p:nvSpPr>
        <p:spPr>
          <a:xfrm>
            <a:off x="476258" y="380998"/>
            <a:ext cx="77067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Sharing	your	work</a:t>
            </a:r>
            <a:endParaRPr b="1" sz="3000">
              <a:solidFill>
                <a:srgbClr val="000000"/>
              </a:solidFill>
              <a:latin typeface="Questrial"/>
              <a:ea typeface="Questrial"/>
              <a:cs typeface="Questrial"/>
              <a:sym typeface="Questrial"/>
            </a:endParaRPr>
          </a:p>
        </p:txBody>
      </p:sp>
      <p:pic>
        <p:nvPicPr>
          <p:cNvPr id="733" name="Google Shape;733;p124"/>
          <p:cNvPicPr preferRelativeResize="0"/>
          <p:nvPr/>
        </p:nvPicPr>
        <p:blipFill>
          <a:blip r:embed="rId3">
            <a:alphaModFix/>
          </a:blip>
          <a:stretch>
            <a:fillRect/>
          </a:stretch>
        </p:blipFill>
        <p:spPr>
          <a:xfrm>
            <a:off x="4410273" y="1722558"/>
            <a:ext cx="4376228" cy="1463323"/>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7" name="Shape 737"/>
        <p:cNvGrpSpPr/>
        <p:nvPr/>
      </p:nvGrpSpPr>
      <p:grpSpPr>
        <a:xfrm>
          <a:off x="0" y="0"/>
          <a:ext cx="0" cy="0"/>
          <a:chOff x="0" y="0"/>
          <a:chExt cx="0" cy="0"/>
        </a:xfrm>
      </p:grpSpPr>
      <p:sp>
        <p:nvSpPr>
          <p:cNvPr id="738" name="Google Shape;738;p125"/>
          <p:cNvSpPr txBox="1"/>
          <p:nvPr>
            <p:ph type="title"/>
          </p:nvPr>
        </p:nvSpPr>
        <p:spPr>
          <a:xfrm>
            <a:off x="476255" y="353403"/>
            <a:ext cx="6986400" cy="610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Recap: R vs. RStudio vs. R Markdown</a:t>
            </a:r>
            <a:endParaRPr/>
          </a:p>
          <a:p>
            <a:pPr indent="0" lvl="0" marL="0" rtl="0" algn="l">
              <a:spcBef>
                <a:spcPts val="0"/>
              </a:spcBef>
              <a:spcAft>
                <a:spcPts val="0"/>
              </a:spcAft>
              <a:buClr>
                <a:schemeClr val="dk1"/>
              </a:buClr>
              <a:buSzPts val="500"/>
              <a:buFont typeface="Arial"/>
              <a:buNone/>
            </a:pPr>
            <a:r>
              <a:t/>
            </a:r>
            <a:endParaRPr/>
          </a:p>
          <a:p>
            <a:pPr indent="0" lvl="0" marL="0" rtl="0" algn="l">
              <a:spcBef>
                <a:spcPts val="0"/>
              </a:spcBef>
              <a:spcAft>
                <a:spcPts val="0"/>
              </a:spcAft>
              <a:buNone/>
            </a:pPr>
            <a:r>
              <a:t/>
            </a:r>
            <a:endParaRPr/>
          </a:p>
        </p:txBody>
      </p:sp>
      <p:sp>
        <p:nvSpPr>
          <p:cNvPr id="739" name="Google Shape;739;p125"/>
          <p:cNvSpPr txBox="1"/>
          <p:nvPr/>
        </p:nvSpPr>
        <p:spPr>
          <a:xfrm>
            <a:off x="454628" y="1329473"/>
            <a:ext cx="7557000" cy="2925000"/>
          </a:xfrm>
          <a:prstGeom prst="rect">
            <a:avLst/>
          </a:prstGeom>
          <a:noFill/>
          <a:ln>
            <a:noFill/>
          </a:ln>
        </p:spPr>
        <p:txBody>
          <a:bodyPr anchorCtr="0" anchor="t" bIns="41575" lIns="41575" spcFirstLastPara="1" rIns="41575" wrap="square" tIns="41575">
            <a:noAutofit/>
          </a:bodyPr>
          <a:lstStyle/>
          <a:p>
            <a:pPr indent="-228600" lvl="0" marL="203200" rtl="0" algn="l">
              <a:lnSpc>
                <a:spcPct val="150000"/>
              </a:lnSpc>
              <a:spcBef>
                <a:spcPts val="700"/>
              </a:spcBef>
              <a:spcAft>
                <a:spcPts val="0"/>
              </a:spcAft>
              <a:buClr>
                <a:schemeClr val="dk1"/>
              </a:buClr>
              <a:buSzPts val="2000"/>
              <a:buFont typeface="Microsoft Yahei"/>
              <a:buChar char="●"/>
            </a:pPr>
            <a:r>
              <a:rPr lang="en" sz="2000" u="sng">
                <a:solidFill>
                  <a:srgbClr val="0096FF"/>
                </a:solidFill>
                <a:highlight>
                  <a:srgbClr val="FFFFFF"/>
                </a:highlight>
                <a:latin typeface="Questrial"/>
                <a:ea typeface="Questrial"/>
                <a:cs typeface="Questrial"/>
                <a:sym typeface="Questrial"/>
                <a:hlinkClick r:id="rId3"/>
              </a:rPr>
              <a:t>R</a:t>
            </a:r>
            <a:r>
              <a:rPr lang="en" sz="2000">
                <a:solidFill>
                  <a:schemeClr val="dk1"/>
                </a:solidFill>
                <a:highlight>
                  <a:srgbClr val="FFFFFF"/>
                </a:highlight>
                <a:latin typeface="Questrial"/>
                <a:ea typeface="Questrial"/>
                <a:cs typeface="Questrial"/>
                <a:sym typeface="Questrial"/>
              </a:rPr>
              <a:t> is a </a:t>
            </a:r>
            <a:r>
              <a:rPr b="1" lang="en" sz="2000">
                <a:solidFill>
                  <a:schemeClr val="dk1"/>
                </a:solidFill>
                <a:highlight>
                  <a:srgbClr val="FFFFFF"/>
                </a:highlight>
                <a:latin typeface="Questrial"/>
                <a:ea typeface="Questrial"/>
                <a:cs typeface="Questrial"/>
                <a:sym typeface="Questrial"/>
              </a:rPr>
              <a:t>programming language</a:t>
            </a:r>
            <a:r>
              <a:rPr lang="en" sz="2000">
                <a:solidFill>
                  <a:schemeClr val="dk1"/>
                </a:solidFill>
                <a:highlight>
                  <a:srgbClr val="FFFFFF"/>
                </a:highlight>
                <a:latin typeface="Questrial"/>
                <a:ea typeface="Questrial"/>
                <a:cs typeface="Questrial"/>
                <a:sym typeface="Questrial"/>
              </a:rPr>
              <a:t> (e.g. Python)</a:t>
            </a:r>
            <a:endParaRPr sz="2000">
              <a:solidFill>
                <a:schemeClr val="dk1"/>
              </a:solidFill>
              <a:highlight>
                <a:srgbClr val="FFFFFF"/>
              </a:highlight>
              <a:latin typeface="Questrial"/>
              <a:ea typeface="Questrial"/>
              <a:cs typeface="Questrial"/>
              <a:sym typeface="Questrial"/>
            </a:endParaRPr>
          </a:p>
          <a:p>
            <a:pPr indent="-228600" lvl="0" marL="203200" rtl="0" algn="l">
              <a:lnSpc>
                <a:spcPct val="150000"/>
              </a:lnSpc>
              <a:spcBef>
                <a:spcPts val="0"/>
              </a:spcBef>
              <a:spcAft>
                <a:spcPts val="0"/>
              </a:spcAft>
              <a:buClr>
                <a:schemeClr val="dk1"/>
              </a:buClr>
              <a:buSzPts val="2000"/>
              <a:buFont typeface="Questrial"/>
              <a:buChar char="●"/>
            </a:pPr>
            <a:r>
              <a:rPr lang="en" sz="2000" u="sng">
                <a:solidFill>
                  <a:srgbClr val="0096FF"/>
                </a:solidFill>
                <a:highlight>
                  <a:srgbClr val="FFFFFF"/>
                </a:highlight>
                <a:latin typeface="Questrial"/>
                <a:ea typeface="Questrial"/>
                <a:cs typeface="Questrial"/>
                <a:sym typeface="Questrial"/>
                <a:hlinkClick r:id="rId4"/>
              </a:rPr>
              <a:t>RStudio</a:t>
            </a:r>
            <a:r>
              <a:rPr lang="en" sz="2000">
                <a:solidFill>
                  <a:schemeClr val="dk1"/>
                </a:solidFill>
                <a:highlight>
                  <a:srgbClr val="FFFFFF"/>
                </a:highlight>
                <a:latin typeface="Questrial"/>
                <a:ea typeface="Questrial"/>
                <a:cs typeface="Questrial"/>
                <a:sym typeface="Questrial"/>
              </a:rPr>
              <a:t> is an </a:t>
            </a:r>
            <a:r>
              <a:rPr lang="en" sz="2000">
                <a:solidFill>
                  <a:schemeClr val="dk1"/>
                </a:solidFill>
                <a:highlight>
                  <a:srgbClr val="FFFFFF"/>
                </a:highlight>
                <a:latin typeface="Questrial"/>
                <a:ea typeface="Questrial"/>
                <a:cs typeface="Questrial"/>
                <a:sym typeface="Questrial"/>
              </a:rPr>
              <a:t>application</a:t>
            </a:r>
            <a:r>
              <a:rPr lang="en" sz="2000">
                <a:solidFill>
                  <a:schemeClr val="dk1"/>
                </a:solidFill>
                <a:highlight>
                  <a:srgbClr val="FFFFFF"/>
                </a:highlight>
                <a:latin typeface="Questrial"/>
                <a:ea typeface="Questrial"/>
                <a:cs typeface="Questrial"/>
                <a:sym typeface="Questrial"/>
              </a:rPr>
              <a:t> to run R code. </a:t>
            </a:r>
            <a:endParaRPr sz="2000">
              <a:solidFill>
                <a:schemeClr val="dk1"/>
              </a:solidFill>
              <a:highlight>
                <a:srgbClr val="FFFFFF"/>
              </a:highlight>
              <a:latin typeface="Questrial"/>
              <a:ea typeface="Questrial"/>
              <a:cs typeface="Questrial"/>
              <a:sym typeface="Questrial"/>
            </a:endParaRPr>
          </a:p>
          <a:p>
            <a:pPr indent="-228600" lvl="0" marL="203200" rtl="0" algn="l">
              <a:lnSpc>
                <a:spcPct val="150000"/>
              </a:lnSpc>
              <a:spcBef>
                <a:spcPts val="0"/>
              </a:spcBef>
              <a:spcAft>
                <a:spcPts val="0"/>
              </a:spcAft>
              <a:buClr>
                <a:schemeClr val="dk1"/>
              </a:buClr>
              <a:buSzPts val="2000"/>
              <a:buFont typeface="Questrial"/>
              <a:buChar char="●"/>
            </a:pPr>
            <a:r>
              <a:rPr lang="en" sz="2000" u="sng">
                <a:solidFill>
                  <a:srgbClr val="0096FF"/>
                </a:solidFill>
                <a:highlight>
                  <a:srgbClr val="FFFFFF"/>
                </a:highlight>
                <a:latin typeface="Questrial"/>
                <a:ea typeface="Questrial"/>
                <a:cs typeface="Questrial"/>
                <a:sym typeface="Questrial"/>
                <a:hlinkClick r:id="rId5"/>
              </a:rPr>
              <a:t>Markdown</a:t>
            </a:r>
            <a:r>
              <a:rPr lang="en" sz="2000">
                <a:solidFill>
                  <a:schemeClr val="dk1"/>
                </a:solidFill>
                <a:highlight>
                  <a:srgbClr val="FFFFFF"/>
                </a:highlight>
                <a:latin typeface="Questrial"/>
                <a:ea typeface="Questrial"/>
                <a:cs typeface="Questrial"/>
                <a:sym typeface="Questrial"/>
              </a:rPr>
              <a:t> is a markup syntax (e.g. HTML)</a:t>
            </a:r>
            <a:endParaRPr sz="2000">
              <a:solidFill>
                <a:schemeClr val="dk1"/>
              </a:solidFill>
              <a:highlight>
                <a:srgbClr val="FFFFFF"/>
              </a:highlight>
              <a:latin typeface="Questrial"/>
              <a:ea typeface="Questrial"/>
              <a:cs typeface="Questrial"/>
              <a:sym typeface="Questrial"/>
            </a:endParaRPr>
          </a:p>
          <a:p>
            <a:pPr indent="-228600" lvl="0" marL="203200" rtl="0" algn="l">
              <a:lnSpc>
                <a:spcPct val="150000"/>
              </a:lnSpc>
              <a:spcBef>
                <a:spcPts val="0"/>
              </a:spcBef>
              <a:spcAft>
                <a:spcPts val="0"/>
              </a:spcAft>
              <a:buClr>
                <a:schemeClr val="dk1"/>
              </a:buClr>
              <a:buSzPts val="2000"/>
              <a:buFont typeface="Questrial"/>
              <a:buChar char="●"/>
            </a:pPr>
            <a:r>
              <a:rPr lang="en" sz="2000" u="sng">
                <a:solidFill>
                  <a:srgbClr val="0096FF"/>
                </a:solidFill>
                <a:highlight>
                  <a:srgbClr val="FFFFFF"/>
                </a:highlight>
                <a:latin typeface="Questrial"/>
                <a:ea typeface="Questrial"/>
                <a:cs typeface="Questrial"/>
                <a:sym typeface="Questrial"/>
                <a:hlinkClick r:id="rId6"/>
              </a:rPr>
              <a:t>R Markdown</a:t>
            </a:r>
            <a:r>
              <a:rPr lang="en" sz="2000">
                <a:solidFill>
                  <a:schemeClr val="dk1"/>
                </a:solidFill>
                <a:highlight>
                  <a:srgbClr val="FFFFFF"/>
                </a:highlight>
                <a:latin typeface="Questrial"/>
                <a:ea typeface="Questrial"/>
                <a:cs typeface="Questrial"/>
                <a:sym typeface="Questrial"/>
              </a:rPr>
              <a:t> is Markdown plus the ability to render R chunks</a:t>
            </a:r>
            <a:endParaRPr sz="2000">
              <a:solidFill>
                <a:schemeClr val="dk1"/>
              </a:solidFill>
              <a:highlight>
                <a:srgbClr val="FFFFFF"/>
              </a:highlight>
              <a:latin typeface="Questrial"/>
              <a:ea typeface="Questrial"/>
              <a:cs typeface="Questrial"/>
              <a:sym typeface="Questrial"/>
            </a:endParaRPr>
          </a:p>
          <a:p>
            <a:pPr indent="0" lvl="0" marL="0" rtl="0" algn="l">
              <a:spcBef>
                <a:spcPts val="700"/>
              </a:spcBef>
              <a:spcAft>
                <a:spcPts val="0"/>
              </a:spcAft>
              <a:buNone/>
            </a:pPr>
            <a:r>
              <a:t/>
            </a:r>
            <a:endParaRPr sz="600">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743" name="Shape 743"/>
        <p:cNvGrpSpPr/>
        <p:nvPr/>
      </p:nvGrpSpPr>
      <p:grpSpPr>
        <a:xfrm>
          <a:off x="0" y="0"/>
          <a:ext cx="0" cy="0"/>
          <a:chOff x="0" y="0"/>
          <a:chExt cx="0" cy="0"/>
        </a:xfrm>
      </p:grpSpPr>
      <p:sp>
        <p:nvSpPr>
          <p:cNvPr id="744" name="Google Shape;744;p126"/>
          <p:cNvSpPr txBox="1"/>
          <p:nvPr>
            <p:ph idx="4294967295" type="ctrTitle"/>
          </p:nvPr>
        </p:nvSpPr>
        <p:spPr>
          <a:xfrm>
            <a:off x="476257" y="1778134"/>
            <a:ext cx="5009400" cy="1596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4200"/>
              <a:buFont typeface="Arial"/>
              <a:buNone/>
            </a:pPr>
            <a:r>
              <a:rPr lang="en">
                <a:latin typeface="Questrial"/>
                <a:ea typeface="Questrial"/>
                <a:cs typeface="Questrial"/>
                <a:sym typeface="Questrial"/>
              </a:rPr>
              <a:t>R Packages</a:t>
            </a:r>
            <a:endParaRPr>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56" name="Shape 256"/>
        <p:cNvGrpSpPr/>
        <p:nvPr/>
      </p:nvGrpSpPr>
      <p:grpSpPr>
        <a:xfrm>
          <a:off x="0" y="0"/>
          <a:ext cx="0" cy="0"/>
          <a:chOff x="0" y="0"/>
          <a:chExt cx="0" cy="0"/>
        </a:xfrm>
      </p:grpSpPr>
      <p:sp>
        <p:nvSpPr>
          <p:cNvPr id="257" name="Google Shape;257;p64"/>
          <p:cNvSpPr/>
          <p:nvPr/>
        </p:nvSpPr>
        <p:spPr>
          <a:xfrm>
            <a:off x="7829549" y="61908"/>
            <a:ext cx="1238400" cy="952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58" name="Google Shape;258;p64"/>
          <p:cNvSpPr txBox="1"/>
          <p:nvPr/>
        </p:nvSpPr>
        <p:spPr>
          <a:xfrm>
            <a:off x="476250" y="1751125"/>
            <a:ext cx="3203700" cy="2731500"/>
          </a:xfrm>
          <a:prstGeom prst="rect">
            <a:avLst/>
          </a:prstGeom>
          <a:noFill/>
          <a:ln>
            <a:noFill/>
          </a:ln>
        </p:spPr>
        <p:txBody>
          <a:bodyPr anchorCtr="0" anchor="t" bIns="0" lIns="0" spcFirstLastPara="1" rIns="0" wrap="square" tIns="6925">
            <a:noAutofit/>
          </a:bodyPr>
          <a:lstStyle/>
          <a:p>
            <a:pPr indent="-317500" lvl="0" marL="457200" marR="0" rtl="0" algn="l">
              <a:lnSpc>
                <a:spcPct val="100000"/>
              </a:lnSpc>
              <a:spcBef>
                <a:spcPts val="0"/>
              </a:spcBef>
              <a:spcAft>
                <a:spcPts val="0"/>
              </a:spcAft>
              <a:buSzPts val="1400"/>
              <a:buFont typeface="Questrial"/>
              <a:buChar char="●"/>
            </a:pPr>
            <a:r>
              <a:rPr lang="en">
                <a:latin typeface="Questrial"/>
                <a:ea typeface="Questrial"/>
                <a:cs typeface="Questrial"/>
                <a:sym typeface="Questrial"/>
              </a:rPr>
              <a:t>Go to </a:t>
            </a:r>
            <a:r>
              <a:rPr lang="en" u="sng">
                <a:solidFill>
                  <a:schemeClr val="hlink"/>
                </a:solidFill>
                <a:latin typeface="Questrial"/>
                <a:ea typeface="Questrial"/>
                <a:cs typeface="Questrial"/>
                <a:sym typeface="Questrial"/>
                <a:hlinkClick r:id="rId4"/>
              </a:rPr>
              <a:t>https://cran.rstudio.com/</a:t>
            </a:r>
            <a:endParaRPr u="sng">
              <a:solidFill>
                <a:srgbClr val="0000FF"/>
              </a:solidFill>
              <a:latin typeface="Questrial"/>
              <a:ea typeface="Questrial"/>
              <a:cs typeface="Questrial"/>
              <a:sym typeface="Questrial"/>
            </a:endParaRPr>
          </a:p>
          <a:p>
            <a:pPr indent="0" lvl="0" marL="457200" marR="0" rtl="0" algn="l">
              <a:lnSpc>
                <a:spcPct val="100000"/>
              </a:lnSpc>
              <a:spcBef>
                <a:spcPts val="0"/>
              </a:spcBef>
              <a:spcAft>
                <a:spcPts val="0"/>
              </a:spcAft>
              <a:buNone/>
            </a:pPr>
            <a:r>
              <a:t/>
            </a:r>
            <a:endParaRPr u="sng">
              <a:solidFill>
                <a:srgbClr val="0000FF"/>
              </a:solidFill>
              <a:latin typeface="Questrial"/>
              <a:ea typeface="Questrial"/>
              <a:cs typeface="Questrial"/>
              <a:sym typeface="Questrial"/>
            </a:endParaRPr>
          </a:p>
          <a:p>
            <a:pPr indent="-317500" lvl="0" marL="457200" marR="0" rtl="0" algn="l">
              <a:lnSpc>
                <a:spcPct val="100000"/>
              </a:lnSpc>
              <a:spcBef>
                <a:spcPts val="0"/>
              </a:spcBef>
              <a:spcAft>
                <a:spcPts val="0"/>
              </a:spcAft>
              <a:buSzPts val="1400"/>
              <a:buFont typeface="Questrial"/>
              <a:buChar char="●"/>
            </a:pPr>
            <a:r>
              <a:rPr lang="en">
                <a:latin typeface="Questrial"/>
                <a:ea typeface="Questrial"/>
                <a:cs typeface="Questrial"/>
                <a:sym typeface="Questrial"/>
              </a:rPr>
              <a:t>Select your operating system</a:t>
            </a:r>
            <a:endParaRPr>
              <a:latin typeface="Questrial"/>
              <a:ea typeface="Questrial"/>
              <a:cs typeface="Questrial"/>
              <a:sym typeface="Questrial"/>
            </a:endParaRPr>
          </a:p>
        </p:txBody>
      </p:sp>
      <p:sp>
        <p:nvSpPr>
          <p:cNvPr id="259" name="Google Shape;259;p64"/>
          <p:cNvSpPr/>
          <p:nvPr/>
        </p:nvSpPr>
        <p:spPr>
          <a:xfrm>
            <a:off x="4022300" y="1541651"/>
            <a:ext cx="5045400" cy="31521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60" name="Google Shape;260;p64"/>
          <p:cNvSpPr/>
          <p:nvPr/>
        </p:nvSpPr>
        <p:spPr>
          <a:xfrm>
            <a:off x="5462092" y="2241683"/>
            <a:ext cx="1200900" cy="4317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261" name="Google Shape;261;p64"/>
          <p:cNvSpPr txBox="1"/>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rtl="0" algn="l">
              <a:spcBef>
                <a:spcPts val="0"/>
              </a:spcBef>
              <a:spcAft>
                <a:spcPts val="0"/>
              </a:spcAft>
              <a:buNone/>
            </a:pPr>
            <a:r>
              <a:rPr b="1" lang="en" sz="3000">
                <a:latin typeface="Questrial"/>
                <a:ea typeface="Questrial"/>
                <a:cs typeface="Questrial"/>
                <a:sym typeface="Questrial"/>
              </a:rPr>
              <a:t>Install R</a:t>
            </a:r>
            <a:endParaRPr b="1" sz="3000">
              <a:latin typeface="Questrial"/>
              <a:ea typeface="Questrial"/>
              <a:cs typeface="Questrial"/>
              <a:sym typeface="Questrial"/>
            </a:endParaRPr>
          </a:p>
        </p:txBody>
      </p:sp>
      <p:sp>
        <p:nvSpPr>
          <p:cNvPr id="262" name="Google Shape;262;p64"/>
          <p:cNvSpPr txBox="1"/>
          <p:nvPr/>
        </p:nvSpPr>
        <p:spPr>
          <a:xfrm>
            <a:off x="400575" y="915050"/>
            <a:ext cx="6918900" cy="34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Font typeface="Arial"/>
              <a:buNone/>
            </a:pPr>
            <a:r>
              <a:rPr lang="en" sz="1900">
                <a:solidFill>
                  <a:schemeClr val="dk1"/>
                </a:solidFill>
                <a:latin typeface="Questrial"/>
                <a:ea typeface="Questrial"/>
                <a:cs typeface="Questrial"/>
                <a:sym typeface="Questrial"/>
              </a:rPr>
              <a:t>First, you will need to install R (the programming language).</a:t>
            </a:r>
            <a:endParaRPr>
              <a:latin typeface="Helvetica Neue"/>
              <a:ea typeface="Helvetica Neue"/>
              <a:cs typeface="Helvetica Neue"/>
              <a:sym typeface="Helvetica Neue"/>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748" name="Shape 748"/>
        <p:cNvGrpSpPr/>
        <p:nvPr/>
      </p:nvGrpSpPr>
      <p:grpSpPr>
        <a:xfrm>
          <a:off x="0" y="0"/>
          <a:ext cx="0" cy="0"/>
          <a:chOff x="0" y="0"/>
          <a:chExt cx="0" cy="0"/>
        </a:xfrm>
      </p:grpSpPr>
      <p:sp>
        <p:nvSpPr>
          <p:cNvPr id="749" name="Google Shape;749;p127"/>
          <p:cNvSpPr/>
          <p:nvPr/>
        </p:nvSpPr>
        <p:spPr>
          <a:xfrm>
            <a:off x="697853" y="333552"/>
            <a:ext cx="400200" cy="50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50" name="Google Shape;750;p127"/>
          <p:cNvSpPr/>
          <p:nvPr/>
        </p:nvSpPr>
        <p:spPr>
          <a:xfrm>
            <a:off x="642937"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51" name="Google Shape;751;p127"/>
          <p:cNvSpPr/>
          <p:nvPr/>
        </p:nvSpPr>
        <p:spPr>
          <a:xfrm>
            <a:off x="962364" y="321011"/>
            <a:ext cx="180600" cy="145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52" name="Google Shape;752;p127"/>
          <p:cNvSpPr/>
          <p:nvPr/>
        </p:nvSpPr>
        <p:spPr>
          <a:xfrm>
            <a:off x="719030" y="441547"/>
            <a:ext cx="349500" cy="32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53" name="Google Shape;753;p127"/>
          <p:cNvSpPr txBox="1"/>
          <p:nvPr/>
        </p:nvSpPr>
        <p:spPr>
          <a:xfrm>
            <a:off x="665736" y="1889566"/>
            <a:ext cx="1269000" cy="911700"/>
          </a:xfrm>
          <a:prstGeom prst="rect">
            <a:avLst/>
          </a:prstGeom>
          <a:noFill/>
          <a:ln>
            <a:noFill/>
          </a:ln>
        </p:spPr>
        <p:txBody>
          <a:bodyPr anchorCtr="0" anchor="t" bIns="0" lIns="0" spcFirstLastPara="1" rIns="0" wrap="square" tIns="16750">
            <a:noAutofit/>
          </a:bodyPr>
          <a:lstStyle/>
          <a:p>
            <a:pPr indent="0" lvl="0" marL="0" marR="0" rtl="0" algn="just">
              <a:lnSpc>
                <a:spcPct val="117545"/>
              </a:lnSpc>
              <a:spcBef>
                <a:spcPts val="0"/>
              </a:spcBef>
              <a:spcAft>
                <a:spcPts val="0"/>
              </a:spcAft>
              <a:buNone/>
            </a:pPr>
            <a:r>
              <a:rPr lang="en" sz="1500">
                <a:solidFill>
                  <a:srgbClr val="0365C0"/>
                </a:solidFill>
                <a:latin typeface="Arial"/>
                <a:ea typeface="Arial"/>
                <a:cs typeface="Arial"/>
                <a:sym typeface="Arial"/>
              </a:rPr>
              <a:t>function1()  function2()  function3()  function4()</a:t>
            </a:r>
            <a:endParaRPr sz="1500">
              <a:latin typeface="Arial"/>
              <a:ea typeface="Arial"/>
              <a:cs typeface="Arial"/>
              <a:sym typeface="Arial"/>
            </a:endParaRPr>
          </a:p>
        </p:txBody>
      </p:sp>
      <p:sp>
        <p:nvSpPr>
          <p:cNvPr id="754" name="Google Shape;754;p127"/>
          <p:cNvSpPr txBox="1"/>
          <p:nvPr/>
        </p:nvSpPr>
        <p:spPr>
          <a:xfrm>
            <a:off x="719030"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755" name="Google Shape;755;p127"/>
          <p:cNvSpPr/>
          <p:nvPr/>
        </p:nvSpPr>
        <p:spPr>
          <a:xfrm>
            <a:off x="1118514" y="324024"/>
            <a:ext cx="528900" cy="528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56" name="Google Shape;756;p127"/>
          <p:cNvSpPr/>
          <p:nvPr/>
        </p:nvSpPr>
        <p:spPr>
          <a:xfrm>
            <a:off x="1133475"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57" name="Google Shape;757;p127"/>
          <p:cNvSpPr/>
          <p:nvPr/>
        </p:nvSpPr>
        <p:spPr>
          <a:xfrm>
            <a:off x="1454488" y="321011"/>
            <a:ext cx="181500" cy="145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58" name="Google Shape;758;p127"/>
          <p:cNvSpPr/>
          <p:nvPr/>
        </p:nvSpPr>
        <p:spPr>
          <a:xfrm>
            <a:off x="1211155" y="441547"/>
            <a:ext cx="349500" cy="3216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59" name="Google Shape;759;p127"/>
          <p:cNvSpPr txBox="1"/>
          <p:nvPr/>
        </p:nvSpPr>
        <p:spPr>
          <a:xfrm>
            <a:off x="1211155"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760" name="Google Shape;760;p127"/>
          <p:cNvSpPr/>
          <p:nvPr/>
        </p:nvSpPr>
        <p:spPr>
          <a:xfrm>
            <a:off x="1624605" y="324024"/>
            <a:ext cx="528900" cy="528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61" name="Google Shape;761;p127"/>
          <p:cNvSpPr/>
          <p:nvPr/>
        </p:nvSpPr>
        <p:spPr>
          <a:xfrm>
            <a:off x="1638300"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62" name="Google Shape;762;p127"/>
          <p:cNvSpPr/>
          <p:nvPr/>
        </p:nvSpPr>
        <p:spPr>
          <a:xfrm>
            <a:off x="1962150" y="321011"/>
            <a:ext cx="180000" cy="145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63" name="Google Shape;763;p127"/>
          <p:cNvSpPr/>
          <p:nvPr/>
        </p:nvSpPr>
        <p:spPr>
          <a:xfrm>
            <a:off x="1717247" y="441547"/>
            <a:ext cx="349500" cy="3216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64" name="Google Shape;764;p127"/>
          <p:cNvSpPr txBox="1"/>
          <p:nvPr/>
        </p:nvSpPr>
        <p:spPr>
          <a:xfrm>
            <a:off x="1717247"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graphicFrame>
        <p:nvGraphicFramePr>
          <p:cNvPr id="765" name="Google Shape;765;p127"/>
          <p:cNvGraphicFramePr/>
          <p:nvPr/>
        </p:nvGraphicFramePr>
        <p:xfrm>
          <a:off x="715779" y="981878"/>
          <a:ext cx="3000000" cy="3000000"/>
        </p:xfrm>
        <a:graphic>
          <a:graphicData uri="http://schemas.openxmlformats.org/drawingml/2006/table">
            <a:tbl>
              <a:tblPr bandRow="1" firstRow="1">
                <a:noFill/>
                <a:tableStyleId>{86380251-1022-4E59-A97C-39B196FD709A}</a:tableStyleId>
              </a:tblPr>
              <a:tblGrid>
                <a:gridCol w="177350"/>
                <a:gridCol w="177350"/>
                <a:gridCol w="177350"/>
                <a:gridCol w="177350"/>
              </a:tblGrid>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766" name="Google Shape;766;p127"/>
          <p:cNvGraphicFramePr/>
          <p:nvPr/>
        </p:nvGraphicFramePr>
        <p:xfrm>
          <a:off x="1575583" y="979049"/>
          <a:ext cx="3000000" cy="3000000"/>
        </p:xfrm>
        <a:graphic>
          <a:graphicData uri="http://schemas.openxmlformats.org/drawingml/2006/table">
            <a:tbl>
              <a:tblPr bandRow="1" firstRow="1">
                <a:noFill/>
                <a:tableStyleId>{86380251-1022-4E59-A97C-39B196FD709A}</a:tableStyleId>
              </a:tblPr>
              <a:tblGrid>
                <a:gridCol w="167225"/>
                <a:gridCol w="167225"/>
                <a:gridCol w="167225"/>
              </a:tblGrid>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767" name="Google Shape;767;p127"/>
          <p:cNvGraphicFramePr/>
          <p:nvPr/>
        </p:nvGraphicFramePr>
        <p:xfrm>
          <a:off x="812107" y="1502334"/>
          <a:ext cx="3000000" cy="3000000"/>
        </p:xfrm>
        <a:graphic>
          <a:graphicData uri="http://schemas.openxmlformats.org/drawingml/2006/table">
            <a:tbl>
              <a:tblPr bandRow="1" firstRow="1">
                <a:noFill/>
                <a:tableStyleId>{86380251-1022-4E59-A97C-39B196FD709A}</a:tableStyleId>
              </a:tblPr>
              <a:tblGrid>
                <a:gridCol w="170400"/>
                <a:gridCol w="170400"/>
                <a:gridCol w="170400"/>
              </a:tblGrid>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771" name="Shape 771"/>
        <p:cNvGrpSpPr/>
        <p:nvPr/>
      </p:nvGrpSpPr>
      <p:grpSpPr>
        <a:xfrm>
          <a:off x="0" y="0"/>
          <a:ext cx="0" cy="0"/>
          <a:chOff x="0" y="0"/>
          <a:chExt cx="0" cy="0"/>
        </a:xfrm>
      </p:grpSpPr>
      <p:sp>
        <p:nvSpPr>
          <p:cNvPr id="772" name="Google Shape;772;p128"/>
          <p:cNvSpPr/>
          <p:nvPr/>
        </p:nvSpPr>
        <p:spPr>
          <a:xfrm>
            <a:off x="697853" y="333552"/>
            <a:ext cx="400200" cy="50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73" name="Google Shape;773;p128"/>
          <p:cNvSpPr/>
          <p:nvPr/>
        </p:nvSpPr>
        <p:spPr>
          <a:xfrm>
            <a:off x="642937"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74" name="Google Shape;774;p128"/>
          <p:cNvSpPr/>
          <p:nvPr/>
        </p:nvSpPr>
        <p:spPr>
          <a:xfrm>
            <a:off x="962364" y="321011"/>
            <a:ext cx="180600" cy="145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75" name="Google Shape;775;p128"/>
          <p:cNvSpPr/>
          <p:nvPr/>
        </p:nvSpPr>
        <p:spPr>
          <a:xfrm>
            <a:off x="719030" y="441547"/>
            <a:ext cx="349500" cy="3216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76" name="Google Shape;776;p128"/>
          <p:cNvSpPr txBox="1"/>
          <p:nvPr/>
        </p:nvSpPr>
        <p:spPr>
          <a:xfrm>
            <a:off x="665736" y="1889566"/>
            <a:ext cx="1269000" cy="911700"/>
          </a:xfrm>
          <a:prstGeom prst="rect">
            <a:avLst/>
          </a:prstGeom>
          <a:noFill/>
          <a:ln>
            <a:noFill/>
          </a:ln>
        </p:spPr>
        <p:txBody>
          <a:bodyPr anchorCtr="0" anchor="t" bIns="0" lIns="0" spcFirstLastPara="1" rIns="0" wrap="square" tIns="16750">
            <a:noAutofit/>
          </a:bodyPr>
          <a:lstStyle/>
          <a:p>
            <a:pPr indent="0" lvl="0" marL="0" marR="0" rtl="0" algn="just">
              <a:lnSpc>
                <a:spcPct val="117545"/>
              </a:lnSpc>
              <a:spcBef>
                <a:spcPts val="0"/>
              </a:spcBef>
              <a:spcAft>
                <a:spcPts val="0"/>
              </a:spcAft>
              <a:buNone/>
            </a:pPr>
            <a:r>
              <a:rPr lang="en" sz="1500">
                <a:solidFill>
                  <a:srgbClr val="0365C0"/>
                </a:solidFill>
                <a:latin typeface="Arial"/>
                <a:ea typeface="Arial"/>
                <a:cs typeface="Arial"/>
                <a:sym typeface="Arial"/>
              </a:rPr>
              <a:t>function1()  function2()  function3()  function4()</a:t>
            </a:r>
            <a:endParaRPr sz="1500">
              <a:latin typeface="Arial"/>
              <a:ea typeface="Arial"/>
              <a:cs typeface="Arial"/>
              <a:sym typeface="Arial"/>
            </a:endParaRPr>
          </a:p>
        </p:txBody>
      </p:sp>
      <p:sp>
        <p:nvSpPr>
          <p:cNvPr id="777" name="Google Shape;777;p128"/>
          <p:cNvSpPr txBox="1"/>
          <p:nvPr/>
        </p:nvSpPr>
        <p:spPr>
          <a:xfrm>
            <a:off x="719030"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778" name="Google Shape;778;p128"/>
          <p:cNvSpPr/>
          <p:nvPr/>
        </p:nvSpPr>
        <p:spPr>
          <a:xfrm>
            <a:off x="1118514" y="324024"/>
            <a:ext cx="528900" cy="528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79" name="Google Shape;779;p128"/>
          <p:cNvSpPr/>
          <p:nvPr/>
        </p:nvSpPr>
        <p:spPr>
          <a:xfrm>
            <a:off x="1133475"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80" name="Google Shape;780;p128"/>
          <p:cNvSpPr/>
          <p:nvPr/>
        </p:nvSpPr>
        <p:spPr>
          <a:xfrm>
            <a:off x="1454488" y="321011"/>
            <a:ext cx="181500" cy="145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81" name="Google Shape;781;p128"/>
          <p:cNvSpPr/>
          <p:nvPr/>
        </p:nvSpPr>
        <p:spPr>
          <a:xfrm>
            <a:off x="1211155" y="441547"/>
            <a:ext cx="349500" cy="3216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82" name="Google Shape;782;p128"/>
          <p:cNvSpPr txBox="1"/>
          <p:nvPr/>
        </p:nvSpPr>
        <p:spPr>
          <a:xfrm>
            <a:off x="1211155"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783" name="Google Shape;783;p128"/>
          <p:cNvSpPr/>
          <p:nvPr/>
        </p:nvSpPr>
        <p:spPr>
          <a:xfrm>
            <a:off x="1624605" y="324024"/>
            <a:ext cx="528900" cy="528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84" name="Google Shape;784;p128"/>
          <p:cNvSpPr/>
          <p:nvPr/>
        </p:nvSpPr>
        <p:spPr>
          <a:xfrm>
            <a:off x="1638300"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85" name="Google Shape;785;p128"/>
          <p:cNvSpPr/>
          <p:nvPr/>
        </p:nvSpPr>
        <p:spPr>
          <a:xfrm>
            <a:off x="1962150" y="321011"/>
            <a:ext cx="180000" cy="145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86" name="Google Shape;786;p128"/>
          <p:cNvSpPr/>
          <p:nvPr/>
        </p:nvSpPr>
        <p:spPr>
          <a:xfrm>
            <a:off x="1717247" y="441547"/>
            <a:ext cx="349500" cy="3216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87" name="Google Shape;787;p128"/>
          <p:cNvSpPr txBox="1"/>
          <p:nvPr/>
        </p:nvSpPr>
        <p:spPr>
          <a:xfrm>
            <a:off x="1717247"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graphicFrame>
        <p:nvGraphicFramePr>
          <p:cNvPr id="788" name="Google Shape;788;p128"/>
          <p:cNvGraphicFramePr/>
          <p:nvPr/>
        </p:nvGraphicFramePr>
        <p:xfrm>
          <a:off x="715779" y="981878"/>
          <a:ext cx="3000000" cy="3000000"/>
        </p:xfrm>
        <a:graphic>
          <a:graphicData uri="http://schemas.openxmlformats.org/drawingml/2006/table">
            <a:tbl>
              <a:tblPr bandRow="1" firstRow="1">
                <a:noFill/>
                <a:tableStyleId>{86380251-1022-4E59-A97C-39B196FD709A}</a:tableStyleId>
              </a:tblPr>
              <a:tblGrid>
                <a:gridCol w="177350"/>
                <a:gridCol w="177350"/>
                <a:gridCol w="177350"/>
                <a:gridCol w="177350"/>
              </a:tblGrid>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789" name="Google Shape;789;p128"/>
          <p:cNvGraphicFramePr/>
          <p:nvPr/>
        </p:nvGraphicFramePr>
        <p:xfrm>
          <a:off x="1575583" y="979049"/>
          <a:ext cx="3000000" cy="3000000"/>
        </p:xfrm>
        <a:graphic>
          <a:graphicData uri="http://schemas.openxmlformats.org/drawingml/2006/table">
            <a:tbl>
              <a:tblPr bandRow="1" firstRow="1">
                <a:noFill/>
                <a:tableStyleId>{86380251-1022-4E59-A97C-39B196FD709A}</a:tableStyleId>
              </a:tblPr>
              <a:tblGrid>
                <a:gridCol w="167225"/>
                <a:gridCol w="167225"/>
                <a:gridCol w="167225"/>
              </a:tblGrid>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790" name="Google Shape;790;p128"/>
          <p:cNvGraphicFramePr/>
          <p:nvPr/>
        </p:nvGraphicFramePr>
        <p:xfrm>
          <a:off x="812107" y="1502334"/>
          <a:ext cx="3000000" cy="3000000"/>
        </p:xfrm>
        <a:graphic>
          <a:graphicData uri="http://schemas.openxmlformats.org/drawingml/2006/table">
            <a:tbl>
              <a:tblPr bandRow="1" firstRow="1">
                <a:noFill/>
                <a:tableStyleId>{86380251-1022-4E59-A97C-39B196FD709A}</a:tableStyleId>
              </a:tblPr>
              <a:tblGrid>
                <a:gridCol w="170400"/>
                <a:gridCol w="170400"/>
                <a:gridCol w="170400"/>
              </a:tblGrid>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791" name="Google Shape;791;p128"/>
          <p:cNvSpPr/>
          <p:nvPr/>
        </p:nvSpPr>
        <p:spPr>
          <a:xfrm>
            <a:off x="2941008" y="333552"/>
            <a:ext cx="400200" cy="50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92" name="Google Shape;792;p128"/>
          <p:cNvSpPr/>
          <p:nvPr/>
        </p:nvSpPr>
        <p:spPr>
          <a:xfrm>
            <a:off x="2886075"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93" name="Google Shape;793;p128"/>
          <p:cNvSpPr/>
          <p:nvPr/>
        </p:nvSpPr>
        <p:spPr>
          <a:xfrm>
            <a:off x="3205518" y="321011"/>
            <a:ext cx="180600" cy="145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94" name="Google Shape;794;p128"/>
          <p:cNvSpPr/>
          <p:nvPr/>
        </p:nvSpPr>
        <p:spPr>
          <a:xfrm>
            <a:off x="2962185" y="441547"/>
            <a:ext cx="349500" cy="3216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95" name="Google Shape;795;p128"/>
          <p:cNvSpPr txBox="1"/>
          <p:nvPr/>
        </p:nvSpPr>
        <p:spPr>
          <a:xfrm>
            <a:off x="2908873" y="1889566"/>
            <a:ext cx="1269000" cy="911700"/>
          </a:xfrm>
          <a:prstGeom prst="rect">
            <a:avLst/>
          </a:prstGeom>
          <a:noFill/>
          <a:ln>
            <a:noFill/>
          </a:ln>
        </p:spPr>
        <p:txBody>
          <a:bodyPr anchorCtr="0" anchor="t" bIns="0" lIns="0" spcFirstLastPara="1" rIns="0" wrap="square" tIns="16750">
            <a:noAutofit/>
          </a:bodyPr>
          <a:lstStyle/>
          <a:p>
            <a:pPr indent="0" lvl="0" marL="0" marR="0" rtl="0" algn="just">
              <a:lnSpc>
                <a:spcPct val="117545"/>
              </a:lnSpc>
              <a:spcBef>
                <a:spcPts val="0"/>
              </a:spcBef>
              <a:spcAft>
                <a:spcPts val="0"/>
              </a:spcAft>
              <a:buNone/>
            </a:pPr>
            <a:r>
              <a:rPr lang="en" sz="1500">
                <a:solidFill>
                  <a:srgbClr val="0365C0"/>
                </a:solidFill>
                <a:latin typeface="Arial"/>
                <a:ea typeface="Arial"/>
                <a:cs typeface="Arial"/>
                <a:sym typeface="Arial"/>
              </a:rPr>
              <a:t>function5()  function6()  function7()  function8()</a:t>
            </a:r>
            <a:endParaRPr sz="1500">
              <a:latin typeface="Arial"/>
              <a:ea typeface="Arial"/>
              <a:cs typeface="Arial"/>
              <a:sym typeface="Arial"/>
            </a:endParaRPr>
          </a:p>
        </p:txBody>
      </p:sp>
      <p:sp>
        <p:nvSpPr>
          <p:cNvPr id="796" name="Google Shape;796;p128"/>
          <p:cNvSpPr txBox="1"/>
          <p:nvPr/>
        </p:nvSpPr>
        <p:spPr>
          <a:xfrm>
            <a:off x="2962185"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797" name="Google Shape;797;p128"/>
          <p:cNvSpPr/>
          <p:nvPr/>
        </p:nvSpPr>
        <p:spPr>
          <a:xfrm>
            <a:off x="3361668" y="324024"/>
            <a:ext cx="528900" cy="528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98" name="Google Shape;798;p128"/>
          <p:cNvSpPr/>
          <p:nvPr/>
        </p:nvSpPr>
        <p:spPr>
          <a:xfrm>
            <a:off x="3376612"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799" name="Google Shape;799;p128"/>
          <p:cNvSpPr/>
          <p:nvPr/>
        </p:nvSpPr>
        <p:spPr>
          <a:xfrm>
            <a:off x="3697643" y="321011"/>
            <a:ext cx="181500" cy="145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00" name="Google Shape;800;p128"/>
          <p:cNvSpPr/>
          <p:nvPr/>
        </p:nvSpPr>
        <p:spPr>
          <a:xfrm>
            <a:off x="3454310" y="441547"/>
            <a:ext cx="349500" cy="3216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01" name="Google Shape;801;p128"/>
          <p:cNvSpPr txBox="1"/>
          <p:nvPr/>
        </p:nvSpPr>
        <p:spPr>
          <a:xfrm>
            <a:off x="3454310"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802" name="Google Shape;802;p128"/>
          <p:cNvSpPr/>
          <p:nvPr/>
        </p:nvSpPr>
        <p:spPr>
          <a:xfrm>
            <a:off x="3867760" y="324024"/>
            <a:ext cx="528900" cy="528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03" name="Google Shape;803;p128"/>
          <p:cNvSpPr/>
          <p:nvPr/>
        </p:nvSpPr>
        <p:spPr>
          <a:xfrm>
            <a:off x="3881437"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04" name="Google Shape;804;p128"/>
          <p:cNvSpPr/>
          <p:nvPr/>
        </p:nvSpPr>
        <p:spPr>
          <a:xfrm>
            <a:off x="4205287" y="321011"/>
            <a:ext cx="180000" cy="145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05" name="Google Shape;805;p128"/>
          <p:cNvSpPr/>
          <p:nvPr/>
        </p:nvSpPr>
        <p:spPr>
          <a:xfrm>
            <a:off x="3960401" y="441547"/>
            <a:ext cx="349500" cy="3216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06" name="Google Shape;806;p128"/>
          <p:cNvSpPr txBox="1"/>
          <p:nvPr/>
        </p:nvSpPr>
        <p:spPr>
          <a:xfrm>
            <a:off x="3960401"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graphicFrame>
        <p:nvGraphicFramePr>
          <p:cNvPr id="807" name="Google Shape;807;p128"/>
          <p:cNvGraphicFramePr/>
          <p:nvPr/>
        </p:nvGraphicFramePr>
        <p:xfrm>
          <a:off x="2958934" y="981878"/>
          <a:ext cx="3000000" cy="3000000"/>
        </p:xfrm>
        <a:graphic>
          <a:graphicData uri="http://schemas.openxmlformats.org/drawingml/2006/table">
            <a:tbl>
              <a:tblPr bandRow="1" firstRow="1">
                <a:noFill/>
                <a:tableStyleId>{86380251-1022-4E59-A97C-39B196FD709A}</a:tableStyleId>
              </a:tblPr>
              <a:tblGrid>
                <a:gridCol w="177350"/>
                <a:gridCol w="177350"/>
                <a:gridCol w="177350"/>
                <a:gridCol w="177350"/>
              </a:tblGrid>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808" name="Google Shape;808;p128"/>
          <p:cNvGraphicFramePr/>
          <p:nvPr/>
        </p:nvGraphicFramePr>
        <p:xfrm>
          <a:off x="3818737" y="979049"/>
          <a:ext cx="3000000" cy="3000000"/>
        </p:xfrm>
        <a:graphic>
          <a:graphicData uri="http://schemas.openxmlformats.org/drawingml/2006/table">
            <a:tbl>
              <a:tblPr bandRow="1" firstRow="1">
                <a:noFill/>
                <a:tableStyleId>{86380251-1022-4E59-A97C-39B196FD709A}</a:tableStyleId>
              </a:tblPr>
              <a:tblGrid>
                <a:gridCol w="168950"/>
                <a:gridCol w="168950"/>
                <a:gridCol w="168950"/>
              </a:tblGrid>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809" name="Google Shape;809;p128"/>
          <p:cNvGraphicFramePr/>
          <p:nvPr/>
        </p:nvGraphicFramePr>
        <p:xfrm>
          <a:off x="3055262" y="1502334"/>
          <a:ext cx="3000000" cy="3000000"/>
        </p:xfrm>
        <a:graphic>
          <a:graphicData uri="http://schemas.openxmlformats.org/drawingml/2006/table">
            <a:tbl>
              <a:tblPr bandRow="1" firstRow="1">
                <a:noFill/>
                <a:tableStyleId>{86380251-1022-4E59-A97C-39B196FD709A}</a:tableStyleId>
              </a:tblPr>
              <a:tblGrid>
                <a:gridCol w="168950"/>
                <a:gridCol w="168950"/>
                <a:gridCol w="168950"/>
              </a:tblGrid>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810" name="Google Shape;810;p128"/>
          <p:cNvSpPr/>
          <p:nvPr/>
        </p:nvSpPr>
        <p:spPr>
          <a:xfrm>
            <a:off x="5184160" y="333552"/>
            <a:ext cx="400200" cy="50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11" name="Google Shape;811;p128"/>
          <p:cNvSpPr/>
          <p:nvPr/>
        </p:nvSpPr>
        <p:spPr>
          <a:xfrm>
            <a:off x="5129212"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12" name="Google Shape;812;p128"/>
          <p:cNvSpPr/>
          <p:nvPr/>
        </p:nvSpPr>
        <p:spPr>
          <a:xfrm>
            <a:off x="5448671" y="321011"/>
            <a:ext cx="180600" cy="145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13" name="Google Shape;813;p128"/>
          <p:cNvSpPr/>
          <p:nvPr/>
        </p:nvSpPr>
        <p:spPr>
          <a:xfrm>
            <a:off x="5205341" y="441547"/>
            <a:ext cx="349500" cy="3216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14" name="Google Shape;814;p128"/>
          <p:cNvSpPr txBox="1"/>
          <p:nvPr/>
        </p:nvSpPr>
        <p:spPr>
          <a:xfrm>
            <a:off x="5152011" y="1889566"/>
            <a:ext cx="1269000" cy="911700"/>
          </a:xfrm>
          <a:prstGeom prst="rect">
            <a:avLst/>
          </a:prstGeom>
          <a:noFill/>
          <a:ln>
            <a:noFill/>
          </a:ln>
        </p:spPr>
        <p:txBody>
          <a:bodyPr anchorCtr="0" anchor="t" bIns="0" lIns="0" spcFirstLastPara="1" rIns="0" wrap="square" tIns="16750">
            <a:noAutofit/>
          </a:bodyPr>
          <a:lstStyle/>
          <a:p>
            <a:pPr indent="0" lvl="0" marL="0" marR="0" rtl="0" algn="just">
              <a:lnSpc>
                <a:spcPct val="117545"/>
              </a:lnSpc>
              <a:spcBef>
                <a:spcPts val="0"/>
              </a:spcBef>
              <a:spcAft>
                <a:spcPts val="0"/>
              </a:spcAft>
              <a:buNone/>
            </a:pPr>
            <a:r>
              <a:rPr lang="en" sz="1500">
                <a:solidFill>
                  <a:srgbClr val="0365C0"/>
                </a:solidFill>
                <a:latin typeface="Arial"/>
                <a:ea typeface="Arial"/>
                <a:cs typeface="Arial"/>
                <a:sym typeface="Arial"/>
              </a:rPr>
              <a:t>function9()  functionA()  functionB()  functionC()</a:t>
            </a:r>
            <a:endParaRPr sz="1500">
              <a:latin typeface="Arial"/>
              <a:ea typeface="Arial"/>
              <a:cs typeface="Arial"/>
              <a:sym typeface="Arial"/>
            </a:endParaRPr>
          </a:p>
        </p:txBody>
      </p:sp>
      <p:sp>
        <p:nvSpPr>
          <p:cNvPr id="815" name="Google Shape;815;p128"/>
          <p:cNvSpPr txBox="1"/>
          <p:nvPr/>
        </p:nvSpPr>
        <p:spPr>
          <a:xfrm>
            <a:off x="5205341"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816" name="Google Shape;816;p128"/>
          <p:cNvSpPr/>
          <p:nvPr/>
        </p:nvSpPr>
        <p:spPr>
          <a:xfrm>
            <a:off x="5604824" y="324024"/>
            <a:ext cx="528900" cy="528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17" name="Google Shape;817;p128"/>
          <p:cNvSpPr/>
          <p:nvPr/>
        </p:nvSpPr>
        <p:spPr>
          <a:xfrm>
            <a:off x="5619750"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18" name="Google Shape;818;p128"/>
          <p:cNvSpPr/>
          <p:nvPr/>
        </p:nvSpPr>
        <p:spPr>
          <a:xfrm>
            <a:off x="5940800" y="321011"/>
            <a:ext cx="181500" cy="145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19" name="Google Shape;819;p128"/>
          <p:cNvSpPr/>
          <p:nvPr/>
        </p:nvSpPr>
        <p:spPr>
          <a:xfrm>
            <a:off x="5697464" y="441547"/>
            <a:ext cx="349500" cy="3216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20" name="Google Shape;820;p128"/>
          <p:cNvSpPr txBox="1"/>
          <p:nvPr/>
        </p:nvSpPr>
        <p:spPr>
          <a:xfrm>
            <a:off x="5697464"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821" name="Google Shape;821;p128"/>
          <p:cNvSpPr/>
          <p:nvPr/>
        </p:nvSpPr>
        <p:spPr>
          <a:xfrm>
            <a:off x="6110916" y="324024"/>
            <a:ext cx="528900" cy="528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22" name="Google Shape;822;p128"/>
          <p:cNvSpPr/>
          <p:nvPr/>
        </p:nvSpPr>
        <p:spPr>
          <a:xfrm>
            <a:off x="6124574"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23" name="Google Shape;823;p128"/>
          <p:cNvSpPr/>
          <p:nvPr/>
        </p:nvSpPr>
        <p:spPr>
          <a:xfrm>
            <a:off x="6448425" y="321011"/>
            <a:ext cx="180000" cy="145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24" name="Google Shape;824;p128"/>
          <p:cNvSpPr/>
          <p:nvPr/>
        </p:nvSpPr>
        <p:spPr>
          <a:xfrm>
            <a:off x="6203556" y="441547"/>
            <a:ext cx="349500" cy="3216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25" name="Google Shape;825;p128"/>
          <p:cNvSpPr txBox="1"/>
          <p:nvPr/>
        </p:nvSpPr>
        <p:spPr>
          <a:xfrm>
            <a:off x="6203556"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graphicFrame>
        <p:nvGraphicFramePr>
          <p:cNvPr id="826" name="Google Shape;826;p128"/>
          <p:cNvGraphicFramePr/>
          <p:nvPr/>
        </p:nvGraphicFramePr>
        <p:xfrm>
          <a:off x="5202088" y="981878"/>
          <a:ext cx="3000000" cy="3000000"/>
        </p:xfrm>
        <a:graphic>
          <a:graphicData uri="http://schemas.openxmlformats.org/drawingml/2006/table">
            <a:tbl>
              <a:tblPr bandRow="1" firstRow="1">
                <a:noFill/>
                <a:tableStyleId>{86380251-1022-4E59-A97C-39B196FD709A}</a:tableStyleId>
              </a:tblPr>
              <a:tblGrid>
                <a:gridCol w="177350"/>
                <a:gridCol w="177350"/>
                <a:gridCol w="177350"/>
                <a:gridCol w="177350"/>
              </a:tblGrid>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827" name="Google Shape;827;p128"/>
          <p:cNvGraphicFramePr/>
          <p:nvPr/>
        </p:nvGraphicFramePr>
        <p:xfrm>
          <a:off x="6061891" y="979049"/>
          <a:ext cx="3000000" cy="3000000"/>
        </p:xfrm>
        <a:graphic>
          <a:graphicData uri="http://schemas.openxmlformats.org/drawingml/2006/table">
            <a:tbl>
              <a:tblPr bandRow="1" firstRow="1">
                <a:noFill/>
                <a:tableStyleId>{86380251-1022-4E59-A97C-39B196FD709A}</a:tableStyleId>
              </a:tblPr>
              <a:tblGrid>
                <a:gridCol w="167225"/>
                <a:gridCol w="167225"/>
                <a:gridCol w="167225"/>
              </a:tblGrid>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828" name="Google Shape;828;p128"/>
          <p:cNvGraphicFramePr/>
          <p:nvPr/>
        </p:nvGraphicFramePr>
        <p:xfrm>
          <a:off x="5298415" y="1502334"/>
          <a:ext cx="3000000" cy="3000000"/>
        </p:xfrm>
        <a:graphic>
          <a:graphicData uri="http://schemas.openxmlformats.org/drawingml/2006/table">
            <a:tbl>
              <a:tblPr bandRow="1" firstRow="1">
                <a:noFill/>
                <a:tableStyleId>{86380251-1022-4E59-A97C-39B196FD709A}</a:tableStyleId>
              </a:tblPr>
              <a:tblGrid>
                <a:gridCol w="168950"/>
                <a:gridCol w="168950"/>
                <a:gridCol w="168950"/>
              </a:tblGrid>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829" name="Google Shape;829;p128"/>
          <p:cNvSpPr/>
          <p:nvPr/>
        </p:nvSpPr>
        <p:spPr>
          <a:xfrm>
            <a:off x="7427317" y="333552"/>
            <a:ext cx="400200" cy="5097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30" name="Google Shape;830;p128"/>
          <p:cNvSpPr/>
          <p:nvPr/>
        </p:nvSpPr>
        <p:spPr>
          <a:xfrm>
            <a:off x="7372350"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31" name="Google Shape;831;p128"/>
          <p:cNvSpPr/>
          <p:nvPr/>
        </p:nvSpPr>
        <p:spPr>
          <a:xfrm>
            <a:off x="7691828" y="321011"/>
            <a:ext cx="180600" cy="145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32" name="Google Shape;832;p128"/>
          <p:cNvSpPr/>
          <p:nvPr/>
        </p:nvSpPr>
        <p:spPr>
          <a:xfrm>
            <a:off x="7448492" y="441547"/>
            <a:ext cx="349500" cy="3216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33" name="Google Shape;833;p128"/>
          <p:cNvSpPr txBox="1"/>
          <p:nvPr/>
        </p:nvSpPr>
        <p:spPr>
          <a:xfrm>
            <a:off x="7395148" y="1889566"/>
            <a:ext cx="1269000" cy="911700"/>
          </a:xfrm>
          <a:prstGeom prst="rect">
            <a:avLst/>
          </a:prstGeom>
          <a:noFill/>
          <a:ln>
            <a:noFill/>
          </a:ln>
        </p:spPr>
        <p:txBody>
          <a:bodyPr anchorCtr="0" anchor="t" bIns="0" lIns="0" spcFirstLastPara="1" rIns="0" wrap="square" tIns="16750">
            <a:noAutofit/>
          </a:bodyPr>
          <a:lstStyle/>
          <a:p>
            <a:pPr indent="0" lvl="0" marL="0" marR="0" rtl="0" algn="just">
              <a:lnSpc>
                <a:spcPct val="117545"/>
              </a:lnSpc>
              <a:spcBef>
                <a:spcPts val="0"/>
              </a:spcBef>
              <a:spcAft>
                <a:spcPts val="0"/>
              </a:spcAft>
              <a:buNone/>
            </a:pPr>
            <a:r>
              <a:rPr lang="en" sz="1500">
                <a:solidFill>
                  <a:srgbClr val="0365C0"/>
                </a:solidFill>
                <a:latin typeface="Arial"/>
                <a:ea typeface="Arial"/>
                <a:cs typeface="Arial"/>
                <a:sym typeface="Arial"/>
              </a:rPr>
              <a:t>functionD()  functionE()  functionF()  functionG()</a:t>
            </a:r>
            <a:endParaRPr sz="1500">
              <a:latin typeface="Arial"/>
              <a:ea typeface="Arial"/>
              <a:cs typeface="Arial"/>
              <a:sym typeface="Arial"/>
            </a:endParaRPr>
          </a:p>
        </p:txBody>
      </p:sp>
      <p:sp>
        <p:nvSpPr>
          <p:cNvPr id="834" name="Google Shape;834;p128"/>
          <p:cNvSpPr txBox="1"/>
          <p:nvPr/>
        </p:nvSpPr>
        <p:spPr>
          <a:xfrm>
            <a:off x="7448492"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835" name="Google Shape;835;p128"/>
          <p:cNvSpPr/>
          <p:nvPr/>
        </p:nvSpPr>
        <p:spPr>
          <a:xfrm>
            <a:off x="7847976" y="324024"/>
            <a:ext cx="528900" cy="528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36" name="Google Shape;836;p128"/>
          <p:cNvSpPr/>
          <p:nvPr/>
        </p:nvSpPr>
        <p:spPr>
          <a:xfrm>
            <a:off x="7862887"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37" name="Google Shape;837;p128"/>
          <p:cNvSpPr/>
          <p:nvPr/>
        </p:nvSpPr>
        <p:spPr>
          <a:xfrm>
            <a:off x="8183951" y="321011"/>
            <a:ext cx="181500" cy="1455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38" name="Google Shape;838;p128"/>
          <p:cNvSpPr/>
          <p:nvPr/>
        </p:nvSpPr>
        <p:spPr>
          <a:xfrm>
            <a:off x="7940620" y="441547"/>
            <a:ext cx="349500" cy="3216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39" name="Google Shape;839;p128"/>
          <p:cNvSpPr txBox="1"/>
          <p:nvPr/>
        </p:nvSpPr>
        <p:spPr>
          <a:xfrm>
            <a:off x="7940620"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840" name="Google Shape;840;p128"/>
          <p:cNvSpPr/>
          <p:nvPr/>
        </p:nvSpPr>
        <p:spPr>
          <a:xfrm>
            <a:off x="8354068" y="324024"/>
            <a:ext cx="528900" cy="5289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41" name="Google Shape;841;p128"/>
          <p:cNvSpPr/>
          <p:nvPr/>
        </p:nvSpPr>
        <p:spPr>
          <a:xfrm>
            <a:off x="8367712" y="324024"/>
            <a:ext cx="500100" cy="499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42" name="Google Shape;842;p128"/>
          <p:cNvSpPr/>
          <p:nvPr/>
        </p:nvSpPr>
        <p:spPr>
          <a:xfrm>
            <a:off x="8691562" y="321011"/>
            <a:ext cx="180000" cy="1455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43" name="Google Shape;843;p128"/>
          <p:cNvSpPr/>
          <p:nvPr/>
        </p:nvSpPr>
        <p:spPr>
          <a:xfrm>
            <a:off x="8446712" y="441547"/>
            <a:ext cx="349500" cy="3216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44" name="Google Shape;844;p128"/>
          <p:cNvSpPr txBox="1"/>
          <p:nvPr/>
        </p:nvSpPr>
        <p:spPr>
          <a:xfrm>
            <a:off x="8446712"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graphicFrame>
        <p:nvGraphicFramePr>
          <p:cNvPr id="845" name="Google Shape;845;p128"/>
          <p:cNvGraphicFramePr/>
          <p:nvPr/>
        </p:nvGraphicFramePr>
        <p:xfrm>
          <a:off x="7445244" y="981878"/>
          <a:ext cx="3000000" cy="3000000"/>
        </p:xfrm>
        <a:graphic>
          <a:graphicData uri="http://schemas.openxmlformats.org/drawingml/2006/table">
            <a:tbl>
              <a:tblPr bandRow="1" firstRow="1">
                <a:noFill/>
                <a:tableStyleId>{86380251-1022-4E59-A97C-39B196FD709A}</a:tableStyleId>
              </a:tblPr>
              <a:tblGrid>
                <a:gridCol w="177350"/>
                <a:gridCol w="177350"/>
                <a:gridCol w="177350"/>
                <a:gridCol w="177350"/>
              </a:tblGrid>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846" name="Google Shape;846;p128"/>
          <p:cNvGraphicFramePr/>
          <p:nvPr/>
        </p:nvGraphicFramePr>
        <p:xfrm>
          <a:off x="8305047" y="979049"/>
          <a:ext cx="3000000" cy="3000000"/>
        </p:xfrm>
        <a:graphic>
          <a:graphicData uri="http://schemas.openxmlformats.org/drawingml/2006/table">
            <a:tbl>
              <a:tblPr bandRow="1" firstRow="1">
                <a:noFill/>
                <a:tableStyleId>{86380251-1022-4E59-A97C-39B196FD709A}</a:tableStyleId>
              </a:tblPr>
              <a:tblGrid>
                <a:gridCol w="167225"/>
                <a:gridCol w="167225"/>
                <a:gridCol w="167225"/>
              </a:tblGrid>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847" name="Google Shape;847;p128"/>
          <p:cNvGraphicFramePr/>
          <p:nvPr/>
        </p:nvGraphicFramePr>
        <p:xfrm>
          <a:off x="7541571" y="1502334"/>
          <a:ext cx="3000000" cy="3000000"/>
        </p:xfrm>
        <a:graphic>
          <a:graphicData uri="http://schemas.openxmlformats.org/drawingml/2006/table">
            <a:tbl>
              <a:tblPr bandRow="1" firstRow="1">
                <a:noFill/>
                <a:tableStyleId>{86380251-1022-4E59-A97C-39B196FD709A}</a:tableStyleId>
              </a:tblPr>
              <a:tblGrid>
                <a:gridCol w="168950"/>
                <a:gridCol w="168950"/>
                <a:gridCol w="168950"/>
              </a:tblGrid>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848" name="Google Shape;848;p128"/>
          <p:cNvSpPr/>
          <p:nvPr/>
        </p:nvSpPr>
        <p:spPr>
          <a:xfrm>
            <a:off x="460718" y="72928"/>
            <a:ext cx="1862122" cy="3062605"/>
          </a:xfrm>
          <a:custGeom>
            <a:rect b="b" l="l" r="r" t="t"/>
            <a:pathLst>
              <a:path extrusionOk="0" h="6731000" w="4092575">
                <a:moveTo>
                  <a:pt x="938412" y="0"/>
                </a:moveTo>
                <a:lnTo>
                  <a:pt x="3154100" y="0"/>
                </a:lnTo>
                <a:lnTo>
                  <a:pt x="3224297" y="34"/>
                </a:lnTo>
                <a:lnTo>
                  <a:pt x="3288563" y="276"/>
                </a:lnTo>
                <a:lnTo>
                  <a:pt x="3347532" y="932"/>
                </a:lnTo>
                <a:lnTo>
                  <a:pt x="3401839" y="2211"/>
                </a:lnTo>
                <a:lnTo>
                  <a:pt x="3452122" y="4318"/>
                </a:lnTo>
                <a:lnTo>
                  <a:pt x="3499013" y="7462"/>
                </a:lnTo>
                <a:lnTo>
                  <a:pt x="3543150" y="11850"/>
                </a:lnTo>
                <a:lnTo>
                  <a:pt x="3585167" y="17689"/>
                </a:lnTo>
                <a:lnTo>
                  <a:pt x="3625699" y="25187"/>
                </a:lnTo>
                <a:lnTo>
                  <a:pt x="3665383" y="34550"/>
                </a:lnTo>
                <a:lnTo>
                  <a:pt x="3704852" y="45986"/>
                </a:lnTo>
                <a:lnTo>
                  <a:pt x="3751445" y="65310"/>
                </a:lnTo>
                <a:lnTo>
                  <a:pt x="3795814" y="88469"/>
                </a:lnTo>
                <a:lnTo>
                  <a:pt x="3837758" y="115263"/>
                </a:lnTo>
                <a:lnTo>
                  <a:pt x="3877074" y="145490"/>
                </a:lnTo>
                <a:lnTo>
                  <a:pt x="3913563" y="178949"/>
                </a:lnTo>
                <a:lnTo>
                  <a:pt x="3947021" y="215437"/>
                </a:lnTo>
                <a:lnTo>
                  <a:pt x="3977248" y="254754"/>
                </a:lnTo>
                <a:lnTo>
                  <a:pt x="4004042" y="296697"/>
                </a:lnTo>
                <a:lnTo>
                  <a:pt x="4027202" y="341066"/>
                </a:lnTo>
                <a:lnTo>
                  <a:pt x="4046526" y="387659"/>
                </a:lnTo>
                <a:lnTo>
                  <a:pt x="4057962" y="427131"/>
                </a:lnTo>
                <a:lnTo>
                  <a:pt x="4067325" y="466837"/>
                </a:lnTo>
                <a:lnTo>
                  <a:pt x="4074822" y="507429"/>
                </a:lnTo>
                <a:lnTo>
                  <a:pt x="4080661" y="549562"/>
                </a:lnTo>
                <a:lnTo>
                  <a:pt x="4085049" y="593890"/>
                </a:lnTo>
                <a:lnTo>
                  <a:pt x="4088193" y="641067"/>
                </a:lnTo>
                <a:lnTo>
                  <a:pt x="4090300" y="691747"/>
                </a:lnTo>
                <a:lnTo>
                  <a:pt x="4091579" y="746585"/>
                </a:lnTo>
                <a:lnTo>
                  <a:pt x="4092235" y="806234"/>
                </a:lnTo>
                <a:lnTo>
                  <a:pt x="4092477" y="871349"/>
                </a:lnTo>
                <a:lnTo>
                  <a:pt x="4092512" y="942584"/>
                </a:lnTo>
                <a:lnTo>
                  <a:pt x="4092512" y="5791998"/>
                </a:lnTo>
                <a:lnTo>
                  <a:pt x="4092477" y="5862195"/>
                </a:lnTo>
                <a:lnTo>
                  <a:pt x="4092235" y="5926461"/>
                </a:lnTo>
                <a:lnTo>
                  <a:pt x="4091579" y="5985430"/>
                </a:lnTo>
                <a:lnTo>
                  <a:pt x="4090300" y="6039738"/>
                </a:lnTo>
                <a:lnTo>
                  <a:pt x="4088193" y="6090020"/>
                </a:lnTo>
                <a:lnTo>
                  <a:pt x="4085049" y="6136912"/>
                </a:lnTo>
                <a:lnTo>
                  <a:pt x="4080661" y="6181049"/>
                </a:lnTo>
                <a:lnTo>
                  <a:pt x="4074822" y="6223066"/>
                </a:lnTo>
                <a:lnTo>
                  <a:pt x="4067325" y="6263598"/>
                </a:lnTo>
                <a:lnTo>
                  <a:pt x="4057962" y="6303281"/>
                </a:lnTo>
                <a:lnTo>
                  <a:pt x="4046526" y="6342751"/>
                </a:lnTo>
                <a:lnTo>
                  <a:pt x="4027202" y="6389344"/>
                </a:lnTo>
                <a:lnTo>
                  <a:pt x="4004042" y="6433713"/>
                </a:lnTo>
                <a:lnTo>
                  <a:pt x="3977248" y="6475656"/>
                </a:lnTo>
                <a:lnTo>
                  <a:pt x="3947021" y="6514973"/>
                </a:lnTo>
                <a:lnTo>
                  <a:pt x="3913563" y="6551461"/>
                </a:lnTo>
                <a:lnTo>
                  <a:pt x="3877074" y="6584919"/>
                </a:lnTo>
                <a:lnTo>
                  <a:pt x="3837758" y="6615146"/>
                </a:lnTo>
                <a:lnTo>
                  <a:pt x="3795814" y="6641941"/>
                </a:lnTo>
                <a:lnTo>
                  <a:pt x="3751445" y="6665100"/>
                </a:lnTo>
                <a:lnTo>
                  <a:pt x="3704852" y="6684424"/>
                </a:lnTo>
                <a:lnTo>
                  <a:pt x="3665380" y="6695860"/>
                </a:lnTo>
                <a:lnTo>
                  <a:pt x="3625674" y="6705223"/>
                </a:lnTo>
                <a:lnTo>
                  <a:pt x="3585082" y="6712721"/>
                </a:lnTo>
                <a:lnTo>
                  <a:pt x="3542950" y="6718560"/>
                </a:lnTo>
                <a:lnTo>
                  <a:pt x="3498622" y="6722947"/>
                </a:lnTo>
                <a:lnTo>
                  <a:pt x="3451444" y="6726092"/>
                </a:lnTo>
                <a:lnTo>
                  <a:pt x="3400764" y="6728199"/>
                </a:lnTo>
                <a:lnTo>
                  <a:pt x="3345926" y="6729477"/>
                </a:lnTo>
                <a:lnTo>
                  <a:pt x="3286277" y="6730134"/>
                </a:lnTo>
                <a:lnTo>
                  <a:pt x="3221162" y="6730376"/>
                </a:lnTo>
                <a:lnTo>
                  <a:pt x="3149928" y="6730410"/>
                </a:lnTo>
                <a:lnTo>
                  <a:pt x="938412" y="6730410"/>
                </a:lnTo>
                <a:lnTo>
                  <a:pt x="868214" y="6730376"/>
                </a:lnTo>
                <a:lnTo>
                  <a:pt x="803949" y="6730134"/>
                </a:lnTo>
                <a:lnTo>
                  <a:pt x="744980" y="6729477"/>
                </a:lnTo>
                <a:lnTo>
                  <a:pt x="690672" y="6728199"/>
                </a:lnTo>
                <a:lnTo>
                  <a:pt x="640390" y="6726092"/>
                </a:lnTo>
                <a:lnTo>
                  <a:pt x="593498" y="6722947"/>
                </a:lnTo>
                <a:lnTo>
                  <a:pt x="549361" y="6718560"/>
                </a:lnTo>
                <a:lnTo>
                  <a:pt x="507344" y="6712721"/>
                </a:lnTo>
                <a:lnTo>
                  <a:pt x="466812" y="6705223"/>
                </a:lnTo>
                <a:lnTo>
                  <a:pt x="427128" y="6695860"/>
                </a:lnTo>
                <a:lnTo>
                  <a:pt x="387659" y="6684424"/>
                </a:lnTo>
                <a:lnTo>
                  <a:pt x="341066" y="6665100"/>
                </a:lnTo>
                <a:lnTo>
                  <a:pt x="296697" y="6641941"/>
                </a:lnTo>
                <a:lnTo>
                  <a:pt x="254754" y="6615146"/>
                </a:lnTo>
                <a:lnTo>
                  <a:pt x="215437" y="6584919"/>
                </a:lnTo>
                <a:lnTo>
                  <a:pt x="178949" y="6551461"/>
                </a:lnTo>
                <a:lnTo>
                  <a:pt x="145490" y="6514973"/>
                </a:lnTo>
                <a:lnTo>
                  <a:pt x="115263" y="6475656"/>
                </a:lnTo>
                <a:lnTo>
                  <a:pt x="88469" y="6433713"/>
                </a:lnTo>
                <a:lnTo>
                  <a:pt x="65310" y="6389344"/>
                </a:lnTo>
                <a:lnTo>
                  <a:pt x="45986" y="6342751"/>
                </a:lnTo>
                <a:lnTo>
                  <a:pt x="34550" y="6303278"/>
                </a:lnTo>
                <a:lnTo>
                  <a:pt x="25187" y="6263573"/>
                </a:lnTo>
                <a:lnTo>
                  <a:pt x="17689" y="6222981"/>
                </a:lnTo>
                <a:lnTo>
                  <a:pt x="11850" y="6180848"/>
                </a:lnTo>
                <a:lnTo>
                  <a:pt x="7462" y="6136520"/>
                </a:lnTo>
                <a:lnTo>
                  <a:pt x="4318" y="6089343"/>
                </a:lnTo>
                <a:lnTo>
                  <a:pt x="2211" y="6038663"/>
                </a:lnTo>
                <a:lnTo>
                  <a:pt x="932" y="5983825"/>
                </a:lnTo>
                <a:lnTo>
                  <a:pt x="276" y="5924176"/>
                </a:lnTo>
                <a:lnTo>
                  <a:pt x="34" y="5859061"/>
                </a:lnTo>
                <a:lnTo>
                  <a:pt x="0" y="5787826"/>
                </a:lnTo>
                <a:lnTo>
                  <a:pt x="0" y="938412"/>
                </a:lnTo>
                <a:lnTo>
                  <a:pt x="34" y="868214"/>
                </a:lnTo>
                <a:lnTo>
                  <a:pt x="276" y="803949"/>
                </a:lnTo>
                <a:lnTo>
                  <a:pt x="932" y="744980"/>
                </a:lnTo>
                <a:lnTo>
                  <a:pt x="2211" y="690672"/>
                </a:lnTo>
                <a:lnTo>
                  <a:pt x="4318" y="640390"/>
                </a:lnTo>
                <a:lnTo>
                  <a:pt x="7462" y="593498"/>
                </a:lnTo>
                <a:lnTo>
                  <a:pt x="11850" y="549361"/>
                </a:lnTo>
                <a:lnTo>
                  <a:pt x="17689" y="507344"/>
                </a:lnTo>
                <a:lnTo>
                  <a:pt x="25187" y="466812"/>
                </a:lnTo>
                <a:lnTo>
                  <a:pt x="34550" y="427128"/>
                </a:lnTo>
                <a:lnTo>
                  <a:pt x="45986" y="387659"/>
                </a:lnTo>
                <a:lnTo>
                  <a:pt x="65310" y="341066"/>
                </a:lnTo>
                <a:lnTo>
                  <a:pt x="88469" y="296697"/>
                </a:lnTo>
                <a:lnTo>
                  <a:pt x="115263" y="254754"/>
                </a:lnTo>
                <a:lnTo>
                  <a:pt x="145490" y="215437"/>
                </a:lnTo>
                <a:lnTo>
                  <a:pt x="178949" y="178949"/>
                </a:lnTo>
                <a:lnTo>
                  <a:pt x="215437" y="145490"/>
                </a:lnTo>
                <a:lnTo>
                  <a:pt x="254754" y="115263"/>
                </a:lnTo>
                <a:lnTo>
                  <a:pt x="296697" y="88469"/>
                </a:lnTo>
                <a:lnTo>
                  <a:pt x="341066" y="65310"/>
                </a:lnTo>
                <a:lnTo>
                  <a:pt x="387659" y="45986"/>
                </a:lnTo>
                <a:lnTo>
                  <a:pt x="427131" y="34550"/>
                </a:lnTo>
                <a:lnTo>
                  <a:pt x="466837" y="25187"/>
                </a:lnTo>
                <a:lnTo>
                  <a:pt x="507429" y="17689"/>
                </a:lnTo>
                <a:lnTo>
                  <a:pt x="549562" y="11850"/>
                </a:lnTo>
                <a:lnTo>
                  <a:pt x="593890" y="7462"/>
                </a:lnTo>
                <a:lnTo>
                  <a:pt x="641067" y="4318"/>
                </a:lnTo>
                <a:lnTo>
                  <a:pt x="691747" y="2211"/>
                </a:lnTo>
                <a:lnTo>
                  <a:pt x="746585" y="932"/>
                </a:lnTo>
                <a:lnTo>
                  <a:pt x="806234" y="276"/>
                </a:lnTo>
                <a:lnTo>
                  <a:pt x="871349" y="34"/>
                </a:lnTo>
                <a:lnTo>
                  <a:pt x="942584" y="0"/>
                </a:lnTo>
                <a:lnTo>
                  <a:pt x="938412" y="0"/>
                </a:lnTo>
                <a:close/>
              </a:path>
            </a:pathLst>
          </a:custGeom>
          <a:noFill/>
          <a:ln cap="flat" cmpd="sng" w="52350">
            <a:solidFill>
              <a:srgbClr val="85888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49" name="Google Shape;849;p128"/>
          <p:cNvSpPr txBox="1"/>
          <p:nvPr/>
        </p:nvSpPr>
        <p:spPr>
          <a:xfrm>
            <a:off x="642937" y="4578694"/>
            <a:ext cx="1624500" cy="423000"/>
          </a:xfrm>
          <a:prstGeom prst="rect">
            <a:avLst/>
          </a:prstGeom>
          <a:noFill/>
          <a:ln>
            <a:noFill/>
          </a:ln>
        </p:spPr>
        <p:txBody>
          <a:bodyPr anchorCtr="0" anchor="t" bIns="0" lIns="0" spcFirstLastPara="1" rIns="0" wrap="square" tIns="7800">
            <a:noAutofit/>
          </a:bodyPr>
          <a:lstStyle/>
          <a:p>
            <a:pPr indent="0" lvl="0" marL="0" marR="0" rtl="0" algn="l">
              <a:lnSpc>
                <a:spcPct val="100000"/>
              </a:lnSpc>
              <a:spcBef>
                <a:spcPts val="0"/>
              </a:spcBef>
              <a:spcAft>
                <a:spcPts val="0"/>
              </a:spcAft>
              <a:buNone/>
            </a:pPr>
            <a:r>
              <a:rPr lang="en" sz="2700">
                <a:latin typeface="Questrial"/>
                <a:ea typeface="Questrial"/>
                <a:cs typeface="Questrial"/>
                <a:sym typeface="Questrial"/>
              </a:rPr>
              <a:t>Base R</a:t>
            </a:r>
            <a:endParaRPr sz="2700">
              <a:latin typeface="Questrial"/>
              <a:ea typeface="Questrial"/>
              <a:cs typeface="Questrial"/>
              <a:sym typeface="Questrial"/>
            </a:endParaRPr>
          </a:p>
        </p:txBody>
      </p:sp>
      <p:sp>
        <p:nvSpPr>
          <p:cNvPr id="850" name="Google Shape;850;p128"/>
          <p:cNvSpPr/>
          <p:nvPr/>
        </p:nvSpPr>
        <p:spPr>
          <a:xfrm>
            <a:off x="1206404" y="3119769"/>
            <a:ext cx="370402" cy="1359681"/>
          </a:xfrm>
          <a:custGeom>
            <a:rect b="b" l="l" r="r" t="t"/>
            <a:pathLst>
              <a:path extrusionOk="0" h="2988309" w="814070">
                <a:moveTo>
                  <a:pt x="813564" y="2418574"/>
                </a:moveTo>
                <a:lnTo>
                  <a:pt x="0" y="2418574"/>
                </a:lnTo>
                <a:lnTo>
                  <a:pt x="406782" y="2987897"/>
                </a:lnTo>
                <a:lnTo>
                  <a:pt x="813564" y="2418574"/>
                </a:lnTo>
                <a:close/>
              </a:path>
              <a:path extrusionOk="0" h="2988309" w="814070">
                <a:moveTo>
                  <a:pt x="603020" y="0"/>
                </a:moveTo>
                <a:lnTo>
                  <a:pt x="210543" y="0"/>
                </a:lnTo>
                <a:lnTo>
                  <a:pt x="210543" y="2418574"/>
                </a:lnTo>
                <a:lnTo>
                  <a:pt x="603020" y="2418574"/>
                </a:lnTo>
                <a:lnTo>
                  <a:pt x="603020" y="0"/>
                </a:lnTo>
                <a:close/>
              </a:path>
            </a:pathLst>
          </a:custGeom>
          <a:solidFill>
            <a:srgbClr val="797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854" name="Shape 854"/>
        <p:cNvGrpSpPr/>
        <p:nvPr/>
      </p:nvGrpSpPr>
      <p:grpSpPr>
        <a:xfrm>
          <a:off x="0" y="0"/>
          <a:ext cx="0" cy="0"/>
          <a:chOff x="0" y="0"/>
          <a:chExt cx="0" cy="0"/>
        </a:xfrm>
      </p:grpSpPr>
      <p:sp>
        <p:nvSpPr>
          <p:cNvPr id="855" name="Google Shape;855;p129"/>
          <p:cNvSpPr txBox="1"/>
          <p:nvPr/>
        </p:nvSpPr>
        <p:spPr>
          <a:xfrm>
            <a:off x="850886" y="4578694"/>
            <a:ext cx="1624500" cy="423000"/>
          </a:xfrm>
          <a:prstGeom prst="rect">
            <a:avLst/>
          </a:prstGeom>
          <a:noFill/>
          <a:ln>
            <a:noFill/>
          </a:ln>
        </p:spPr>
        <p:txBody>
          <a:bodyPr anchorCtr="0" anchor="t" bIns="0" lIns="0" spcFirstLastPara="1" rIns="0" wrap="square" tIns="7800">
            <a:noAutofit/>
          </a:bodyPr>
          <a:lstStyle/>
          <a:p>
            <a:pPr indent="0" lvl="0" marL="0" marR="0" rtl="0" algn="l">
              <a:lnSpc>
                <a:spcPct val="100000"/>
              </a:lnSpc>
              <a:spcBef>
                <a:spcPts val="0"/>
              </a:spcBef>
              <a:spcAft>
                <a:spcPts val="0"/>
              </a:spcAft>
              <a:buNone/>
            </a:pPr>
            <a:r>
              <a:rPr lang="en" sz="2700">
                <a:latin typeface="Questrial"/>
                <a:ea typeface="Questrial"/>
                <a:cs typeface="Questrial"/>
                <a:sym typeface="Questrial"/>
              </a:rPr>
              <a:t>Base R</a:t>
            </a:r>
            <a:endParaRPr sz="2700">
              <a:latin typeface="Questrial"/>
              <a:ea typeface="Questrial"/>
              <a:cs typeface="Questrial"/>
              <a:sym typeface="Questrial"/>
            </a:endParaRPr>
          </a:p>
        </p:txBody>
      </p:sp>
      <p:sp>
        <p:nvSpPr>
          <p:cNvPr id="856" name="Google Shape;856;p129"/>
          <p:cNvSpPr/>
          <p:nvPr/>
        </p:nvSpPr>
        <p:spPr>
          <a:xfrm>
            <a:off x="3335794" y="3776972"/>
            <a:ext cx="742537" cy="119037"/>
          </a:xfrm>
          <a:custGeom>
            <a:rect b="b" l="l" r="r" t="t"/>
            <a:pathLst>
              <a:path extrusionOk="0" h="261620" w="1631950">
                <a:moveTo>
                  <a:pt x="0" y="261071"/>
                </a:moveTo>
                <a:lnTo>
                  <a:pt x="1631696" y="261071"/>
                </a:lnTo>
                <a:lnTo>
                  <a:pt x="1631696" y="0"/>
                </a:lnTo>
                <a:lnTo>
                  <a:pt x="0" y="0"/>
                </a:lnTo>
                <a:lnTo>
                  <a:pt x="0" y="261071"/>
                </a:lnTo>
                <a:close/>
              </a:path>
            </a:pathLst>
          </a:custGeom>
          <a:solidFill>
            <a:srgbClr val="E0C2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57" name="Google Shape;857;p129"/>
          <p:cNvSpPr/>
          <p:nvPr/>
        </p:nvSpPr>
        <p:spPr>
          <a:xfrm>
            <a:off x="3936935" y="3895707"/>
            <a:ext cx="133772" cy="445522"/>
          </a:xfrm>
          <a:custGeom>
            <a:rect b="b" l="l" r="r" t="t"/>
            <a:pathLst>
              <a:path extrusionOk="0" h="979170" w="294004">
                <a:moveTo>
                  <a:pt x="0" y="979018"/>
                </a:moveTo>
                <a:lnTo>
                  <a:pt x="293706" y="979018"/>
                </a:lnTo>
                <a:lnTo>
                  <a:pt x="293706" y="0"/>
                </a:lnTo>
                <a:lnTo>
                  <a:pt x="0" y="0"/>
                </a:lnTo>
                <a:lnTo>
                  <a:pt x="0" y="979018"/>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58" name="Google Shape;858;p129"/>
          <p:cNvSpPr/>
          <p:nvPr/>
        </p:nvSpPr>
        <p:spPr>
          <a:xfrm>
            <a:off x="3191210" y="3774167"/>
            <a:ext cx="267833" cy="267256"/>
          </a:xfrm>
          <a:custGeom>
            <a:rect b="b" l="l" r="r" t="t"/>
            <a:pathLst>
              <a:path extrusionOk="0" h="587375" w="588645">
                <a:moveTo>
                  <a:pt x="312783" y="0"/>
                </a:moveTo>
                <a:lnTo>
                  <a:pt x="0" y="286613"/>
                </a:lnTo>
                <a:lnTo>
                  <a:pt x="275589" y="587366"/>
                </a:lnTo>
                <a:lnTo>
                  <a:pt x="588372" y="300753"/>
                </a:lnTo>
                <a:lnTo>
                  <a:pt x="312783" y="0"/>
                </a:lnTo>
                <a:close/>
              </a:path>
            </a:pathLst>
          </a:custGeom>
          <a:solidFill>
            <a:srgbClr val="E0C2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59" name="Google Shape;859;p129"/>
          <p:cNvSpPr/>
          <p:nvPr/>
        </p:nvSpPr>
        <p:spPr>
          <a:xfrm>
            <a:off x="3929513" y="4340965"/>
            <a:ext cx="141284" cy="119037"/>
          </a:xfrm>
          <a:custGeom>
            <a:rect b="b" l="l" r="r" t="t"/>
            <a:pathLst>
              <a:path extrusionOk="0" h="261620" w="310515">
                <a:moveTo>
                  <a:pt x="310023" y="0"/>
                </a:moveTo>
                <a:lnTo>
                  <a:pt x="0" y="0"/>
                </a:lnTo>
                <a:lnTo>
                  <a:pt x="0" y="261070"/>
                </a:lnTo>
                <a:lnTo>
                  <a:pt x="310023"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0" name="Google Shape;860;p129"/>
          <p:cNvSpPr/>
          <p:nvPr/>
        </p:nvSpPr>
        <p:spPr>
          <a:xfrm>
            <a:off x="3194786" y="3895707"/>
            <a:ext cx="742537" cy="564270"/>
          </a:xfrm>
          <a:custGeom>
            <a:rect b="b" l="l" r="r" t="t"/>
            <a:pathLst>
              <a:path extrusionOk="0" h="1240154" w="1631950">
                <a:moveTo>
                  <a:pt x="0" y="0"/>
                </a:moveTo>
                <a:lnTo>
                  <a:pt x="1631695" y="0"/>
                </a:lnTo>
                <a:lnTo>
                  <a:pt x="1631695" y="1240088"/>
                </a:lnTo>
                <a:lnTo>
                  <a:pt x="0" y="1240088"/>
                </a:lnTo>
                <a:lnTo>
                  <a:pt x="0"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1" name="Google Shape;861;p129"/>
          <p:cNvSpPr/>
          <p:nvPr/>
        </p:nvSpPr>
        <p:spPr>
          <a:xfrm>
            <a:off x="3692026" y="3910549"/>
            <a:ext cx="244800" cy="526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2" name="Google Shape;862;p129"/>
          <p:cNvSpPr/>
          <p:nvPr/>
        </p:nvSpPr>
        <p:spPr>
          <a:xfrm>
            <a:off x="3194786" y="3910549"/>
            <a:ext cx="244800" cy="5268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3" name="Google Shape;863;p129"/>
          <p:cNvSpPr/>
          <p:nvPr/>
        </p:nvSpPr>
        <p:spPr>
          <a:xfrm>
            <a:off x="3194786" y="3895707"/>
            <a:ext cx="742537" cy="445522"/>
          </a:xfrm>
          <a:custGeom>
            <a:rect b="b" l="l" r="r" t="t"/>
            <a:pathLst>
              <a:path extrusionOk="0" h="979170" w="1631950">
                <a:moveTo>
                  <a:pt x="1631695" y="0"/>
                </a:moveTo>
                <a:lnTo>
                  <a:pt x="0" y="0"/>
                </a:lnTo>
                <a:lnTo>
                  <a:pt x="815848" y="979017"/>
                </a:lnTo>
                <a:lnTo>
                  <a:pt x="1631695" y="0"/>
                </a:lnTo>
                <a:close/>
              </a:path>
            </a:pathLst>
          </a:custGeom>
          <a:solidFill>
            <a:srgbClr val="D9B38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4" name="Google Shape;864;p129"/>
          <p:cNvSpPr/>
          <p:nvPr/>
        </p:nvSpPr>
        <p:spPr>
          <a:xfrm>
            <a:off x="3929513" y="3791814"/>
            <a:ext cx="141284" cy="119037"/>
          </a:xfrm>
          <a:custGeom>
            <a:rect b="b" l="l" r="r" t="t"/>
            <a:pathLst>
              <a:path extrusionOk="0" h="261620" w="310515">
                <a:moveTo>
                  <a:pt x="310023" y="0"/>
                </a:moveTo>
                <a:lnTo>
                  <a:pt x="0" y="261070"/>
                </a:lnTo>
                <a:lnTo>
                  <a:pt x="310023" y="261070"/>
                </a:lnTo>
                <a:lnTo>
                  <a:pt x="310023"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5" name="Google Shape;865;p129"/>
          <p:cNvSpPr/>
          <p:nvPr/>
        </p:nvSpPr>
        <p:spPr>
          <a:xfrm>
            <a:off x="697853" y="333552"/>
            <a:ext cx="400200" cy="509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6" name="Google Shape;866;p129"/>
          <p:cNvSpPr/>
          <p:nvPr/>
        </p:nvSpPr>
        <p:spPr>
          <a:xfrm>
            <a:off x="642937"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7" name="Google Shape;867;p129"/>
          <p:cNvSpPr/>
          <p:nvPr/>
        </p:nvSpPr>
        <p:spPr>
          <a:xfrm>
            <a:off x="962364" y="321011"/>
            <a:ext cx="180600" cy="1455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8" name="Google Shape;868;p129"/>
          <p:cNvSpPr/>
          <p:nvPr/>
        </p:nvSpPr>
        <p:spPr>
          <a:xfrm>
            <a:off x="719030" y="441547"/>
            <a:ext cx="349500" cy="32160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69" name="Google Shape;869;p129"/>
          <p:cNvSpPr/>
          <p:nvPr/>
        </p:nvSpPr>
        <p:spPr>
          <a:xfrm>
            <a:off x="1118514" y="324024"/>
            <a:ext cx="528900" cy="52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70" name="Google Shape;870;p129"/>
          <p:cNvSpPr/>
          <p:nvPr/>
        </p:nvSpPr>
        <p:spPr>
          <a:xfrm>
            <a:off x="1133475"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71" name="Google Shape;871;p129"/>
          <p:cNvSpPr/>
          <p:nvPr/>
        </p:nvSpPr>
        <p:spPr>
          <a:xfrm>
            <a:off x="1454488" y="321011"/>
            <a:ext cx="181500" cy="1455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72" name="Google Shape;872;p129"/>
          <p:cNvSpPr/>
          <p:nvPr/>
        </p:nvSpPr>
        <p:spPr>
          <a:xfrm>
            <a:off x="1211155" y="441547"/>
            <a:ext cx="349500" cy="3216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73" name="Google Shape;873;p129"/>
          <p:cNvSpPr/>
          <p:nvPr/>
        </p:nvSpPr>
        <p:spPr>
          <a:xfrm>
            <a:off x="1624605" y="324024"/>
            <a:ext cx="528900" cy="52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74" name="Google Shape;874;p129"/>
          <p:cNvSpPr/>
          <p:nvPr/>
        </p:nvSpPr>
        <p:spPr>
          <a:xfrm>
            <a:off x="1638300"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75" name="Google Shape;875;p129"/>
          <p:cNvSpPr/>
          <p:nvPr/>
        </p:nvSpPr>
        <p:spPr>
          <a:xfrm>
            <a:off x="1962150" y="321011"/>
            <a:ext cx="180000" cy="1455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76" name="Google Shape;876;p129"/>
          <p:cNvSpPr/>
          <p:nvPr/>
        </p:nvSpPr>
        <p:spPr>
          <a:xfrm>
            <a:off x="1717247" y="441547"/>
            <a:ext cx="349500" cy="3216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77" name="Google Shape;877;p129"/>
          <p:cNvSpPr/>
          <p:nvPr/>
        </p:nvSpPr>
        <p:spPr>
          <a:xfrm>
            <a:off x="2941008" y="333552"/>
            <a:ext cx="400200" cy="509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78" name="Google Shape;878;p129"/>
          <p:cNvSpPr/>
          <p:nvPr/>
        </p:nvSpPr>
        <p:spPr>
          <a:xfrm>
            <a:off x="2886075"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79" name="Google Shape;879;p129"/>
          <p:cNvSpPr/>
          <p:nvPr/>
        </p:nvSpPr>
        <p:spPr>
          <a:xfrm>
            <a:off x="3205518" y="321011"/>
            <a:ext cx="180600" cy="1455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0" name="Google Shape;880;p129"/>
          <p:cNvSpPr/>
          <p:nvPr/>
        </p:nvSpPr>
        <p:spPr>
          <a:xfrm>
            <a:off x="2962185" y="441547"/>
            <a:ext cx="349500" cy="321600"/>
          </a:xfrm>
          <a:prstGeom prst="rect">
            <a:avLst/>
          </a:prstGeom>
          <a:blipFill rotWithShape="1">
            <a:blip r:embed="rId1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1" name="Google Shape;881;p129"/>
          <p:cNvSpPr txBox="1"/>
          <p:nvPr/>
        </p:nvSpPr>
        <p:spPr>
          <a:xfrm>
            <a:off x="2908873" y="1889566"/>
            <a:ext cx="1269000" cy="911700"/>
          </a:xfrm>
          <a:prstGeom prst="rect">
            <a:avLst/>
          </a:prstGeom>
          <a:noFill/>
          <a:ln>
            <a:noFill/>
          </a:ln>
        </p:spPr>
        <p:txBody>
          <a:bodyPr anchorCtr="0" anchor="t" bIns="0" lIns="0" spcFirstLastPara="1" rIns="0" wrap="square" tIns="16750">
            <a:noAutofit/>
          </a:bodyPr>
          <a:lstStyle/>
          <a:p>
            <a:pPr indent="0" lvl="0" marL="0" marR="0" rtl="0" algn="just">
              <a:lnSpc>
                <a:spcPct val="117545"/>
              </a:lnSpc>
              <a:spcBef>
                <a:spcPts val="0"/>
              </a:spcBef>
              <a:spcAft>
                <a:spcPts val="0"/>
              </a:spcAft>
              <a:buNone/>
            </a:pPr>
            <a:r>
              <a:rPr lang="en" sz="1500">
                <a:solidFill>
                  <a:srgbClr val="0365C0"/>
                </a:solidFill>
                <a:latin typeface="Arial"/>
                <a:ea typeface="Arial"/>
                <a:cs typeface="Arial"/>
                <a:sym typeface="Arial"/>
              </a:rPr>
              <a:t>function5()  function6()  function7()  function8()</a:t>
            </a:r>
            <a:endParaRPr sz="1500">
              <a:latin typeface="Arial"/>
              <a:ea typeface="Arial"/>
              <a:cs typeface="Arial"/>
              <a:sym typeface="Arial"/>
            </a:endParaRPr>
          </a:p>
        </p:txBody>
      </p:sp>
      <p:sp>
        <p:nvSpPr>
          <p:cNvPr id="882" name="Google Shape;882;p129"/>
          <p:cNvSpPr txBox="1"/>
          <p:nvPr/>
        </p:nvSpPr>
        <p:spPr>
          <a:xfrm>
            <a:off x="2962185"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883" name="Google Shape;883;p129"/>
          <p:cNvSpPr/>
          <p:nvPr/>
        </p:nvSpPr>
        <p:spPr>
          <a:xfrm>
            <a:off x="3361668" y="324024"/>
            <a:ext cx="528900" cy="52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4" name="Google Shape;884;p129"/>
          <p:cNvSpPr/>
          <p:nvPr/>
        </p:nvSpPr>
        <p:spPr>
          <a:xfrm>
            <a:off x="3376612"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5" name="Google Shape;885;p129"/>
          <p:cNvSpPr/>
          <p:nvPr/>
        </p:nvSpPr>
        <p:spPr>
          <a:xfrm>
            <a:off x="3697643" y="321011"/>
            <a:ext cx="181500" cy="1455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6" name="Google Shape;886;p129"/>
          <p:cNvSpPr/>
          <p:nvPr/>
        </p:nvSpPr>
        <p:spPr>
          <a:xfrm>
            <a:off x="3454310" y="441547"/>
            <a:ext cx="349500" cy="321600"/>
          </a:xfrm>
          <a:prstGeom prst="rect">
            <a:avLst/>
          </a:prstGeom>
          <a:blipFill rotWithShape="1">
            <a:blip r:embed="rId1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7" name="Google Shape;887;p129"/>
          <p:cNvSpPr txBox="1"/>
          <p:nvPr/>
        </p:nvSpPr>
        <p:spPr>
          <a:xfrm>
            <a:off x="3454310"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888" name="Google Shape;888;p129"/>
          <p:cNvSpPr/>
          <p:nvPr/>
        </p:nvSpPr>
        <p:spPr>
          <a:xfrm>
            <a:off x="3867760" y="324024"/>
            <a:ext cx="528900" cy="52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89" name="Google Shape;889;p129"/>
          <p:cNvSpPr/>
          <p:nvPr/>
        </p:nvSpPr>
        <p:spPr>
          <a:xfrm>
            <a:off x="3881437"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90" name="Google Shape;890;p129"/>
          <p:cNvSpPr/>
          <p:nvPr/>
        </p:nvSpPr>
        <p:spPr>
          <a:xfrm>
            <a:off x="4205287" y="321011"/>
            <a:ext cx="180000" cy="1455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91" name="Google Shape;891;p129"/>
          <p:cNvSpPr/>
          <p:nvPr/>
        </p:nvSpPr>
        <p:spPr>
          <a:xfrm>
            <a:off x="3960401" y="441547"/>
            <a:ext cx="349500" cy="321600"/>
          </a:xfrm>
          <a:prstGeom prst="rect">
            <a:avLst/>
          </a:prstGeom>
          <a:blipFill rotWithShape="1">
            <a:blip r:embed="rId1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92" name="Google Shape;892;p129"/>
          <p:cNvSpPr txBox="1"/>
          <p:nvPr/>
        </p:nvSpPr>
        <p:spPr>
          <a:xfrm>
            <a:off x="3960401"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graphicFrame>
        <p:nvGraphicFramePr>
          <p:cNvPr id="893" name="Google Shape;893;p129"/>
          <p:cNvGraphicFramePr/>
          <p:nvPr/>
        </p:nvGraphicFramePr>
        <p:xfrm>
          <a:off x="2958934" y="981878"/>
          <a:ext cx="3000000" cy="3000000"/>
        </p:xfrm>
        <a:graphic>
          <a:graphicData uri="http://schemas.openxmlformats.org/drawingml/2006/table">
            <a:tbl>
              <a:tblPr bandRow="1" firstRow="1">
                <a:noFill/>
                <a:tableStyleId>{86380251-1022-4E59-A97C-39B196FD709A}</a:tableStyleId>
              </a:tblPr>
              <a:tblGrid>
                <a:gridCol w="177350"/>
                <a:gridCol w="177350"/>
                <a:gridCol w="177350"/>
                <a:gridCol w="177350"/>
              </a:tblGrid>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894" name="Google Shape;894;p129"/>
          <p:cNvGraphicFramePr/>
          <p:nvPr/>
        </p:nvGraphicFramePr>
        <p:xfrm>
          <a:off x="3818737" y="979049"/>
          <a:ext cx="3000000" cy="3000000"/>
        </p:xfrm>
        <a:graphic>
          <a:graphicData uri="http://schemas.openxmlformats.org/drawingml/2006/table">
            <a:tbl>
              <a:tblPr bandRow="1" firstRow="1">
                <a:noFill/>
                <a:tableStyleId>{86380251-1022-4E59-A97C-39B196FD709A}</a:tableStyleId>
              </a:tblPr>
              <a:tblGrid>
                <a:gridCol w="168950"/>
                <a:gridCol w="168950"/>
                <a:gridCol w="168950"/>
              </a:tblGrid>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895" name="Google Shape;895;p129"/>
          <p:cNvGraphicFramePr/>
          <p:nvPr/>
        </p:nvGraphicFramePr>
        <p:xfrm>
          <a:off x="3055262" y="1502334"/>
          <a:ext cx="3000000" cy="3000000"/>
        </p:xfrm>
        <a:graphic>
          <a:graphicData uri="http://schemas.openxmlformats.org/drawingml/2006/table">
            <a:tbl>
              <a:tblPr bandRow="1" firstRow="1">
                <a:noFill/>
                <a:tableStyleId>{86380251-1022-4E59-A97C-39B196FD709A}</a:tableStyleId>
              </a:tblPr>
              <a:tblGrid>
                <a:gridCol w="168950"/>
                <a:gridCol w="168950"/>
                <a:gridCol w="168950"/>
              </a:tblGrid>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896" name="Google Shape;896;p129"/>
          <p:cNvSpPr/>
          <p:nvPr/>
        </p:nvSpPr>
        <p:spPr>
          <a:xfrm>
            <a:off x="5184160" y="333552"/>
            <a:ext cx="400200" cy="509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97" name="Google Shape;897;p129"/>
          <p:cNvSpPr/>
          <p:nvPr/>
        </p:nvSpPr>
        <p:spPr>
          <a:xfrm>
            <a:off x="5129212"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98" name="Google Shape;898;p129"/>
          <p:cNvSpPr/>
          <p:nvPr/>
        </p:nvSpPr>
        <p:spPr>
          <a:xfrm>
            <a:off x="5448671" y="321011"/>
            <a:ext cx="180600" cy="1455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899" name="Google Shape;899;p129"/>
          <p:cNvSpPr/>
          <p:nvPr/>
        </p:nvSpPr>
        <p:spPr>
          <a:xfrm>
            <a:off x="5205341" y="441547"/>
            <a:ext cx="349500" cy="321600"/>
          </a:xfrm>
          <a:prstGeom prst="rect">
            <a:avLst/>
          </a:prstGeom>
          <a:blipFill rotWithShape="1">
            <a:blip r:embed="rId1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00" name="Google Shape;900;p129"/>
          <p:cNvSpPr txBox="1"/>
          <p:nvPr/>
        </p:nvSpPr>
        <p:spPr>
          <a:xfrm>
            <a:off x="5152011" y="1889566"/>
            <a:ext cx="1269000" cy="911700"/>
          </a:xfrm>
          <a:prstGeom prst="rect">
            <a:avLst/>
          </a:prstGeom>
          <a:noFill/>
          <a:ln>
            <a:noFill/>
          </a:ln>
        </p:spPr>
        <p:txBody>
          <a:bodyPr anchorCtr="0" anchor="t" bIns="0" lIns="0" spcFirstLastPara="1" rIns="0" wrap="square" tIns="16750">
            <a:noAutofit/>
          </a:bodyPr>
          <a:lstStyle/>
          <a:p>
            <a:pPr indent="0" lvl="0" marL="0" marR="0" rtl="0" algn="just">
              <a:lnSpc>
                <a:spcPct val="117545"/>
              </a:lnSpc>
              <a:spcBef>
                <a:spcPts val="0"/>
              </a:spcBef>
              <a:spcAft>
                <a:spcPts val="0"/>
              </a:spcAft>
              <a:buNone/>
            </a:pPr>
            <a:r>
              <a:rPr lang="en" sz="1500">
                <a:solidFill>
                  <a:srgbClr val="0365C0"/>
                </a:solidFill>
                <a:latin typeface="Arial"/>
                <a:ea typeface="Arial"/>
                <a:cs typeface="Arial"/>
                <a:sym typeface="Arial"/>
              </a:rPr>
              <a:t>function9()  functionA()  functionB()  functionC()</a:t>
            </a:r>
            <a:endParaRPr sz="1500">
              <a:latin typeface="Arial"/>
              <a:ea typeface="Arial"/>
              <a:cs typeface="Arial"/>
              <a:sym typeface="Arial"/>
            </a:endParaRPr>
          </a:p>
        </p:txBody>
      </p:sp>
      <p:sp>
        <p:nvSpPr>
          <p:cNvPr id="901" name="Google Shape;901;p129"/>
          <p:cNvSpPr txBox="1"/>
          <p:nvPr/>
        </p:nvSpPr>
        <p:spPr>
          <a:xfrm>
            <a:off x="5205341"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902" name="Google Shape;902;p129"/>
          <p:cNvSpPr/>
          <p:nvPr/>
        </p:nvSpPr>
        <p:spPr>
          <a:xfrm>
            <a:off x="5604824" y="324024"/>
            <a:ext cx="528900" cy="52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03" name="Google Shape;903;p129"/>
          <p:cNvSpPr/>
          <p:nvPr/>
        </p:nvSpPr>
        <p:spPr>
          <a:xfrm>
            <a:off x="5619750"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04" name="Google Shape;904;p129"/>
          <p:cNvSpPr/>
          <p:nvPr/>
        </p:nvSpPr>
        <p:spPr>
          <a:xfrm>
            <a:off x="5940800" y="321011"/>
            <a:ext cx="181500" cy="1455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05" name="Google Shape;905;p129"/>
          <p:cNvSpPr/>
          <p:nvPr/>
        </p:nvSpPr>
        <p:spPr>
          <a:xfrm>
            <a:off x="5697464" y="441547"/>
            <a:ext cx="349500" cy="321600"/>
          </a:xfrm>
          <a:prstGeom prst="rect">
            <a:avLst/>
          </a:prstGeom>
          <a:blipFill rotWithShape="1">
            <a:blip r:embed="rId1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06" name="Google Shape;906;p129"/>
          <p:cNvSpPr txBox="1"/>
          <p:nvPr/>
        </p:nvSpPr>
        <p:spPr>
          <a:xfrm>
            <a:off x="5697464"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907" name="Google Shape;907;p129"/>
          <p:cNvSpPr/>
          <p:nvPr/>
        </p:nvSpPr>
        <p:spPr>
          <a:xfrm>
            <a:off x="6110916" y="324024"/>
            <a:ext cx="528900" cy="52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08" name="Google Shape;908;p129"/>
          <p:cNvSpPr/>
          <p:nvPr/>
        </p:nvSpPr>
        <p:spPr>
          <a:xfrm>
            <a:off x="6124574"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09" name="Google Shape;909;p129"/>
          <p:cNvSpPr/>
          <p:nvPr/>
        </p:nvSpPr>
        <p:spPr>
          <a:xfrm>
            <a:off x="6448425" y="321011"/>
            <a:ext cx="180000" cy="1455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10" name="Google Shape;910;p129"/>
          <p:cNvSpPr/>
          <p:nvPr/>
        </p:nvSpPr>
        <p:spPr>
          <a:xfrm>
            <a:off x="6203556" y="441547"/>
            <a:ext cx="349500" cy="3216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11" name="Google Shape;911;p129"/>
          <p:cNvSpPr txBox="1"/>
          <p:nvPr/>
        </p:nvSpPr>
        <p:spPr>
          <a:xfrm>
            <a:off x="6203556"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graphicFrame>
        <p:nvGraphicFramePr>
          <p:cNvPr id="912" name="Google Shape;912;p129"/>
          <p:cNvGraphicFramePr/>
          <p:nvPr/>
        </p:nvGraphicFramePr>
        <p:xfrm>
          <a:off x="5202088" y="981878"/>
          <a:ext cx="3000000" cy="3000000"/>
        </p:xfrm>
        <a:graphic>
          <a:graphicData uri="http://schemas.openxmlformats.org/drawingml/2006/table">
            <a:tbl>
              <a:tblPr bandRow="1" firstRow="1">
                <a:noFill/>
                <a:tableStyleId>{86380251-1022-4E59-A97C-39B196FD709A}</a:tableStyleId>
              </a:tblPr>
              <a:tblGrid>
                <a:gridCol w="177350"/>
                <a:gridCol w="177350"/>
                <a:gridCol w="177350"/>
                <a:gridCol w="177350"/>
              </a:tblGrid>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913" name="Google Shape;913;p129"/>
          <p:cNvGraphicFramePr/>
          <p:nvPr/>
        </p:nvGraphicFramePr>
        <p:xfrm>
          <a:off x="6061891" y="979049"/>
          <a:ext cx="3000000" cy="3000000"/>
        </p:xfrm>
        <a:graphic>
          <a:graphicData uri="http://schemas.openxmlformats.org/drawingml/2006/table">
            <a:tbl>
              <a:tblPr bandRow="1" firstRow="1">
                <a:noFill/>
                <a:tableStyleId>{86380251-1022-4E59-A97C-39B196FD709A}</a:tableStyleId>
              </a:tblPr>
              <a:tblGrid>
                <a:gridCol w="167225"/>
                <a:gridCol w="167225"/>
                <a:gridCol w="167225"/>
              </a:tblGrid>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914" name="Google Shape;914;p129"/>
          <p:cNvGraphicFramePr/>
          <p:nvPr/>
        </p:nvGraphicFramePr>
        <p:xfrm>
          <a:off x="5298415" y="1502334"/>
          <a:ext cx="3000000" cy="3000000"/>
        </p:xfrm>
        <a:graphic>
          <a:graphicData uri="http://schemas.openxmlformats.org/drawingml/2006/table">
            <a:tbl>
              <a:tblPr bandRow="1" firstRow="1">
                <a:noFill/>
                <a:tableStyleId>{86380251-1022-4E59-A97C-39B196FD709A}</a:tableStyleId>
              </a:tblPr>
              <a:tblGrid>
                <a:gridCol w="168950"/>
                <a:gridCol w="168950"/>
                <a:gridCol w="168950"/>
              </a:tblGrid>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915" name="Google Shape;915;p129"/>
          <p:cNvSpPr/>
          <p:nvPr/>
        </p:nvSpPr>
        <p:spPr>
          <a:xfrm>
            <a:off x="7427317" y="333552"/>
            <a:ext cx="400200" cy="5097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16" name="Google Shape;916;p129"/>
          <p:cNvSpPr/>
          <p:nvPr/>
        </p:nvSpPr>
        <p:spPr>
          <a:xfrm>
            <a:off x="7372350"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17" name="Google Shape;917;p129"/>
          <p:cNvSpPr/>
          <p:nvPr/>
        </p:nvSpPr>
        <p:spPr>
          <a:xfrm>
            <a:off x="7691828" y="321011"/>
            <a:ext cx="180600" cy="1455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18" name="Google Shape;918;p129"/>
          <p:cNvSpPr/>
          <p:nvPr/>
        </p:nvSpPr>
        <p:spPr>
          <a:xfrm>
            <a:off x="7448492" y="441547"/>
            <a:ext cx="349500" cy="321600"/>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19" name="Google Shape;919;p129"/>
          <p:cNvSpPr txBox="1"/>
          <p:nvPr/>
        </p:nvSpPr>
        <p:spPr>
          <a:xfrm>
            <a:off x="7395148" y="1889566"/>
            <a:ext cx="1269000" cy="911700"/>
          </a:xfrm>
          <a:prstGeom prst="rect">
            <a:avLst/>
          </a:prstGeom>
          <a:noFill/>
          <a:ln>
            <a:noFill/>
          </a:ln>
        </p:spPr>
        <p:txBody>
          <a:bodyPr anchorCtr="0" anchor="t" bIns="0" lIns="0" spcFirstLastPara="1" rIns="0" wrap="square" tIns="16750">
            <a:noAutofit/>
          </a:bodyPr>
          <a:lstStyle/>
          <a:p>
            <a:pPr indent="0" lvl="0" marL="0" marR="0" rtl="0" algn="just">
              <a:lnSpc>
                <a:spcPct val="117545"/>
              </a:lnSpc>
              <a:spcBef>
                <a:spcPts val="0"/>
              </a:spcBef>
              <a:spcAft>
                <a:spcPts val="0"/>
              </a:spcAft>
              <a:buNone/>
            </a:pPr>
            <a:r>
              <a:rPr lang="en" sz="1500">
                <a:solidFill>
                  <a:srgbClr val="0365C0"/>
                </a:solidFill>
                <a:latin typeface="Arial"/>
                <a:ea typeface="Arial"/>
                <a:cs typeface="Arial"/>
                <a:sym typeface="Arial"/>
              </a:rPr>
              <a:t>functionD()  functionE()  functionF()  functionG()</a:t>
            </a:r>
            <a:endParaRPr sz="1500">
              <a:latin typeface="Arial"/>
              <a:ea typeface="Arial"/>
              <a:cs typeface="Arial"/>
              <a:sym typeface="Arial"/>
            </a:endParaRPr>
          </a:p>
        </p:txBody>
      </p:sp>
      <p:sp>
        <p:nvSpPr>
          <p:cNvPr id="920" name="Google Shape;920;p129"/>
          <p:cNvSpPr txBox="1"/>
          <p:nvPr/>
        </p:nvSpPr>
        <p:spPr>
          <a:xfrm>
            <a:off x="7448492"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921" name="Google Shape;921;p129"/>
          <p:cNvSpPr/>
          <p:nvPr/>
        </p:nvSpPr>
        <p:spPr>
          <a:xfrm>
            <a:off x="7847976" y="324024"/>
            <a:ext cx="528900" cy="52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22" name="Google Shape;922;p129"/>
          <p:cNvSpPr/>
          <p:nvPr/>
        </p:nvSpPr>
        <p:spPr>
          <a:xfrm>
            <a:off x="7862887"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23" name="Google Shape;923;p129"/>
          <p:cNvSpPr/>
          <p:nvPr/>
        </p:nvSpPr>
        <p:spPr>
          <a:xfrm>
            <a:off x="8183951" y="321011"/>
            <a:ext cx="181500" cy="145500"/>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24" name="Google Shape;924;p129"/>
          <p:cNvSpPr/>
          <p:nvPr/>
        </p:nvSpPr>
        <p:spPr>
          <a:xfrm>
            <a:off x="7940620" y="441547"/>
            <a:ext cx="349500" cy="321600"/>
          </a:xfrm>
          <a:prstGeom prst="rect">
            <a:avLst/>
          </a:prstGeom>
          <a:blipFill rotWithShape="1">
            <a:blip r:embed="rId18">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25" name="Google Shape;925;p129"/>
          <p:cNvSpPr txBox="1"/>
          <p:nvPr/>
        </p:nvSpPr>
        <p:spPr>
          <a:xfrm>
            <a:off x="7940620"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sp>
        <p:nvSpPr>
          <p:cNvPr id="926" name="Google Shape;926;p129"/>
          <p:cNvSpPr/>
          <p:nvPr/>
        </p:nvSpPr>
        <p:spPr>
          <a:xfrm>
            <a:off x="8354068" y="324024"/>
            <a:ext cx="528900" cy="528900"/>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27" name="Google Shape;927;p129"/>
          <p:cNvSpPr/>
          <p:nvPr/>
        </p:nvSpPr>
        <p:spPr>
          <a:xfrm>
            <a:off x="8367712" y="324024"/>
            <a:ext cx="500100" cy="499800"/>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28" name="Google Shape;928;p129"/>
          <p:cNvSpPr/>
          <p:nvPr/>
        </p:nvSpPr>
        <p:spPr>
          <a:xfrm>
            <a:off x="8691562" y="321011"/>
            <a:ext cx="180000" cy="14550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29" name="Google Shape;929;p129"/>
          <p:cNvSpPr/>
          <p:nvPr/>
        </p:nvSpPr>
        <p:spPr>
          <a:xfrm>
            <a:off x="8446712" y="441547"/>
            <a:ext cx="349500" cy="321600"/>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30" name="Google Shape;930;p129"/>
          <p:cNvSpPr txBox="1"/>
          <p:nvPr/>
        </p:nvSpPr>
        <p:spPr>
          <a:xfrm>
            <a:off x="8446712" y="494251"/>
            <a:ext cx="349800" cy="154500"/>
          </a:xfrm>
          <a:prstGeom prst="rect">
            <a:avLst/>
          </a:prstGeom>
          <a:noFill/>
          <a:ln>
            <a:noFill/>
          </a:ln>
        </p:spPr>
        <p:txBody>
          <a:bodyPr anchorCtr="0" anchor="t" bIns="0" lIns="0" spcFirstLastPara="1" rIns="0" wrap="square" tIns="6350">
            <a:noAutofit/>
          </a:bodyPr>
          <a:lstStyle/>
          <a:p>
            <a:pPr indent="0" lvl="0" marL="63500" marR="0" rtl="0" algn="l">
              <a:lnSpc>
                <a:spcPct val="100000"/>
              </a:lnSpc>
              <a:spcBef>
                <a:spcPts val="0"/>
              </a:spcBef>
              <a:spcAft>
                <a:spcPts val="0"/>
              </a:spcAft>
              <a:buNone/>
            </a:pPr>
            <a:r>
              <a:rPr lang="en" sz="900">
                <a:solidFill>
                  <a:srgbClr val="53585F"/>
                </a:solidFill>
                <a:latin typeface="Helvetica Neue"/>
                <a:ea typeface="Helvetica Neue"/>
                <a:cs typeface="Helvetica Neue"/>
                <a:sym typeface="Helvetica Neue"/>
              </a:rPr>
              <a:t>help</a:t>
            </a:r>
            <a:endParaRPr sz="900">
              <a:latin typeface="Helvetica Neue"/>
              <a:ea typeface="Helvetica Neue"/>
              <a:cs typeface="Helvetica Neue"/>
              <a:sym typeface="Helvetica Neue"/>
            </a:endParaRPr>
          </a:p>
        </p:txBody>
      </p:sp>
      <p:graphicFrame>
        <p:nvGraphicFramePr>
          <p:cNvPr id="931" name="Google Shape;931;p129"/>
          <p:cNvGraphicFramePr/>
          <p:nvPr/>
        </p:nvGraphicFramePr>
        <p:xfrm>
          <a:off x="7445244" y="981878"/>
          <a:ext cx="3000000" cy="3000000"/>
        </p:xfrm>
        <a:graphic>
          <a:graphicData uri="http://schemas.openxmlformats.org/drawingml/2006/table">
            <a:tbl>
              <a:tblPr bandRow="1" firstRow="1">
                <a:noFill/>
                <a:tableStyleId>{86380251-1022-4E59-A97C-39B196FD709A}</a:tableStyleId>
              </a:tblPr>
              <a:tblGrid>
                <a:gridCol w="177350"/>
                <a:gridCol w="177350"/>
                <a:gridCol w="177350"/>
                <a:gridCol w="177350"/>
              </a:tblGrid>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1425">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932" name="Google Shape;932;p129"/>
          <p:cNvGraphicFramePr/>
          <p:nvPr/>
        </p:nvGraphicFramePr>
        <p:xfrm>
          <a:off x="8305047" y="979049"/>
          <a:ext cx="3000000" cy="3000000"/>
        </p:xfrm>
        <a:graphic>
          <a:graphicData uri="http://schemas.openxmlformats.org/drawingml/2006/table">
            <a:tbl>
              <a:tblPr bandRow="1" firstRow="1">
                <a:noFill/>
                <a:tableStyleId>{86380251-1022-4E59-A97C-39B196FD709A}</a:tableStyleId>
              </a:tblPr>
              <a:tblGrid>
                <a:gridCol w="167225"/>
                <a:gridCol w="167225"/>
                <a:gridCol w="167225"/>
              </a:tblGrid>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545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graphicFrame>
        <p:nvGraphicFramePr>
          <p:cNvPr id="933" name="Google Shape;933;p129"/>
          <p:cNvGraphicFramePr/>
          <p:nvPr/>
        </p:nvGraphicFramePr>
        <p:xfrm>
          <a:off x="7541571" y="1502334"/>
          <a:ext cx="3000000" cy="3000000"/>
        </p:xfrm>
        <a:graphic>
          <a:graphicData uri="http://schemas.openxmlformats.org/drawingml/2006/table">
            <a:tbl>
              <a:tblPr bandRow="1" firstRow="1">
                <a:noFill/>
                <a:tableStyleId>{86380251-1022-4E59-A97C-39B196FD709A}</a:tableStyleId>
              </a:tblPr>
              <a:tblGrid>
                <a:gridCol w="168950"/>
                <a:gridCol w="168950"/>
                <a:gridCol w="168950"/>
              </a:tblGrid>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365C0"/>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r h="73600">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c>
                  <a:txBody>
                    <a:bodyPr/>
                    <a:lstStyle/>
                    <a:p>
                      <a:pPr indent="0" lvl="0" marL="0" marR="0" rtl="0" algn="l">
                        <a:lnSpc>
                          <a:spcPct val="100000"/>
                        </a:lnSpc>
                        <a:spcBef>
                          <a:spcPts val="0"/>
                        </a:spcBef>
                        <a:spcAft>
                          <a:spcPts val="0"/>
                        </a:spcAft>
                        <a:buNone/>
                      </a:pPr>
                      <a:r>
                        <a:t/>
                      </a:r>
                      <a:endParaRPr sz="400" u="none" cap="none" strike="noStrike">
                        <a:latin typeface="Times New Roman"/>
                        <a:ea typeface="Times New Roman"/>
                        <a:cs typeface="Times New Roman"/>
                        <a:sym typeface="Times New Roman"/>
                      </a:endParaRPr>
                    </a:p>
                  </a:txBody>
                  <a:tcPr marT="0" marB="0" marR="0" marL="0">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78AAD6"/>
                    </a:solidFill>
                  </a:tcPr>
                </a:tc>
              </a:tr>
            </a:tbl>
          </a:graphicData>
        </a:graphic>
      </p:graphicFrame>
      <p:sp>
        <p:nvSpPr>
          <p:cNvPr id="934" name="Google Shape;934;p129"/>
          <p:cNvSpPr/>
          <p:nvPr/>
        </p:nvSpPr>
        <p:spPr>
          <a:xfrm>
            <a:off x="5578949" y="3776972"/>
            <a:ext cx="742537" cy="564270"/>
          </a:xfrm>
          <a:custGeom>
            <a:rect b="b" l="l" r="r" t="t"/>
            <a:pathLst>
              <a:path extrusionOk="0" h="1240154" w="1631950">
                <a:moveTo>
                  <a:pt x="0" y="0"/>
                </a:moveTo>
                <a:lnTo>
                  <a:pt x="1631699" y="0"/>
                </a:lnTo>
                <a:lnTo>
                  <a:pt x="1631699" y="1240089"/>
                </a:lnTo>
                <a:lnTo>
                  <a:pt x="0" y="1240089"/>
                </a:lnTo>
                <a:lnTo>
                  <a:pt x="0" y="0"/>
                </a:lnTo>
                <a:close/>
              </a:path>
            </a:pathLst>
          </a:custGeom>
          <a:solidFill>
            <a:srgbClr val="E0C2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35" name="Google Shape;935;p129"/>
          <p:cNvSpPr/>
          <p:nvPr/>
        </p:nvSpPr>
        <p:spPr>
          <a:xfrm>
            <a:off x="6180091" y="3895707"/>
            <a:ext cx="133772" cy="445522"/>
          </a:xfrm>
          <a:custGeom>
            <a:rect b="b" l="l" r="r" t="t"/>
            <a:pathLst>
              <a:path extrusionOk="0" h="979170" w="294005">
                <a:moveTo>
                  <a:pt x="0" y="979018"/>
                </a:moveTo>
                <a:lnTo>
                  <a:pt x="293697" y="979018"/>
                </a:lnTo>
                <a:lnTo>
                  <a:pt x="293697" y="0"/>
                </a:lnTo>
                <a:lnTo>
                  <a:pt x="0" y="0"/>
                </a:lnTo>
                <a:lnTo>
                  <a:pt x="0" y="979018"/>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36" name="Google Shape;936;p129"/>
          <p:cNvSpPr/>
          <p:nvPr/>
        </p:nvSpPr>
        <p:spPr>
          <a:xfrm>
            <a:off x="5434365" y="3774167"/>
            <a:ext cx="267833" cy="267256"/>
          </a:xfrm>
          <a:custGeom>
            <a:rect b="b" l="l" r="r" t="t"/>
            <a:pathLst>
              <a:path extrusionOk="0" h="587375" w="588645">
                <a:moveTo>
                  <a:pt x="312786" y="0"/>
                </a:moveTo>
                <a:lnTo>
                  <a:pt x="0" y="286613"/>
                </a:lnTo>
                <a:lnTo>
                  <a:pt x="275583" y="587366"/>
                </a:lnTo>
                <a:lnTo>
                  <a:pt x="588369" y="300753"/>
                </a:lnTo>
                <a:lnTo>
                  <a:pt x="312786" y="0"/>
                </a:lnTo>
                <a:close/>
              </a:path>
            </a:pathLst>
          </a:custGeom>
          <a:solidFill>
            <a:srgbClr val="E0C2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37" name="Google Shape;937;p129"/>
          <p:cNvSpPr/>
          <p:nvPr/>
        </p:nvSpPr>
        <p:spPr>
          <a:xfrm>
            <a:off x="6172667" y="4340965"/>
            <a:ext cx="141284" cy="119037"/>
          </a:xfrm>
          <a:custGeom>
            <a:rect b="b" l="l" r="r" t="t"/>
            <a:pathLst>
              <a:path extrusionOk="0" h="261620" w="310515">
                <a:moveTo>
                  <a:pt x="310021" y="0"/>
                </a:moveTo>
                <a:lnTo>
                  <a:pt x="0" y="0"/>
                </a:lnTo>
                <a:lnTo>
                  <a:pt x="0" y="261070"/>
                </a:lnTo>
                <a:lnTo>
                  <a:pt x="310021"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38" name="Google Shape;938;p129"/>
          <p:cNvSpPr/>
          <p:nvPr/>
        </p:nvSpPr>
        <p:spPr>
          <a:xfrm>
            <a:off x="5437942" y="3895707"/>
            <a:ext cx="742537" cy="564270"/>
          </a:xfrm>
          <a:custGeom>
            <a:rect b="b" l="l" r="r" t="t"/>
            <a:pathLst>
              <a:path extrusionOk="0" h="1240154" w="1631950">
                <a:moveTo>
                  <a:pt x="0" y="0"/>
                </a:moveTo>
                <a:lnTo>
                  <a:pt x="1631699" y="0"/>
                </a:lnTo>
                <a:lnTo>
                  <a:pt x="1631699" y="1240088"/>
                </a:lnTo>
                <a:lnTo>
                  <a:pt x="0" y="1240088"/>
                </a:lnTo>
                <a:lnTo>
                  <a:pt x="0"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39" name="Google Shape;939;p129"/>
          <p:cNvSpPr/>
          <p:nvPr/>
        </p:nvSpPr>
        <p:spPr>
          <a:xfrm>
            <a:off x="5935180" y="3910549"/>
            <a:ext cx="244800" cy="526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40" name="Google Shape;940;p129"/>
          <p:cNvSpPr/>
          <p:nvPr/>
        </p:nvSpPr>
        <p:spPr>
          <a:xfrm>
            <a:off x="5437942" y="3910549"/>
            <a:ext cx="244800" cy="526800"/>
          </a:xfrm>
          <a:prstGeom prst="rect">
            <a:avLst/>
          </a:prstGeom>
          <a:blipFill rotWithShape="1">
            <a:blip r:embed="rId19">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41" name="Google Shape;941;p129"/>
          <p:cNvSpPr/>
          <p:nvPr/>
        </p:nvSpPr>
        <p:spPr>
          <a:xfrm>
            <a:off x="5437942" y="3895707"/>
            <a:ext cx="742537" cy="445522"/>
          </a:xfrm>
          <a:custGeom>
            <a:rect b="b" l="l" r="r" t="t"/>
            <a:pathLst>
              <a:path extrusionOk="0" h="979170" w="1631950">
                <a:moveTo>
                  <a:pt x="1631699" y="0"/>
                </a:moveTo>
                <a:lnTo>
                  <a:pt x="0" y="0"/>
                </a:lnTo>
                <a:lnTo>
                  <a:pt x="815849" y="979017"/>
                </a:lnTo>
                <a:lnTo>
                  <a:pt x="1631699" y="0"/>
                </a:lnTo>
                <a:close/>
              </a:path>
            </a:pathLst>
          </a:custGeom>
          <a:solidFill>
            <a:srgbClr val="D9B38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42" name="Google Shape;942;p129"/>
          <p:cNvSpPr/>
          <p:nvPr/>
        </p:nvSpPr>
        <p:spPr>
          <a:xfrm>
            <a:off x="6172667" y="3791814"/>
            <a:ext cx="141284" cy="119037"/>
          </a:xfrm>
          <a:custGeom>
            <a:rect b="b" l="l" r="r" t="t"/>
            <a:pathLst>
              <a:path extrusionOk="0" h="261620" w="310515">
                <a:moveTo>
                  <a:pt x="310021" y="0"/>
                </a:moveTo>
                <a:lnTo>
                  <a:pt x="0" y="261070"/>
                </a:lnTo>
                <a:lnTo>
                  <a:pt x="310021" y="261070"/>
                </a:lnTo>
                <a:lnTo>
                  <a:pt x="310021"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43" name="Google Shape;943;p129"/>
          <p:cNvSpPr/>
          <p:nvPr/>
        </p:nvSpPr>
        <p:spPr>
          <a:xfrm>
            <a:off x="7822102" y="3776972"/>
            <a:ext cx="742537" cy="119037"/>
          </a:xfrm>
          <a:custGeom>
            <a:rect b="b" l="l" r="r" t="t"/>
            <a:pathLst>
              <a:path extrusionOk="0" h="261620" w="1631950">
                <a:moveTo>
                  <a:pt x="0" y="261071"/>
                </a:moveTo>
                <a:lnTo>
                  <a:pt x="1631699" y="261071"/>
                </a:lnTo>
                <a:lnTo>
                  <a:pt x="1631699" y="0"/>
                </a:lnTo>
                <a:lnTo>
                  <a:pt x="0" y="0"/>
                </a:lnTo>
                <a:lnTo>
                  <a:pt x="0" y="261071"/>
                </a:lnTo>
                <a:close/>
              </a:path>
            </a:pathLst>
          </a:custGeom>
          <a:solidFill>
            <a:srgbClr val="E0C2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44" name="Google Shape;944;p129"/>
          <p:cNvSpPr/>
          <p:nvPr/>
        </p:nvSpPr>
        <p:spPr>
          <a:xfrm>
            <a:off x="8423242" y="3895707"/>
            <a:ext cx="133772" cy="445522"/>
          </a:xfrm>
          <a:custGeom>
            <a:rect b="b" l="l" r="r" t="t"/>
            <a:pathLst>
              <a:path extrusionOk="0" h="979170" w="294005">
                <a:moveTo>
                  <a:pt x="0" y="979018"/>
                </a:moveTo>
                <a:lnTo>
                  <a:pt x="293708" y="979018"/>
                </a:lnTo>
                <a:lnTo>
                  <a:pt x="293708" y="0"/>
                </a:lnTo>
                <a:lnTo>
                  <a:pt x="0" y="0"/>
                </a:lnTo>
                <a:lnTo>
                  <a:pt x="0" y="979018"/>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45" name="Google Shape;945;p129"/>
          <p:cNvSpPr/>
          <p:nvPr/>
        </p:nvSpPr>
        <p:spPr>
          <a:xfrm>
            <a:off x="7677517" y="3774167"/>
            <a:ext cx="267833" cy="267256"/>
          </a:xfrm>
          <a:custGeom>
            <a:rect b="b" l="l" r="r" t="t"/>
            <a:pathLst>
              <a:path extrusionOk="0" h="587375" w="588644">
                <a:moveTo>
                  <a:pt x="312786" y="0"/>
                </a:moveTo>
                <a:lnTo>
                  <a:pt x="0" y="286613"/>
                </a:lnTo>
                <a:lnTo>
                  <a:pt x="275593" y="587366"/>
                </a:lnTo>
                <a:lnTo>
                  <a:pt x="588379" y="300753"/>
                </a:lnTo>
                <a:lnTo>
                  <a:pt x="312786" y="0"/>
                </a:lnTo>
                <a:close/>
              </a:path>
            </a:pathLst>
          </a:custGeom>
          <a:solidFill>
            <a:srgbClr val="E0C2A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46" name="Google Shape;946;p129"/>
          <p:cNvSpPr/>
          <p:nvPr/>
        </p:nvSpPr>
        <p:spPr>
          <a:xfrm>
            <a:off x="8415822" y="4340965"/>
            <a:ext cx="141284" cy="119037"/>
          </a:xfrm>
          <a:custGeom>
            <a:rect b="b" l="l" r="r" t="t"/>
            <a:pathLst>
              <a:path extrusionOk="0" h="261620" w="310515">
                <a:moveTo>
                  <a:pt x="310021" y="0"/>
                </a:moveTo>
                <a:lnTo>
                  <a:pt x="0" y="0"/>
                </a:lnTo>
                <a:lnTo>
                  <a:pt x="0" y="261070"/>
                </a:lnTo>
                <a:lnTo>
                  <a:pt x="310021"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47" name="Google Shape;947;p129"/>
          <p:cNvSpPr/>
          <p:nvPr/>
        </p:nvSpPr>
        <p:spPr>
          <a:xfrm>
            <a:off x="7681093" y="3895707"/>
            <a:ext cx="742537" cy="564270"/>
          </a:xfrm>
          <a:custGeom>
            <a:rect b="b" l="l" r="r" t="t"/>
            <a:pathLst>
              <a:path extrusionOk="0" h="1240154" w="1631950">
                <a:moveTo>
                  <a:pt x="0" y="0"/>
                </a:moveTo>
                <a:lnTo>
                  <a:pt x="1631699" y="0"/>
                </a:lnTo>
                <a:lnTo>
                  <a:pt x="1631699" y="1240088"/>
                </a:lnTo>
                <a:lnTo>
                  <a:pt x="0" y="1240088"/>
                </a:lnTo>
                <a:lnTo>
                  <a:pt x="0"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48" name="Google Shape;948;p129"/>
          <p:cNvSpPr/>
          <p:nvPr/>
        </p:nvSpPr>
        <p:spPr>
          <a:xfrm>
            <a:off x="8178336" y="3910549"/>
            <a:ext cx="244800" cy="526800"/>
          </a:xfrm>
          <a:prstGeom prst="rect">
            <a:avLst/>
          </a:prstGeom>
          <a:blipFill rotWithShape="1">
            <a:blip r:embed="rId20">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49" name="Google Shape;949;p129"/>
          <p:cNvSpPr/>
          <p:nvPr/>
        </p:nvSpPr>
        <p:spPr>
          <a:xfrm>
            <a:off x="7681093" y="3910549"/>
            <a:ext cx="244800" cy="526800"/>
          </a:xfrm>
          <a:prstGeom prst="rect">
            <a:avLst/>
          </a:prstGeom>
          <a:blipFill rotWithShape="1">
            <a:blip r:embed="rId2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50" name="Google Shape;950;p129"/>
          <p:cNvSpPr/>
          <p:nvPr/>
        </p:nvSpPr>
        <p:spPr>
          <a:xfrm>
            <a:off x="7681093" y="3895707"/>
            <a:ext cx="742537" cy="445522"/>
          </a:xfrm>
          <a:custGeom>
            <a:rect b="b" l="l" r="r" t="t"/>
            <a:pathLst>
              <a:path extrusionOk="0" h="979170" w="1631950">
                <a:moveTo>
                  <a:pt x="1631699" y="0"/>
                </a:moveTo>
                <a:lnTo>
                  <a:pt x="0" y="0"/>
                </a:lnTo>
                <a:lnTo>
                  <a:pt x="815849" y="979017"/>
                </a:lnTo>
                <a:lnTo>
                  <a:pt x="1631699" y="0"/>
                </a:lnTo>
                <a:close/>
              </a:path>
            </a:pathLst>
          </a:custGeom>
          <a:solidFill>
            <a:srgbClr val="D9B38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51" name="Google Shape;951;p129"/>
          <p:cNvSpPr/>
          <p:nvPr/>
        </p:nvSpPr>
        <p:spPr>
          <a:xfrm>
            <a:off x="8415822" y="3791814"/>
            <a:ext cx="141284" cy="119037"/>
          </a:xfrm>
          <a:custGeom>
            <a:rect b="b" l="l" r="r" t="t"/>
            <a:pathLst>
              <a:path extrusionOk="0" h="261620" w="310515">
                <a:moveTo>
                  <a:pt x="310021" y="0"/>
                </a:moveTo>
                <a:lnTo>
                  <a:pt x="0" y="261070"/>
                </a:lnTo>
                <a:lnTo>
                  <a:pt x="310021" y="261070"/>
                </a:lnTo>
                <a:lnTo>
                  <a:pt x="310021" y="0"/>
                </a:lnTo>
                <a:close/>
              </a:path>
            </a:pathLst>
          </a:custGeom>
          <a:solidFill>
            <a:srgbClr val="D6A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52" name="Google Shape;952;p129"/>
          <p:cNvSpPr/>
          <p:nvPr/>
        </p:nvSpPr>
        <p:spPr>
          <a:xfrm>
            <a:off x="460718" y="72928"/>
            <a:ext cx="1862122" cy="3062605"/>
          </a:xfrm>
          <a:custGeom>
            <a:rect b="b" l="l" r="r" t="t"/>
            <a:pathLst>
              <a:path extrusionOk="0" h="6731000" w="4092575">
                <a:moveTo>
                  <a:pt x="938412" y="0"/>
                </a:moveTo>
                <a:lnTo>
                  <a:pt x="3154100" y="0"/>
                </a:lnTo>
                <a:lnTo>
                  <a:pt x="3224297" y="34"/>
                </a:lnTo>
                <a:lnTo>
                  <a:pt x="3288563" y="276"/>
                </a:lnTo>
                <a:lnTo>
                  <a:pt x="3347532" y="932"/>
                </a:lnTo>
                <a:lnTo>
                  <a:pt x="3401839" y="2211"/>
                </a:lnTo>
                <a:lnTo>
                  <a:pt x="3452122" y="4318"/>
                </a:lnTo>
                <a:lnTo>
                  <a:pt x="3499013" y="7462"/>
                </a:lnTo>
                <a:lnTo>
                  <a:pt x="3543150" y="11850"/>
                </a:lnTo>
                <a:lnTo>
                  <a:pt x="3585167" y="17689"/>
                </a:lnTo>
                <a:lnTo>
                  <a:pt x="3625699" y="25187"/>
                </a:lnTo>
                <a:lnTo>
                  <a:pt x="3665383" y="34550"/>
                </a:lnTo>
                <a:lnTo>
                  <a:pt x="3704852" y="45986"/>
                </a:lnTo>
                <a:lnTo>
                  <a:pt x="3751445" y="65310"/>
                </a:lnTo>
                <a:lnTo>
                  <a:pt x="3795814" y="88469"/>
                </a:lnTo>
                <a:lnTo>
                  <a:pt x="3837758" y="115263"/>
                </a:lnTo>
                <a:lnTo>
                  <a:pt x="3877074" y="145490"/>
                </a:lnTo>
                <a:lnTo>
                  <a:pt x="3913563" y="178949"/>
                </a:lnTo>
                <a:lnTo>
                  <a:pt x="3947021" y="215437"/>
                </a:lnTo>
                <a:lnTo>
                  <a:pt x="3977248" y="254754"/>
                </a:lnTo>
                <a:lnTo>
                  <a:pt x="4004042" y="296697"/>
                </a:lnTo>
                <a:lnTo>
                  <a:pt x="4027202" y="341066"/>
                </a:lnTo>
                <a:lnTo>
                  <a:pt x="4046526" y="387659"/>
                </a:lnTo>
                <a:lnTo>
                  <a:pt x="4057962" y="427131"/>
                </a:lnTo>
                <a:lnTo>
                  <a:pt x="4067325" y="466837"/>
                </a:lnTo>
                <a:lnTo>
                  <a:pt x="4074822" y="507429"/>
                </a:lnTo>
                <a:lnTo>
                  <a:pt x="4080661" y="549562"/>
                </a:lnTo>
                <a:lnTo>
                  <a:pt x="4085049" y="593890"/>
                </a:lnTo>
                <a:lnTo>
                  <a:pt x="4088193" y="641067"/>
                </a:lnTo>
                <a:lnTo>
                  <a:pt x="4090300" y="691747"/>
                </a:lnTo>
                <a:lnTo>
                  <a:pt x="4091579" y="746585"/>
                </a:lnTo>
                <a:lnTo>
                  <a:pt x="4092235" y="806234"/>
                </a:lnTo>
                <a:lnTo>
                  <a:pt x="4092477" y="871349"/>
                </a:lnTo>
                <a:lnTo>
                  <a:pt x="4092512" y="942584"/>
                </a:lnTo>
                <a:lnTo>
                  <a:pt x="4092512" y="5791998"/>
                </a:lnTo>
                <a:lnTo>
                  <a:pt x="4092477" y="5862195"/>
                </a:lnTo>
                <a:lnTo>
                  <a:pt x="4092235" y="5926461"/>
                </a:lnTo>
                <a:lnTo>
                  <a:pt x="4091579" y="5985430"/>
                </a:lnTo>
                <a:lnTo>
                  <a:pt x="4090300" y="6039738"/>
                </a:lnTo>
                <a:lnTo>
                  <a:pt x="4088193" y="6090020"/>
                </a:lnTo>
                <a:lnTo>
                  <a:pt x="4085049" y="6136912"/>
                </a:lnTo>
                <a:lnTo>
                  <a:pt x="4080661" y="6181049"/>
                </a:lnTo>
                <a:lnTo>
                  <a:pt x="4074822" y="6223066"/>
                </a:lnTo>
                <a:lnTo>
                  <a:pt x="4067325" y="6263598"/>
                </a:lnTo>
                <a:lnTo>
                  <a:pt x="4057962" y="6303281"/>
                </a:lnTo>
                <a:lnTo>
                  <a:pt x="4046526" y="6342751"/>
                </a:lnTo>
                <a:lnTo>
                  <a:pt x="4027202" y="6389344"/>
                </a:lnTo>
                <a:lnTo>
                  <a:pt x="4004042" y="6433713"/>
                </a:lnTo>
                <a:lnTo>
                  <a:pt x="3977248" y="6475656"/>
                </a:lnTo>
                <a:lnTo>
                  <a:pt x="3947021" y="6514973"/>
                </a:lnTo>
                <a:lnTo>
                  <a:pt x="3913563" y="6551461"/>
                </a:lnTo>
                <a:lnTo>
                  <a:pt x="3877074" y="6584919"/>
                </a:lnTo>
                <a:lnTo>
                  <a:pt x="3837758" y="6615146"/>
                </a:lnTo>
                <a:lnTo>
                  <a:pt x="3795814" y="6641941"/>
                </a:lnTo>
                <a:lnTo>
                  <a:pt x="3751445" y="6665100"/>
                </a:lnTo>
                <a:lnTo>
                  <a:pt x="3704852" y="6684424"/>
                </a:lnTo>
                <a:lnTo>
                  <a:pt x="3665380" y="6695860"/>
                </a:lnTo>
                <a:lnTo>
                  <a:pt x="3625674" y="6705223"/>
                </a:lnTo>
                <a:lnTo>
                  <a:pt x="3585082" y="6712721"/>
                </a:lnTo>
                <a:lnTo>
                  <a:pt x="3542950" y="6718560"/>
                </a:lnTo>
                <a:lnTo>
                  <a:pt x="3498622" y="6722947"/>
                </a:lnTo>
                <a:lnTo>
                  <a:pt x="3451444" y="6726092"/>
                </a:lnTo>
                <a:lnTo>
                  <a:pt x="3400764" y="6728199"/>
                </a:lnTo>
                <a:lnTo>
                  <a:pt x="3345926" y="6729477"/>
                </a:lnTo>
                <a:lnTo>
                  <a:pt x="3286277" y="6730134"/>
                </a:lnTo>
                <a:lnTo>
                  <a:pt x="3221162" y="6730376"/>
                </a:lnTo>
                <a:lnTo>
                  <a:pt x="3149928" y="6730410"/>
                </a:lnTo>
                <a:lnTo>
                  <a:pt x="938412" y="6730410"/>
                </a:lnTo>
                <a:lnTo>
                  <a:pt x="868214" y="6730376"/>
                </a:lnTo>
                <a:lnTo>
                  <a:pt x="803949" y="6730134"/>
                </a:lnTo>
                <a:lnTo>
                  <a:pt x="744980" y="6729477"/>
                </a:lnTo>
                <a:lnTo>
                  <a:pt x="690672" y="6728199"/>
                </a:lnTo>
                <a:lnTo>
                  <a:pt x="640390" y="6726092"/>
                </a:lnTo>
                <a:lnTo>
                  <a:pt x="593498" y="6722947"/>
                </a:lnTo>
                <a:lnTo>
                  <a:pt x="549361" y="6718560"/>
                </a:lnTo>
                <a:lnTo>
                  <a:pt x="507344" y="6712721"/>
                </a:lnTo>
                <a:lnTo>
                  <a:pt x="466812" y="6705223"/>
                </a:lnTo>
                <a:lnTo>
                  <a:pt x="427128" y="6695860"/>
                </a:lnTo>
                <a:lnTo>
                  <a:pt x="387659" y="6684424"/>
                </a:lnTo>
                <a:lnTo>
                  <a:pt x="341066" y="6665100"/>
                </a:lnTo>
                <a:lnTo>
                  <a:pt x="296697" y="6641941"/>
                </a:lnTo>
                <a:lnTo>
                  <a:pt x="254754" y="6615146"/>
                </a:lnTo>
                <a:lnTo>
                  <a:pt x="215437" y="6584919"/>
                </a:lnTo>
                <a:lnTo>
                  <a:pt x="178949" y="6551461"/>
                </a:lnTo>
                <a:lnTo>
                  <a:pt x="145490" y="6514973"/>
                </a:lnTo>
                <a:lnTo>
                  <a:pt x="115263" y="6475656"/>
                </a:lnTo>
                <a:lnTo>
                  <a:pt x="88469" y="6433713"/>
                </a:lnTo>
                <a:lnTo>
                  <a:pt x="65310" y="6389344"/>
                </a:lnTo>
                <a:lnTo>
                  <a:pt x="45986" y="6342751"/>
                </a:lnTo>
                <a:lnTo>
                  <a:pt x="34550" y="6303278"/>
                </a:lnTo>
                <a:lnTo>
                  <a:pt x="25187" y="6263573"/>
                </a:lnTo>
                <a:lnTo>
                  <a:pt x="17689" y="6222981"/>
                </a:lnTo>
                <a:lnTo>
                  <a:pt x="11850" y="6180848"/>
                </a:lnTo>
                <a:lnTo>
                  <a:pt x="7462" y="6136520"/>
                </a:lnTo>
                <a:lnTo>
                  <a:pt x="4318" y="6089343"/>
                </a:lnTo>
                <a:lnTo>
                  <a:pt x="2211" y="6038663"/>
                </a:lnTo>
                <a:lnTo>
                  <a:pt x="932" y="5983825"/>
                </a:lnTo>
                <a:lnTo>
                  <a:pt x="276" y="5924176"/>
                </a:lnTo>
                <a:lnTo>
                  <a:pt x="34" y="5859061"/>
                </a:lnTo>
                <a:lnTo>
                  <a:pt x="0" y="5787826"/>
                </a:lnTo>
                <a:lnTo>
                  <a:pt x="0" y="938412"/>
                </a:lnTo>
                <a:lnTo>
                  <a:pt x="34" y="868214"/>
                </a:lnTo>
                <a:lnTo>
                  <a:pt x="276" y="803949"/>
                </a:lnTo>
                <a:lnTo>
                  <a:pt x="932" y="744980"/>
                </a:lnTo>
                <a:lnTo>
                  <a:pt x="2211" y="690672"/>
                </a:lnTo>
                <a:lnTo>
                  <a:pt x="4318" y="640390"/>
                </a:lnTo>
                <a:lnTo>
                  <a:pt x="7462" y="593498"/>
                </a:lnTo>
                <a:lnTo>
                  <a:pt x="11850" y="549361"/>
                </a:lnTo>
                <a:lnTo>
                  <a:pt x="17689" y="507344"/>
                </a:lnTo>
                <a:lnTo>
                  <a:pt x="25187" y="466812"/>
                </a:lnTo>
                <a:lnTo>
                  <a:pt x="34550" y="427128"/>
                </a:lnTo>
                <a:lnTo>
                  <a:pt x="45986" y="387659"/>
                </a:lnTo>
                <a:lnTo>
                  <a:pt x="65310" y="341066"/>
                </a:lnTo>
                <a:lnTo>
                  <a:pt x="88469" y="296697"/>
                </a:lnTo>
                <a:lnTo>
                  <a:pt x="115263" y="254754"/>
                </a:lnTo>
                <a:lnTo>
                  <a:pt x="145490" y="215437"/>
                </a:lnTo>
                <a:lnTo>
                  <a:pt x="178949" y="178949"/>
                </a:lnTo>
                <a:lnTo>
                  <a:pt x="215437" y="145490"/>
                </a:lnTo>
                <a:lnTo>
                  <a:pt x="254754" y="115263"/>
                </a:lnTo>
                <a:lnTo>
                  <a:pt x="296697" y="88469"/>
                </a:lnTo>
                <a:lnTo>
                  <a:pt x="341066" y="65310"/>
                </a:lnTo>
                <a:lnTo>
                  <a:pt x="387659" y="45986"/>
                </a:lnTo>
                <a:lnTo>
                  <a:pt x="427131" y="34550"/>
                </a:lnTo>
                <a:lnTo>
                  <a:pt x="466837" y="25187"/>
                </a:lnTo>
                <a:lnTo>
                  <a:pt x="507429" y="17689"/>
                </a:lnTo>
                <a:lnTo>
                  <a:pt x="549562" y="11850"/>
                </a:lnTo>
                <a:lnTo>
                  <a:pt x="593890" y="7462"/>
                </a:lnTo>
                <a:lnTo>
                  <a:pt x="641067" y="4318"/>
                </a:lnTo>
                <a:lnTo>
                  <a:pt x="691747" y="2211"/>
                </a:lnTo>
                <a:lnTo>
                  <a:pt x="746585" y="932"/>
                </a:lnTo>
                <a:lnTo>
                  <a:pt x="806234" y="276"/>
                </a:lnTo>
                <a:lnTo>
                  <a:pt x="871349" y="34"/>
                </a:lnTo>
                <a:lnTo>
                  <a:pt x="942584" y="0"/>
                </a:lnTo>
                <a:lnTo>
                  <a:pt x="938412" y="0"/>
                </a:lnTo>
                <a:close/>
              </a:path>
            </a:pathLst>
          </a:custGeom>
          <a:noFill/>
          <a:ln cap="flat" cmpd="sng" w="52350">
            <a:solidFill>
              <a:srgbClr val="85888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53" name="Google Shape;953;p129"/>
          <p:cNvSpPr/>
          <p:nvPr/>
        </p:nvSpPr>
        <p:spPr>
          <a:xfrm>
            <a:off x="2703872" y="72928"/>
            <a:ext cx="1862122" cy="3062605"/>
          </a:xfrm>
          <a:custGeom>
            <a:rect b="b" l="l" r="r" t="t"/>
            <a:pathLst>
              <a:path extrusionOk="0" h="6731000" w="4092575">
                <a:moveTo>
                  <a:pt x="938412" y="0"/>
                </a:moveTo>
                <a:lnTo>
                  <a:pt x="3154100" y="0"/>
                </a:lnTo>
                <a:lnTo>
                  <a:pt x="3224297" y="34"/>
                </a:lnTo>
                <a:lnTo>
                  <a:pt x="3288563" y="276"/>
                </a:lnTo>
                <a:lnTo>
                  <a:pt x="3347532" y="932"/>
                </a:lnTo>
                <a:lnTo>
                  <a:pt x="3401839" y="2211"/>
                </a:lnTo>
                <a:lnTo>
                  <a:pt x="3452122" y="4318"/>
                </a:lnTo>
                <a:lnTo>
                  <a:pt x="3499013" y="7462"/>
                </a:lnTo>
                <a:lnTo>
                  <a:pt x="3543150" y="11850"/>
                </a:lnTo>
                <a:lnTo>
                  <a:pt x="3585167" y="17689"/>
                </a:lnTo>
                <a:lnTo>
                  <a:pt x="3625699" y="25187"/>
                </a:lnTo>
                <a:lnTo>
                  <a:pt x="3665383" y="34550"/>
                </a:lnTo>
                <a:lnTo>
                  <a:pt x="3704852" y="45986"/>
                </a:lnTo>
                <a:lnTo>
                  <a:pt x="3751445" y="65310"/>
                </a:lnTo>
                <a:lnTo>
                  <a:pt x="3795814" y="88469"/>
                </a:lnTo>
                <a:lnTo>
                  <a:pt x="3837758" y="115263"/>
                </a:lnTo>
                <a:lnTo>
                  <a:pt x="3877074" y="145490"/>
                </a:lnTo>
                <a:lnTo>
                  <a:pt x="3913563" y="178949"/>
                </a:lnTo>
                <a:lnTo>
                  <a:pt x="3947021" y="215437"/>
                </a:lnTo>
                <a:lnTo>
                  <a:pt x="3977248" y="254754"/>
                </a:lnTo>
                <a:lnTo>
                  <a:pt x="4004042" y="296697"/>
                </a:lnTo>
                <a:lnTo>
                  <a:pt x="4027202" y="341066"/>
                </a:lnTo>
                <a:lnTo>
                  <a:pt x="4046526" y="387659"/>
                </a:lnTo>
                <a:lnTo>
                  <a:pt x="4057962" y="427131"/>
                </a:lnTo>
                <a:lnTo>
                  <a:pt x="4067325" y="466837"/>
                </a:lnTo>
                <a:lnTo>
                  <a:pt x="4074822" y="507429"/>
                </a:lnTo>
                <a:lnTo>
                  <a:pt x="4080661" y="549562"/>
                </a:lnTo>
                <a:lnTo>
                  <a:pt x="4085049" y="593890"/>
                </a:lnTo>
                <a:lnTo>
                  <a:pt x="4088193" y="641067"/>
                </a:lnTo>
                <a:lnTo>
                  <a:pt x="4090300" y="691747"/>
                </a:lnTo>
                <a:lnTo>
                  <a:pt x="4091579" y="746585"/>
                </a:lnTo>
                <a:lnTo>
                  <a:pt x="4092235" y="806234"/>
                </a:lnTo>
                <a:lnTo>
                  <a:pt x="4092477" y="871349"/>
                </a:lnTo>
                <a:lnTo>
                  <a:pt x="4092512" y="942584"/>
                </a:lnTo>
                <a:lnTo>
                  <a:pt x="4092512" y="5791998"/>
                </a:lnTo>
                <a:lnTo>
                  <a:pt x="4092477" y="5862195"/>
                </a:lnTo>
                <a:lnTo>
                  <a:pt x="4092235" y="5926461"/>
                </a:lnTo>
                <a:lnTo>
                  <a:pt x="4091579" y="5985430"/>
                </a:lnTo>
                <a:lnTo>
                  <a:pt x="4090300" y="6039738"/>
                </a:lnTo>
                <a:lnTo>
                  <a:pt x="4088193" y="6090020"/>
                </a:lnTo>
                <a:lnTo>
                  <a:pt x="4085049" y="6136912"/>
                </a:lnTo>
                <a:lnTo>
                  <a:pt x="4080661" y="6181049"/>
                </a:lnTo>
                <a:lnTo>
                  <a:pt x="4074822" y="6223066"/>
                </a:lnTo>
                <a:lnTo>
                  <a:pt x="4067325" y="6263598"/>
                </a:lnTo>
                <a:lnTo>
                  <a:pt x="4057962" y="6303281"/>
                </a:lnTo>
                <a:lnTo>
                  <a:pt x="4046526" y="6342751"/>
                </a:lnTo>
                <a:lnTo>
                  <a:pt x="4027202" y="6389344"/>
                </a:lnTo>
                <a:lnTo>
                  <a:pt x="4004042" y="6433713"/>
                </a:lnTo>
                <a:lnTo>
                  <a:pt x="3977248" y="6475656"/>
                </a:lnTo>
                <a:lnTo>
                  <a:pt x="3947021" y="6514973"/>
                </a:lnTo>
                <a:lnTo>
                  <a:pt x="3913563" y="6551461"/>
                </a:lnTo>
                <a:lnTo>
                  <a:pt x="3877074" y="6584919"/>
                </a:lnTo>
                <a:lnTo>
                  <a:pt x="3837758" y="6615146"/>
                </a:lnTo>
                <a:lnTo>
                  <a:pt x="3795814" y="6641941"/>
                </a:lnTo>
                <a:lnTo>
                  <a:pt x="3751445" y="6665100"/>
                </a:lnTo>
                <a:lnTo>
                  <a:pt x="3704852" y="6684424"/>
                </a:lnTo>
                <a:lnTo>
                  <a:pt x="3665380" y="6695860"/>
                </a:lnTo>
                <a:lnTo>
                  <a:pt x="3625674" y="6705223"/>
                </a:lnTo>
                <a:lnTo>
                  <a:pt x="3585082" y="6712721"/>
                </a:lnTo>
                <a:lnTo>
                  <a:pt x="3542950" y="6718560"/>
                </a:lnTo>
                <a:lnTo>
                  <a:pt x="3498622" y="6722947"/>
                </a:lnTo>
                <a:lnTo>
                  <a:pt x="3451444" y="6726092"/>
                </a:lnTo>
                <a:lnTo>
                  <a:pt x="3400764" y="6728199"/>
                </a:lnTo>
                <a:lnTo>
                  <a:pt x="3345926" y="6729477"/>
                </a:lnTo>
                <a:lnTo>
                  <a:pt x="3286277" y="6730134"/>
                </a:lnTo>
                <a:lnTo>
                  <a:pt x="3221162" y="6730376"/>
                </a:lnTo>
                <a:lnTo>
                  <a:pt x="3149928" y="6730410"/>
                </a:lnTo>
                <a:lnTo>
                  <a:pt x="938412" y="6730410"/>
                </a:lnTo>
                <a:lnTo>
                  <a:pt x="868214" y="6730376"/>
                </a:lnTo>
                <a:lnTo>
                  <a:pt x="803949" y="6730134"/>
                </a:lnTo>
                <a:lnTo>
                  <a:pt x="744980" y="6729477"/>
                </a:lnTo>
                <a:lnTo>
                  <a:pt x="690672" y="6728199"/>
                </a:lnTo>
                <a:lnTo>
                  <a:pt x="640390" y="6726092"/>
                </a:lnTo>
                <a:lnTo>
                  <a:pt x="593498" y="6722947"/>
                </a:lnTo>
                <a:lnTo>
                  <a:pt x="549361" y="6718560"/>
                </a:lnTo>
                <a:lnTo>
                  <a:pt x="507344" y="6712721"/>
                </a:lnTo>
                <a:lnTo>
                  <a:pt x="466812" y="6705223"/>
                </a:lnTo>
                <a:lnTo>
                  <a:pt x="427128" y="6695860"/>
                </a:lnTo>
                <a:lnTo>
                  <a:pt x="387659" y="6684424"/>
                </a:lnTo>
                <a:lnTo>
                  <a:pt x="341066" y="6665100"/>
                </a:lnTo>
                <a:lnTo>
                  <a:pt x="296697" y="6641941"/>
                </a:lnTo>
                <a:lnTo>
                  <a:pt x="254754" y="6615146"/>
                </a:lnTo>
                <a:lnTo>
                  <a:pt x="215437" y="6584919"/>
                </a:lnTo>
                <a:lnTo>
                  <a:pt x="178949" y="6551461"/>
                </a:lnTo>
                <a:lnTo>
                  <a:pt x="145490" y="6514973"/>
                </a:lnTo>
                <a:lnTo>
                  <a:pt x="115263" y="6475656"/>
                </a:lnTo>
                <a:lnTo>
                  <a:pt x="88469" y="6433713"/>
                </a:lnTo>
                <a:lnTo>
                  <a:pt x="65310" y="6389344"/>
                </a:lnTo>
                <a:lnTo>
                  <a:pt x="45986" y="6342751"/>
                </a:lnTo>
                <a:lnTo>
                  <a:pt x="34550" y="6303278"/>
                </a:lnTo>
                <a:lnTo>
                  <a:pt x="25187" y="6263573"/>
                </a:lnTo>
                <a:lnTo>
                  <a:pt x="17689" y="6222981"/>
                </a:lnTo>
                <a:lnTo>
                  <a:pt x="11850" y="6180848"/>
                </a:lnTo>
                <a:lnTo>
                  <a:pt x="7462" y="6136520"/>
                </a:lnTo>
                <a:lnTo>
                  <a:pt x="4318" y="6089343"/>
                </a:lnTo>
                <a:lnTo>
                  <a:pt x="2211" y="6038663"/>
                </a:lnTo>
                <a:lnTo>
                  <a:pt x="932" y="5983825"/>
                </a:lnTo>
                <a:lnTo>
                  <a:pt x="276" y="5924176"/>
                </a:lnTo>
                <a:lnTo>
                  <a:pt x="34" y="5859061"/>
                </a:lnTo>
                <a:lnTo>
                  <a:pt x="0" y="5787826"/>
                </a:lnTo>
                <a:lnTo>
                  <a:pt x="0" y="938412"/>
                </a:lnTo>
                <a:lnTo>
                  <a:pt x="34" y="868214"/>
                </a:lnTo>
                <a:lnTo>
                  <a:pt x="276" y="803949"/>
                </a:lnTo>
                <a:lnTo>
                  <a:pt x="932" y="744980"/>
                </a:lnTo>
                <a:lnTo>
                  <a:pt x="2211" y="690672"/>
                </a:lnTo>
                <a:lnTo>
                  <a:pt x="4318" y="640390"/>
                </a:lnTo>
                <a:lnTo>
                  <a:pt x="7462" y="593498"/>
                </a:lnTo>
                <a:lnTo>
                  <a:pt x="11850" y="549361"/>
                </a:lnTo>
                <a:lnTo>
                  <a:pt x="17689" y="507344"/>
                </a:lnTo>
                <a:lnTo>
                  <a:pt x="25187" y="466812"/>
                </a:lnTo>
                <a:lnTo>
                  <a:pt x="34550" y="427128"/>
                </a:lnTo>
                <a:lnTo>
                  <a:pt x="45986" y="387659"/>
                </a:lnTo>
                <a:lnTo>
                  <a:pt x="65310" y="341066"/>
                </a:lnTo>
                <a:lnTo>
                  <a:pt x="88469" y="296697"/>
                </a:lnTo>
                <a:lnTo>
                  <a:pt x="115263" y="254754"/>
                </a:lnTo>
                <a:lnTo>
                  <a:pt x="145490" y="215437"/>
                </a:lnTo>
                <a:lnTo>
                  <a:pt x="178949" y="178949"/>
                </a:lnTo>
                <a:lnTo>
                  <a:pt x="215437" y="145490"/>
                </a:lnTo>
                <a:lnTo>
                  <a:pt x="254754" y="115263"/>
                </a:lnTo>
                <a:lnTo>
                  <a:pt x="296697" y="88469"/>
                </a:lnTo>
                <a:lnTo>
                  <a:pt x="341066" y="65310"/>
                </a:lnTo>
                <a:lnTo>
                  <a:pt x="387659" y="45986"/>
                </a:lnTo>
                <a:lnTo>
                  <a:pt x="427131" y="34550"/>
                </a:lnTo>
                <a:lnTo>
                  <a:pt x="466837" y="25187"/>
                </a:lnTo>
                <a:lnTo>
                  <a:pt x="507429" y="17689"/>
                </a:lnTo>
                <a:lnTo>
                  <a:pt x="549562" y="11850"/>
                </a:lnTo>
                <a:lnTo>
                  <a:pt x="593890" y="7462"/>
                </a:lnTo>
                <a:lnTo>
                  <a:pt x="641067" y="4318"/>
                </a:lnTo>
                <a:lnTo>
                  <a:pt x="691747" y="2211"/>
                </a:lnTo>
                <a:lnTo>
                  <a:pt x="746585" y="932"/>
                </a:lnTo>
                <a:lnTo>
                  <a:pt x="806234" y="276"/>
                </a:lnTo>
                <a:lnTo>
                  <a:pt x="871349" y="34"/>
                </a:lnTo>
                <a:lnTo>
                  <a:pt x="942584" y="0"/>
                </a:lnTo>
                <a:lnTo>
                  <a:pt x="938412" y="0"/>
                </a:lnTo>
                <a:close/>
              </a:path>
            </a:pathLst>
          </a:custGeom>
          <a:noFill/>
          <a:ln cap="flat" cmpd="sng" w="52350">
            <a:solidFill>
              <a:srgbClr val="85888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54" name="Google Shape;954;p129"/>
          <p:cNvSpPr/>
          <p:nvPr/>
        </p:nvSpPr>
        <p:spPr>
          <a:xfrm>
            <a:off x="4947028" y="72928"/>
            <a:ext cx="1862122" cy="3062605"/>
          </a:xfrm>
          <a:custGeom>
            <a:rect b="b" l="l" r="r" t="t"/>
            <a:pathLst>
              <a:path extrusionOk="0" h="6731000" w="4092575">
                <a:moveTo>
                  <a:pt x="938412" y="0"/>
                </a:moveTo>
                <a:lnTo>
                  <a:pt x="3154100" y="0"/>
                </a:lnTo>
                <a:lnTo>
                  <a:pt x="3224297" y="34"/>
                </a:lnTo>
                <a:lnTo>
                  <a:pt x="3288563" y="276"/>
                </a:lnTo>
                <a:lnTo>
                  <a:pt x="3347532" y="932"/>
                </a:lnTo>
                <a:lnTo>
                  <a:pt x="3401839" y="2211"/>
                </a:lnTo>
                <a:lnTo>
                  <a:pt x="3452122" y="4318"/>
                </a:lnTo>
                <a:lnTo>
                  <a:pt x="3499013" y="7462"/>
                </a:lnTo>
                <a:lnTo>
                  <a:pt x="3543150" y="11850"/>
                </a:lnTo>
                <a:lnTo>
                  <a:pt x="3585167" y="17689"/>
                </a:lnTo>
                <a:lnTo>
                  <a:pt x="3625699" y="25187"/>
                </a:lnTo>
                <a:lnTo>
                  <a:pt x="3665383" y="34550"/>
                </a:lnTo>
                <a:lnTo>
                  <a:pt x="3704852" y="45986"/>
                </a:lnTo>
                <a:lnTo>
                  <a:pt x="3751445" y="65310"/>
                </a:lnTo>
                <a:lnTo>
                  <a:pt x="3795814" y="88469"/>
                </a:lnTo>
                <a:lnTo>
                  <a:pt x="3837758" y="115263"/>
                </a:lnTo>
                <a:lnTo>
                  <a:pt x="3877074" y="145490"/>
                </a:lnTo>
                <a:lnTo>
                  <a:pt x="3913563" y="178949"/>
                </a:lnTo>
                <a:lnTo>
                  <a:pt x="3947021" y="215437"/>
                </a:lnTo>
                <a:lnTo>
                  <a:pt x="3977248" y="254754"/>
                </a:lnTo>
                <a:lnTo>
                  <a:pt x="4004042" y="296697"/>
                </a:lnTo>
                <a:lnTo>
                  <a:pt x="4027202" y="341066"/>
                </a:lnTo>
                <a:lnTo>
                  <a:pt x="4046526" y="387659"/>
                </a:lnTo>
                <a:lnTo>
                  <a:pt x="4057962" y="427131"/>
                </a:lnTo>
                <a:lnTo>
                  <a:pt x="4067325" y="466837"/>
                </a:lnTo>
                <a:lnTo>
                  <a:pt x="4074822" y="507429"/>
                </a:lnTo>
                <a:lnTo>
                  <a:pt x="4080661" y="549562"/>
                </a:lnTo>
                <a:lnTo>
                  <a:pt x="4085049" y="593890"/>
                </a:lnTo>
                <a:lnTo>
                  <a:pt x="4088193" y="641067"/>
                </a:lnTo>
                <a:lnTo>
                  <a:pt x="4090300" y="691747"/>
                </a:lnTo>
                <a:lnTo>
                  <a:pt x="4091579" y="746585"/>
                </a:lnTo>
                <a:lnTo>
                  <a:pt x="4092235" y="806234"/>
                </a:lnTo>
                <a:lnTo>
                  <a:pt x="4092477" y="871349"/>
                </a:lnTo>
                <a:lnTo>
                  <a:pt x="4092512" y="942584"/>
                </a:lnTo>
                <a:lnTo>
                  <a:pt x="4092512" y="5791998"/>
                </a:lnTo>
                <a:lnTo>
                  <a:pt x="4092477" y="5862195"/>
                </a:lnTo>
                <a:lnTo>
                  <a:pt x="4092235" y="5926461"/>
                </a:lnTo>
                <a:lnTo>
                  <a:pt x="4091579" y="5985430"/>
                </a:lnTo>
                <a:lnTo>
                  <a:pt x="4090300" y="6039738"/>
                </a:lnTo>
                <a:lnTo>
                  <a:pt x="4088193" y="6090020"/>
                </a:lnTo>
                <a:lnTo>
                  <a:pt x="4085049" y="6136912"/>
                </a:lnTo>
                <a:lnTo>
                  <a:pt x="4080661" y="6181049"/>
                </a:lnTo>
                <a:lnTo>
                  <a:pt x="4074822" y="6223066"/>
                </a:lnTo>
                <a:lnTo>
                  <a:pt x="4067325" y="6263598"/>
                </a:lnTo>
                <a:lnTo>
                  <a:pt x="4057962" y="6303281"/>
                </a:lnTo>
                <a:lnTo>
                  <a:pt x="4046526" y="6342751"/>
                </a:lnTo>
                <a:lnTo>
                  <a:pt x="4027202" y="6389344"/>
                </a:lnTo>
                <a:lnTo>
                  <a:pt x="4004042" y="6433713"/>
                </a:lnTo>
                <a:lnTo>
                  <a:pt x="3977248" y="6475656"/>
                </a:lnTo>
                <a:lnTo>
                  <a:pt x="3947021" y="6514973"/>
                </a:lnTo>
                <a:lnTo>
                  <a:pt x="3913563" y="6551461"/>
                </a:lnTo>
                <a:lnTo>
                  <a:pt x="3877074" y="6584919"/>
                </a:lnTo>
                <a:lnTo>
                  <a:pt x="3837758" y="6615146"/>
                </a:lnTo>
                <a:lnTo>
                  <a:pt x="3795814" y="6641941"/>
                </a:lnTo>
                <a:lnTo>
                  <a:pt x="3751445" y="6665100"/>
                </a:lnTo>
                <a:lnTo>
                  <a:pt x="3704852" y="6684424"/>
                </a:lnTo>
                <a:lnTo>
                  <a:pt x="3665380" y="6695860"/>
                </a:lnTo>
                <a:lnTo>
                  <a:pt x="3625674" y="6705223"/>
                </a:lnTo>
                <a:lnTo>
                  <a:pt x="3585082" y="6712721"/>
                </a:lnTo>
                <a:lnTo>
                  <a:pt x="3542950" y="6718560"/>
                </a:lnTo>
                <a:lnTo>
                  <a:pt x="3498622" y="6722947"/>
                </a:lnTo>
                <a:lnTo>
                  <a:pt x="3451444" y="6726092"/>
                </a:lnTo>
                <a:lnTo>
                  <a:pt x="3400764" y="6728199"/>
                </a:lnTo>
                <a:lnTo>
                  <a:pt x="3345926" y="6729477"/>
                </a:lnTo>
                <a:lnTo>
                  <a:pt x="3286277" y="6730134"/>
                </a:lnTo>
                <a:lnTo>
                  <a:pt x="3221162" y="6730376"/>
                </a:lnTo>
                <a:lnTo>
                  <a:pt x="3149928" y="6730410"/>
                </a:lnTo>
                <a:lnTo>
                  <a:pt x="938412" y="6730410"/>
                </a:lnTo>
                <a:lnTo>
                  <a:pt x="868214" y="6730376"/>
                </a:lnTo>
                <a:lnTo>
                  <a:pt x="803949" y="6730134"/>
                </a:lnTo>
                <a:lnTo>
                  <a:pt x="744980" y="6729477"/>
                </a:lnTo>
                <a:lnTo>
                  <a:pt x="690672" y="6728199"/>
                </a:lnTo>
                <a:lnTo>
                  <a:pt x="640390" y="6726092"/>
                </a:lnTo>
                <a:lnTo>
                  <a:pt x="593498" y="6722947"/>
                </a:lnTo>
                <a:lnTo>
                  <a:pt x="549361" y="6718560"/>
                </a:lnTo>
                <a:lnTo>
                  <a:pt x="507344" y="6712721"/>
                </a:lnTo>
                <a:lnTo>
                  <a:pt x="466812" y="6705223"/>
                </a:lnTo>
                <a:lnTo>
                  <a:pt x="427128" y="6695860"/>
                </a:lnTo>
                <a:lnTo>
                  <a:pt x="387659" y="6684424"/>
                </a:lnTo>
                <a:lnTo>
                  <a:pt x="341066" y="6665100"/>
                </a:lnTo>
                <a:lnTo>
                  <a:pt x="296697" y="6641941"/>
                </a:lnTo>
                <a:lnTo>
                  <a:pt x="254754" y="6615146"/>
                </a:lnTo>
                <a:lnTo>
                  <a:pt x="215437" y="6584919"/>
                </a:lnTo>
                <a:lnTo>
                  <a:pt x="178949" y="6551461"/>
                </a:lnTo>
                <a:lnTo>
                  <a:pt x="145490" y="6514973"/>
                </a:lnTo>
                <a:lnTo>
                  <a:pt x="115263" y="6475656"/>
                </a:lnTo>
                <a:lnTo>
                  <a:pt x="88469" y="6433713"/>
                </a:lnTo>
                <a:lnTo>
                  <a:pt x="65310" y="6389344"/>
                </a:lnTo>
                <a:lnTo>
                  <a:pt x="45986" y="6342751"/>
                </a:lnTo>
                <a:lnTo>
                  <a:pt x="34550" y="6303278"/>
                </a:lnTo>
                <a:lnTo>
                  <a:pt x="25187" y="6263573"/>
                </a:lnTo>
                <a:lnTo>
                  <a:pt x="17689" y="6222981"/>
                </a:lnTo>
                <a:lnTo>
                  <a:pt x="11850" y="6180848"/>
                </a:lnTo>
                <a:lnTo>
                  <a:pt x="7462" y="6136520"/>
                </a:lnTo>
                <a:lnTo>
                  <a:pt x="4318" y="6089343"/>
                </a:lnTo>
                <a:lnTo>
                  <a:pt x="2211" y="6038663"/>
                </a:lnTo>
                <a:lnTo>
                  <a:pt x="932" y="5983825"/>
                </a:lnTo>
                <a:lnTo>
                  <a:pt x="276" y="5924176"/>
                </a:lnTo>
                <a:lnTo>
                  <a:pt x="34" y="5859061"/>
                </a:lnTo>
                <a:lnTo>
                  <a:pt x="0" y="5787826"/>
                </a:lnTo>
                <a:lnTo>
                  <a:pt x="0" y="938412"/>
                </a:lnTo>
                <a:lnTo>
                  <a:pt x="34" y="868214"/>
                </a:lnTo>
                <a:lnTo>
                  <a:pt x="276" y="803949"/>
                </a:lnTo>
                <a:lnTo>
                  <a:pt x="932" y="744980"/>
                </a:lnTo>
                <a:lnTo>
                  <a:pt x="2211" y="690672"/>
                </a:lnTo>
                <a:lnTo>
                  <a:pt x="4318" y="640390"/>
                </a:lnTo>
                <a:lnTo>
                  <a:pt x="7462" y="593498"/>
                </a:lnTo>
                <a:lnTo>
                  <a:pt x="11850" y="549361"/>
                </a:lnTo>
                <a:lnTo>
                  <a:pt x="17689" y="507344"/>
                </a:lnTo>
                <a:lnTo>
                  <a:pt x="25187" y="466812"/>
                </a:lnTo>
                <a:lnTo>
                  <a:pt x="34550" y="427128"/>
                </a:lnTo>
                <a:lnTo>
                  <a:pt x="45986" y="387659"/>
                </a:lnTo>
                <a:lnTo>
                  <a:pt x="65310" y="341066"/>
                </a:lnTo>
                <a:lnTo>
                  <a:pt x="88469" y="296697"/>
                </a:lnTo>
                <a:lnTo>
                  <a:pt x="115263" y="254754"/>
                </a:lnTo>
                <a:lnTo>
                  <a:pt x="145490" y="215437"/>
                </a:lnTo>
                <a:lnTo>
                  <a:pt x="178949" y="178949"/>
                </a:lnTo>
                <a:lnTo>
                  <a:pt x="215437" y="145490"/>
                </a:lnTo>
                <a:lnTo>
                  <a:pt x="254754" y="115263"/>
                </a:lnTo>
                <a:lnTo>
                  <a:pt x="296697" y="88469"/>
                </a:lnTo>
                <a:lnTo>
                  <a:pt x="341066" y="65310"/>
                </a:lnTo>
                <a:lnTo>
                  <a:pt x="387659" y="45986"/>
                </a:lnTo>
                <a:lnTo>
                  <a:pt x="427131" y="34550"/>
                </a:lnTo>
                <a:lnTo>
                  <a:pt x="466837" y="25187"/>
                </a:lnTo>
                <a:lnTo>
                  <a:pt x="507429" y="17689"/>
                </a:lnTo>
                <a:lnTo>
                  <a:pt x="549562" y="11850"/>
                </a:lnTo>
                <a:lnTo>
                  <a:pt x="593890" y="7462"/>
                </a:lnTo>
                <a:lnTo>
                  <a:pt x="641067" y="4318"/>
                </a:lnTo>
                <a:lnTo>
                  <a:pt x="691747" y="2211"/>
                </a:lnTo>
                <a:lnTo>
                  <a:pt x="746585" y="932"/>
                </a:lnTo>
                <a:lnTo>
                  <a:pt x="806234" y="276"/>
                </a:lnTo>
                <a:lnTo>
                  <a:pt x="871349" y="34"/>
                </a:lnTo>
                <a:lnTo>
                  <a:pt x="942584" y="0"/>
                </a:lnTo>
                <a:lnTo>
                  <a:pt x="938412" y="0"/>
                </a:lnTo>
                <a:close/>
              </a:path>
            </a:pathLst>
          </a:custGeom>
          <a:noFill/>
          <a:ln cap="flat" cmpd="sng" w="52350">
            <a:solidFill>
              <a:srgbClr val="85888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55" name="Google Shape;955;p129"/>
          <p:cNvSpPr/>
          <p:nvPr/>
        </p:nvSpPr>
        <p:spPr>
          <a:xfrm>
            <a:off x="7190179" y="72928"/>
            <a:ext cx="1862122" cy="3062605"/>
          </a:xfrm>
          <a:custGeom>
            <a:rect b="b" l="l" r="r" t="t"/>
            <a:pathLst>
              <a:path extrusionOk="0" h="6731000" w="4092575">
                <a:moveTo>
                  <a:pt x="938412" y="0"/>
                </a:moveTo>
                <a:lnTo>
                  <a:pt x="3154100" y="0"/>
                </a:lnTo>
                <a:lnTo>
                  <a:pt x="3224297" y="34"/>
                </a:lnTo>
                <a:lnTo>
                  <a:pt x="3288563" y="276"/>
                </a:lnTo>
                <a:lnTo>
                  <a:pt x="3347532" y="932"/>
                </a:lnTo>
                <a:lnTo>
                  <a:pt x="3401839" y="2211"/>
                </a:lnTo>
                <a:lnTo>
                  <a:pt x="3452122" y="4318"/>
                </a:lnTo>
                <a:lnTo>
                  <a:pt x="3499013" y="7462"/>
                </a:lnTo>
                <a:lnTo>
                  <a:pt x="3543150" y="11850"/>
                </a:lnTo>
                <a:lnTo>
                  <a:pt x="3585167" y="17689"/>
                </a:lnTo>
                <a:lnTo>
                  <a:pt x="3625699" y="25187"/>
                </a:lnTo>
                <a:lnTo>
                  <a:pt x="3665383" y="34550"/>
                </a:lnTo>
                <a:lnTo>
                  <a:pt x="3704852" y="45986"/>
                </a:lnTo>
                <a:lnTo>
                  <a:pt x="3751445" y="65310"/>
                </a:lnTo>
                <a:lnTo>
                  <a:pt x="3795814" y="88469"/>
                </a:lnTo>
                <a:lnTo>
                  <a:pt x="3837758" y="115263"/>
                </a:lnTo>
                <a:lnTo>
                  <a:pt x="3877074" y="145490"/>
                </a:lnTo>
                <a:lnTo>
                  <a:pt x="3913563" y="178949"/>
                </a:lnTo>
                <a:lnTo>
                  <a:pt x="3947021" y="215437"/>
                </a:lnTo>
                <a:lnTo>
                  <a:pt x="3977248" y="254754"/>
                </a:lnTo>
                <a:lnTo>
                  <a:pt x="4004042" y="296697"/>
                </a:lnTo>
                <a:lnTo>
                  <a:pt x="4027202" y="341066"/>
                </a:lnTo>
                <a:lnTo>
                  <a:pt x="4046526" y="387659"/>
                </a:lnTo>
                <a:lnTo>
                  <a:pt x="4057962" y="427131"/>
                </a:lnTo>
                <a:lnTo>
                  <a:pt x="4067325" y="466837"/>
                </a:lnTo>
                <a:lnTo>
                  <a:pt x="4074822" y="507429"/>
                </a:lnTo>
                <a:lnTo>
                  <a:pt x="4080661" y="549562"/>
                </a:lnTo>
                <a:lnTo>
                  <a:pt x="4085049" y="593890"/>
                </a:lnTo>
                <a:lnTo>
                  <a:pt x="4088193" y="641067"/>
                </a:lnTo>
                <a:lnTo>
                  <a:pt x="4090300" y="691747"/>
                </a:lnTo>
                <a:lnTo>
                  <a:pt x="4091579" y="746585"/>
                </a:lnTo>
                <a:lnTo>
                  <a:pt x="4092235" y="806234"/>
                </a:lnTo>
                <a:lnTo>
                  <a:pt x="4092477" y="871349"/>
                </a:lnTo>
                <a:lnTo>
                  <a:pt x="4092512" y="942584"/>
                </a:lnTo>
                <a:lnTo>
                  <a:pt x="4092512" y="5791998"/>
                </a:lnTo>
                <a:lnTo>
                  <a:pt x="4092477" y="5862195"/>
                </a:lnTo>
                <a:lnTo>
                  <a:pt x="4092235" y="5926461"/>
                </a:lnTo>
                <a:lnTo>
                  <a:pt x="4091579" y="5985430"/>
                </a:lnTo>
                <a:lnTo>
                  <a:pt x="4090300" y="6039738"/>
                </a:lnTo>
                <a:lnTo>
                  <a:pt x="4088193" y="6090020"/>
                </a:lnTo>
                <a:lnTo>
                  <a:pt x="4085049" y="6136912"/>
                </a:lnTo>
                <a:lnTo>
                  <a:pt x="4080661" y="6181049"/>
                </a:lnTo>
                <a:lnTo>
                  <a:pt x="4074822" y="6223066"/>
                </a:lnTo>
                <a:lnTo>
                  <a:pt x="4067325" y="6263598"/>
                </a:lnTo>
                <a:lnTo>
                  <a:pt x="4057962" y="6303281"/>
                </a:lnTo>
                <a:lnTo>
                  <a:pt x="4046526" y="6342751"/>
                </a:lnTo>
                <a:lnTo>
                  <a:pt x="4027202" y="6389344"/>
                </a:lnTo>
                <a:lnTo>
                  <a:pt x="4004042" y="6433713"/>
                </a:lnTo>
                <a:lnTo>
                  <a:pt x="3977248" y="6475656"/>
                </a:lnTo>
                <a:lnTo>
                  <a:pt x="3947021" y="6514973"/>
                </a:lnTo>
                <a:lnTo>
                  <a:pt x="3913563" y="6551461"/>
                </a:lnTo>
                <a:lnTo>
                  <a:pt x="3877074" y="6584919"/>
                </a:lnTo>
                <a:lnTo>
                  <a:pt x="3837758" y="6615146"/>
                </a:lnTo>
                <a:lnTo>
                  <a:pt x="3795814" y="6641941"/>
                </a:lnTo>
                <a:lnTo>
                  <a:pt x="3751445" y="6665100"/>
                </a:lnTo>
                <a:lnTo>
                  <a:pt x="3704852" y="6684424"/>
                </a:lnTo>
                <a:lnTo>
                  <a:pt x="3665380" y="6695860"/>
                </a:lnTo>
                <a:lnTo>
                  <a:pt x="3625674" y="6705223"/>
                </a:lnTo>
                <a:lnTo>
                  <a:pt x="3585082" y="6712721"/>
                </a:lnTo>
                <a:lnTo>
                  <a:pt x="3542950" y="6718560"/>
                </a:lnTo>
                <a:lnTo>
                  <a:pt x="3498622" y="6722947"/>
                </a:lnTo>
                <a:lnTo>
                  <a:pt x="3451444" y="6726092"/>
                </a:lnTo>
                <a:lnTo>
                  <a:pt x="3400764" y="6728199"/>
                </a:lnTo>
                <a:lnTo>
                  <a:pt x="3345926" y="6729477"/>
                </a:lnTo>
                <a:lnTo>
                  <a:pt x="3286277" y="6730134"/>
                </a:lnTo>
                <a:lnTo>
                  <a:pt x="3221162" y="6730376"/>
                </a:lnTo>
                <a:lnTo>
                  <a:pt x="3149928" y="6730410"/>
                </a:lnTo>
                <a:lnTo>
                  <a:pt x="938412" y="6730410"/>
                </a:lnTo>
                <a:lnTo>
                  <a:pt x="868214" y="6730376"/>
                </a:lnTo>
                <a:lnTo>
                  <a:pt x="803949" y="6730134"/>
                </a:lnTo>
                <a:lnTo>
                  <a:pt x="744980" y="6729477"/>
                </a:lnTo>
                <a:lnTo>
                  <a:pt x="690672" y="6728199"/>
                </a:lnTo>
                <a:lnTo>
                  <a:pt x="640390" y="6726092"/>
                </a:lnTo>
                <a:lnTo>
                  <a:pt x="593498" y="6722947"/>
                </a:lnTo>
                <a:lnTo>
                  <a:pt x="549361" y="6718560"/>
                </a:lnTo>
                <a:lnTo>
                  <a:pt x="507344" y="6712721"/>
                </a:lnTo>
                <a:lnTo>
                  <a:pt x="466812" y="6705223"/>
                </a:lnTo>
                <a:lnTo>
                  <a:pt x="427128" y="6695860"/>
                </a:lnTo>
                <a:lnTo>
                  <a:pt x="387659" y="6684424"/>
                </a:lnTo>
                <a:lnTo>
                  <a:pt x="341066" y="6665100"/>
                </a:lnTo>
                <a:lnTo>
                  <a:pt x="296697" y="6641941"/>
                </a:lnTo>
                <a:lnTo>
                  <a:pt x="254754" y="6615146"/>
                </a:lnTo>
                <a:lnTo>
                  <a:pt x="215437" y="6584919"/>
                </a:lnTo>
                <a:lnTo>
                  <a:pt x="178949" y="6551461"/>
                </a:lnTo>
                <a:lnTo>
                  <a:pt x="145490" y="6514973"/>
                </a:lnTo>
                <a:lnTo>
                  <a:pt x="115263" y="6475656"/>
                </a:lnTo>
                <a:lnTo>
                  <a:pt x="88469" y="6433713"/>
                </a:lnTo>
                <a:lnTo>
                  <a:pt x="65310" y="6389344"/>
                </a:lnTo>
                <a:lnTo>
                  <a:pt x="45986" y="6342751"/>
                </a:lnTo>
                <a:lnTo>
                  <a:pt x="34550" y="6303278"/>
                </a:lnTo>
                <a:lnTo>
                  <a:pt x="25187" y="6263573"/>
                </a:lnTo>
                <a:lnTo>
                  <a:pt x="17689" y="6222981"/>
                </a:lnTo>
                <a:lnTo>
                  <a:pt x="11850" y="6180848"/>
                </a:lnTo>
                <a:lnTo>
                  <a:pt x="7462" y="6136520"/>
                </a:lnTo>
                <a:lnTo>
                  <a:pt x="4318" y="6089343"/>
                </a:lnTo>
                <a:lnTo>
                  <a:pt x="2211" y="6038663"/>
                </a:lnTo>
                <a:lnTo>
                  <a:pt x="932" y="5983825"/>
                </a:lnTo>
                <a:lnTo>
                  <a:pt x="276" y="5924176"/>
                </a:lnTo>
                <a:lnTo>
                  <a:pt x="34" y="5859061"/>
                </a:lnTo>
                <a:lnTo>
                  <a:pt x="0" y="5787826"/>
                </a:lnTo>
                <a:lnTo>
                  <a:pt x="0" y="938412"/>
                </a:lnTo>
                <a:lnTo>
                  <a:pt x="34" y="868214"/>
                </a:lnTo>
                <a:lnTo>
                  <a:pt x="276" y="803949"/>
                </a:lnTo>
                <a:lnTo>
                  <a:pt x="932" y="744980"/>
                </a:lnTo>
                <a:lnTo>
                  <a:pt x="2211" y="690672"/>
                </a:lnTo>
                <a:lnTo>
                  <a:pt x="4318" y="640390"/>
                </a:lnTo>
                <a:lnTo>
                  <a:pt x="7462" y="593498"/>
                </a:lnTo>
                <a:lnTo>
                  <a:pt x="11850" y="549361"/>
                </a:lnTo>
                <a:lnTo>
                  <a:pt x="17689" y="507344"/>
                </a:lnTo>
                <a:lnTo>
                  <a:pt x="25187" y="466812"/>
                </a:lnTo>
                <a:lnTo>
                  <a:pt x="34550" y="427128"/>
                </a:lnTo>
                <a:lnTo>
                  <a:pt x="45986" y="387659"/>
                </a:lnTo>
                <a:lnTo>
                  <a:pt x="65310" y="341066"/>
                </a:lnTo>
                <a:lnTo>
                  <a:pt x="88469" y="296697"/>
                </a:lnTo>
                <a:lnTo>
                  <a:pt x="115263" y="254754"/>
                </a:lnTo>
                <a:lnTo>
                  <a:pt x="145490" y="215437"/>
                </a:lnTo>
                <a:lnTo>
                  <a:pt x="178949" y="178949"/>
                </a:lnTo>
                <a:lnTo>
                  <a:pt x="215437" y="145490"/>
                </a:lnTo>
                <a:lnTo>
                  <a:pt x="254754" y="115263"/>
                </a:lnTo>
                <a:lnTo>
                  <a:pt x="296697" y="88469"/>
                </a:lnTo>
                <a:lnTo>
                  <a:pt x="341066" y="65310"/>
                </a:lnTo>
                <a:lnTo>
                  <a:pt x="387659" y="45986"/>
                </a:lnTo>
                <a:lnTo>
                  <a:pt x="427131" y="34550"/>
                </a:lnTo>
                <a:lnTo>
                  <a:pt x="466837" y="25187"/>
                </a:lnTo>
                <a:lnTo>
                  <a:pt x="507429" y="17689"/>
                </a:lnTo>
                <a:lnTo>
                  <a:pt x="549562" y="11850"/>
                </a:lnTo>
                <a:lnTo>
                  <a:pt x="593890" y="7462"/>
                </a:lnTo>
                <a:lnTo>
                  <a:pt x="641067" y="4318"/>
                </a:lnTo>
                <a:lnTo>
                  <a:pt x="691747" y="2211"/>
                </a:lnTo>
                <a:lnTo>
                  <a:pt x="746585" y="932"/>
                </a:lnTo>
                <a:lnTo>
                  <a:pt x="806234" y="276"/>
                </a:lnTo>
                <a:lnTo>
                  <a:pt x="871349" y="34"/>
                </a:lnTo>
                <a:lnTo>
                  <a:pt x="942584" y="0"/>
                </a:lnTo>
                <a:lnTo>
                  <a:pt x="938412" y="0"/>
                </a:lnTo>
                <a:close/>
              </a:path>
            </a:pathLst>
          </a:custGeom>
          <a:noFill/>
          <a:ln cap="flat" cmpd="sng" w="52350">
            <a:solidFill>
              <a:srgbClr val="85888D"/>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56" name="Google Shape;956;p129"/>
          <p:cNvSpPr txBox="1"/>
          <p:nvPr/>
        </p:nvSpPr>
        <p:spPr>
          <a:xfrm>
            <a:off x="671515" y="505739"/>
            <a:ext cx="1341900" cy="3954300"/>
          </a:xfrm>
          <a:prstGeom prst="rect">
            <a:avLst/>
          </a:prstGeom>
          <a:noFill/>
          <a:ln>
            <a:noFill/>
          </a:ln>
        </p:spPr>
        <p:txBody>
          <a:bodyPr anchorCtr="0" anchor="t" bIns="0" lIns="0" spcFirstLastPara="1" rIns="0" wrap="square" tIns="0">
            <a:noAutofit/>
          </a:bodyPr>
          <a:lstStyle/>
          <a:p>
            <a:pPr indent="0" lvl="0" marL="114300" marR="0" rtl="0" algn="l">
              <a:lnSpc>
                <a:spcPct val="115609"/>
              </a:lnSpc>
              <a:spcBef>
                <a:spcPts val="0"/>
              </a:spcBef>
              <a:spcAft>
                <a:spcPts val="0"/>
              </a:spcAft>
              <a:buNone/>
            </a:pPr>
            <a:r>
              <a:rPr lang="en" sz="900">
                <a:solidFill>
                  <a:srgbClr val="53585F"/>
                </a:solidFill>
                <a:latin typeface="Helvetica Neue"/>
                <a:ea typeface="Helvetica Neue"/>
                <a:cs typeface="Helvetica Neue"/>
                <a:sym typeface="Helvetica Neue"/>
              </a:rPr>
              <a:t>help	help	help</a:t>
            </a:r>
            <a:endParaRPr sz="900">
              <a:latin typeface="Helvetica Neue"/>
              <a:ea typeface="Helvetica Neue"/>
              <a:cs typeface="Helvetica Neue"/>
              <a:sym typeface="Helvetica Neue"/>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1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000">
              <a:latin typeface="Times New Roman"/>
              <a:ea typeface="Times New Roman"/>
              <a:cs typeface="Times New Roman"/>
              <a:sym typeface="Times New Roman"/>
            </a:endParaRPr>
          </a:p>
          <a:p>
            <a:pPr indent="0" lvl="0" marL="0" marR="76200" rtl="0" algn="just">
              <a:lnSpc>
                <a:spcPct val="117545"/>
              </a:lnSpc>
              <a:spcBef>
                <a:spcPts val="0"/>
              </a:spcBef>
              <a:spcAft>
                <a:spcPts val="0"/>
              </a:spcAft>
              <a:buNone/>
            </a:pPr>
            <a:r>
              <a:rPr lang="en" sz="1500">
                <a:solidFill>
                  <a:srgbClr val="0365C0"/>
                </a:solidFill>
                <a:latin typeface="Arial"/>
                <a:ea typeface="Arial"/>
                <a:cs typeface="Arial"/>
                <a:sym typeface="Arial"/>
              </a:rPr>
              <a:t>function1()  function2()  function3()  function4()</a:t>
            </a:r>
            <a:endParaRPr sz="1500">
              <a:latin typeface="Arial"/>
              <a:ea typeface="Arial"/>
              <a:cs typeface="Arial"/>
              <a:sym typeface="Arial"/>
            </a:endParaRPr>
          </a:p>
          <a:p>
            <a:pPr indent="0" lvl="0" marL="0" marR="0" rtl="0" algn="l">
              <a:lnSpc>
                <a:spcPct val="100000"/>
              </a:lnSpc>
              <a:spcBef>
                <a:spcPts val="0"/>
              </a:spcBef>
              <a:spcAft>
                <a:spcPts val="0"/>
              </a:spcAft>
              <a:buNone/>
            </a:pPr>
            <a:r>
              <a:t/>
            </a:r>
            <a:endParaRPr sz="19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9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9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9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900">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1900">
              <a:latin typeface="Times New Roman"/>
              <a:ea typeface="Times New Roman"/>
              <a:cs typeface="Times New Roman"/>
              <a:sym typeface="Times New Roman"/>
            </a:endParaRPr>
          </a:p>
          <a:p>
            <a:pPr indent="0" lvl="0" marL="0" marR="0" rtl="0" algn="l">
              <a:lnSpc>
                <a:spcPct val="100000"/>
              </a:lnSpc>
              <a:spcBef>
                <a:spcPts val="1600"/>
              </a:spcBef>
              <a:spcAft>
                <a:spcPts val="0"/>
              </a:spcAft>
              <a:buNone/>
            </a:pPr>
            <a:r>
              <a:t/>
            </a:r>
            <a:endParaRPr sz="2700">
              <a:latin typeface="Arimo"/>
              <a:ea typeface="Arimo"/>
              <a:cs typeface="Arimo"/>
              <a:sym typeface="Arimo"/>
            </a:endParaRPr>
          </a:p>
        </p:txBody>
      </p:sp>
      <p:sp>
        <p:nvSpPr>
          <p:cNvPr id="957" name="Google Shape;957;p129"/>
          <p:cNvSpPr/>
          <p:nvPr/>
        </p:nvSpPr>
        <p:spPr>
          <a:xfrm>
            <a:off x="1206404" y="3119769"/>
            <a:ext cx="370402" cy="1359681"/>
          </a:xfrm>
          <a:custGeom>
            <a:rect b="b" l="l" r="r" t="t"/>
            <a:pathLst>
              <a:path extrusionOk="0" h="2988309" w="814070">
                <a:moveTo>
                  <a:pt x="813564" y="2418574"/>
                </a:moveTo>
                <a:lnTo>
                  <a:pt x="0" y="2418574"/>
                </a:lnTo>
                <a:lnTo>
                  <a:pt x="406782" y="2987897"/>
                </a:lnTo>
                <a:lnTo>
                  <a:pt x="813564" y="2418574"/>
                </a:lnTo>
                <a:close/>
              </a:path>
              <a:path extrusionOk="0" h="2988309" w="814070">
                <a:moveTo>
                  <a:pt x="603020" y="0"/>
                </a:moveTo>
                <a:lnTo>
                  <a:pt x="210543" y="0"/>
                </a:lnTo>
                <a:lnTo>
                  <a:pt x="210543" y="2418574"/>
                </a:lnTo>
                <a:lnTo>
                  <a:pt x="603020" y="2418574"/>
                </a:lnTo>
                <a:lnTo>
                  <a:pt x="603020" y="0"/>
                </a:lnTo>
                <a:close/>
              </a:path>
            </a:pathLst>
          </a:custGeom>
          <a:solidFill>
            <a:srgbClr val="797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58" name="Google Shape;958;p129"/>
          <p:cNvSpPr/>
          <p:nvPr/>
        </p:nvSpPr>
        <p:spPr>
          <a:xfrm>
            <a:off x="3449558" y="3140985"/>
            <a:ext cx="370402" cy="558781"/>
          </a:xfrm>
          <a:custGeom>
            <a:rect b="b" l="l" r="r" t="t"/>
            <a:pathLst>
              <a:path extrusionOk="0" h="1228090" w="814070">
                <a:moveTo>
                  <a:pt x="813564" y="658461"/>
                </a:moveTo>
                <a:lnTo>
                  <a:pt x="0" y="658461"/>
                </a:lnTo>
                <a:lnTo>
                  <a:pt x="406782" y="1227784"/>
                </a:lnTo>
                <a:lnTo>
                  <a:pt x="813564" y="658461"/>
                </a:lnTo>
                <a:close/>
              </a:path>
              <a:path extrusionOk="0" h="1228090" w="814070">
                <a:moveTo>
                  <a:pt x="603020" y="0"/>
                </a:moveTo>
                <a:lnTo>
                  <a:pt x="210544" y="0"/>
                </a:lnTo>
                <a:lnTo>
                  <a:pt x="210544" y="658461"/>
                </a:lnTo>
                <a:lnTo>
                  <a:pt x="603020" y="658461"/>
                </a:lnTo>
                <a:lnTo>
                  <a:pt x="603020" y="0"/>
                </a:lnTo>
                <a:close/>
              </a:path>
            </a:pathLst>
          </a:custGeom>
          <a:solidFill>
            <a:srgbClr val="797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59" name="Google Shape;959;p129"/>
          <p:cNvSpPr/>
          <p:nvPr/>
        </p:nvSpPr>
        <p:spPr>
          <a:xfrm>
            <a:off x="5692711" y="3140985"/>
            <a:ext cx="370401" cy="558781"/>
          </a:xfrm>
          <a:custGeom>
            <a:rect b="b" l="l" r="r" t="t"/>
            <a:pathLst>
              <a:path extrusionOk="0" h="1228090" w="814069">
                <a:moveTo>
                  <a:pt x="813566" y="658461"/>
                </a:moveTo>
                <a:lnTo>
                  <a:pt x="0" y="658461"/>
                </a:lnTo>
                <a:lnTo>
                  <a:pt x="406783" y="1227784"/>
                </a:lnTo>
                <a:lnTo>
                  <a:pt x="813566" y="658461"/>
                </a:lnTo>
                <a:close/>
              </a:path>
              <a:path extrusionOk="0" h="1228090" w="814069">
                <a:moveTo>
                  <a:pt x="603028" y="0"/>
                </a:moveTo>
                <a:lnTo>
                  <a:pt x="210548" y="0"/>
                </a:lnTo>
                <a:lnTo>
                  <a:pt x="210548" y="658461"/>
                </a:lnTo>
                <a:lnTo>
                  <a:pt x="603028" y="658461"/>
                </a:lnTo>
                <a:lnTo>
                  <a:pt x="603028" y="0"/>
                </a:lnTo>
                <a:close/>
              </a:path>
            </a:pathLst>
          </a:custGeom>
          <a:solidFill>
            <a:srgbClr val="797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60" name="Google Shape;960;p129"/>
          <p:cNvSpPr/>
          <p:nvPr/>
        </p:nvSpPr>
        <p:spPr>
          <a:xfrm>
            <a:off x="7935867" y="3140985"/>
            <a:ext cx="370401" cy="558781"/>
          </a:xfrm>
          <a:custGeom>
            <a:rect b="b" l="l" r="r" t="t"/>
            <a:pathLst>
              <a:path extrusionOk="0" h="1228090" w="814069">
                <a:moveTo>
                  <a:pt x="813566" y="658461"/>
                </a:moveTo>
                <a:lnTo>
                  <a:pt x="0" y="658461"/>
                </a:lnTo>
                <a:lnTo>
                  <a:pt x="406783" y="1227784"/>
                </a:lnTo>
                <a:lnTo>
                  <a:pt x="813566" y="658461"/>
                </a:lnTo>
                <a:close/>
              </a:path>
              <a:path extrusionOk="0" h="1228090" w="814069">
                <a:moveTo>
                  <a:pt x="603018" y="0"/>
                </a:moveTo>
                <a:lnTo>
                  <a:pt x="210538" y="0"/>
                </a:lnTo>
                <a:lnTo>
                  <a:pt x="210538" y="658461"/>
                </a:lnTo>
                <a:lnTo>
                  <a:pt x="603018" y="658461"/>
                </a:lnTo>
                <a:lnTo>
                  <a:pt x="603018" y="0"/>
                </a:lnTo>
                <a:close/>
              </a:path>
            </a:pathLst>
          </a:custGeom>
          <a:solidFill>
            <a:srgbClr val="797979"/>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61" name="Google Shape;961;p129"/>
          <p:cNvSpPr/>
          <p:nvPr/>
        </p:nvSpPr>
        <p:spPr>
          <a:xfrm>
            <a:off x="92410" y="0"/>
            <a:ext cx="2514803" cy="5145465"/>
          </a:xfrm>
          <a:custGeom>
            <a:rect b="b" l="l" r="r" t="t"/>
            <a:pathLst>
              <a:path extrusionOk="0" h="11308715" w="5527040">
                <a:moveTo>
                  <a:pt x="0" y="0"/>
                </a:moveTo>
                <a:lnTo>
                  <a:pt x="5526739" y="0"/>
                </a:lnTo>
                <a:lnTo>
                  <a:pt x="5526739" y="11308556"/>
                </a:lnTo>
                <a:lnTo>
                  <a:pt x="0" y="11308556"/>
                </a:lnTo>
                <a:lnTo>
                  <a:pt x="0" y="0"/>
                </a:lnTo>
                <a:close/>
              </a:path>
            </a:pathLst>
          </a:custGeom>
          <a:solidFill>
            <a:srgbClr val="FFFFFF">
              <a:alpha val="6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62" name="Google Shape;962;p129"/>
          <p:cNvSpPr txBox="1"/>
          <p:nvPr/>
        </p:nvSpPr>
        <p:spPr>
          <a:xfrm>
            <a:off x="5129216" y="4578694"/>
            <a:ext cx="2052300" cy="423000"/>
          </a:xfrm>
          <a:prstGeom prst="rect">
            <a:avLst/>
          </a:prstGeom>
          <a:noFill/>
          <a:ln>
            <a:noFill/>
          </a:ln>
        </p:spPr>
        <p:txBody>
          <a:bodyPr anchorCtr="0" anchor="t" bIns="0" lIns="0" spcFirstLastPara="1" rIns="0" wrap="square" tIns="7800">
            <a:noAutofit/>
          </a:bodyPr>
          <a:lstStyle/>
          <a:p>
            <a:pPr indent="0" lvl="0" marL="0" marR="0" rtl="0" algn="l">
              <a:lnSpc>
                <a:spcPct val="100000"/>
              </a:lnSpc>
              <a:spcBef>
                <a:spcPts val="0"/>
              </a:spcBef>
              <a:spcAft>
                <a:spcPts val="0"/>
              </a:spcAft>
              <a:buNone/>
            </a:pPr>
            <a:r>
              <a:rPr lang="en" sz="2700">
                <a:latin typeface="Questrial"/>
                <a:ea typeface="Questrial"/>
                <a:cs typeface="Questrial"/>
                <a:sym typeface="Questrial"/>
              </a:rPr>
              <a:t>R Packages</a:t>
            </a:r>
            <a:endParaRPr sz="2700">
              <a:latin typeface="Questrial"/>
              <a:ea typeface="Questrial"/>
              <a:cs typeface="Questrial"/>
              <a:sym typeface="Quest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66" name="Shape 966"/>
        <p:cNvGrpSpPr/>
        <p:nvPr/>
      </p:nvGrpSpPr>
      <p:grpSpPr>
        <a:xfrm>
          <a:off x="0" y="0"/>
          <a:ext cx="0" cy="0"/>
          <a:chOff x="0" y="0"/>
          <a:chExt cx="0" cy="0"/>
        </a:xfrm>
      </p:grpSpPr>
      <p:sp>
        <p:nvSpPr>
          <p:cNvPr id="967" name="Google Shape;967;p130"/>
          <p:cNvSpPr/>
          <p:nvPr/>
        </p:nvSpPr>
        <p:spPr>
          <a:xfrm>
            <a:off x="1206590" y="376997"/>
            <a:ext cx="6755100" cy="438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71" name="Shape 971"/>
        <p:cNvGrpSpPr/>
        <p:nvPr/>
      </p:nvGrpSpPr>
      <p:grpSpPr>
        <a:xfrm>
          <a:off x="0" y="0"/>
          <a:ext cx="0" cy="0"/>
          <a:chOff x="0" y="0"/>
          <a:chExt cx="0" cy="0"/>
        </a:xfrm>
      </p:grpSpPr>
      <p:sp>
        <p:nvSpPr>
          <p:cNvPr id="972" name="Google Shape;972;p131"/>
          <p:cNvSpPr txBox="1"/>
          <p:nvPr/>
        </p:nvSpPr>
        <p:spPr>
          <a:xfrm>
            <a:off x="1136331" y="2727633"/>
            <a:ext cx="3072300" cy="538200"/>
          </a:xfrm>
          <a:prstGeom prst="rect">
            <a:avLst/>
          </a:prstGeom>
          <a:noFill/>
          <a:ln>
            <a:noFill/>
          </a:ln>
        </p:spPr>
        <p:txBody>
          <a:bodyPr anchorCtr="0" anchor="t" bIns="0" lIns="0" spcFirstLastPara="1" rIns="0" wrap="square" tIns="21950">
            <a:noAutofit/>
          </a:bodyPr>
          <a:lstStyle/>
          <a:p>
            <a:pPr indent="0" lvl="0" marL="0" marR="0" rtl="0" algn="l">
              <a:lnSpc>
                <a:spcPct val="100000"/>
              </a:lnSpc>
              <a:spcBef>
                <a:spcPts val="0"/>
              </a:spcBef>
              <a:spcAft>
                <a:spcPts val="0"/>
              </a:spcAft>
              <a:buNone/>
            </a:pPr>
            <a:r>
              <a:rPr lang="en" sz="1400">
                <a:latin typeface="Questrial"/>
                <a:ea typeface="Questrial"/>
                <a:cs typeface="Questrial"/>
                <a:sym typeface="Questrial"/>
              </a:rPr>
              <a:t>Downloads files to computer</a:t>
            </a:r>
            <a:endParaRPr sz="1400">
              <a:latin typeface="Questrial"/>
              <a:ea typeface="Questrial"/>
              <a:cs typeface="Questrial"/>
              <a:sym typeface="Questrial"/>
            </a:endParaRPr>
          </a:p>
          <a:p>
            <a:pPr indent="0" lvl="0" marL="12700" marR="0" rtl="0" algn="l">
              <a:lnSpc>
                <a:spcPct val="100000"/>
              </a:lnSpc>
              <a:spcBef>
                <a:spcPts val="200"/>
              </a:spcBef>
              <a:spcAft>
                <a:spcPts val="0"/>
              </a:spcAft>
              <a:buNone/>
            </a:pPr>
            <a:r>
              <a:rPr b="1" lang="en" sz="1800">
                <a:solidFill>
                  <a:srgbClr val="78AAD6"/>
                </a:solidFill>
                <a:latin typeface="Questrial"/>
                <a:ea typeface="Questrial"/>
                <a:cs typeface="Questrial"/>
                <a:sym typeface="Questrial"/>
              </a:rPr>
              <a:t>1 x per computer</a:t>
            </a:r>
            <a:endParaRPr sz="1800">
              <a:latin typeface="Questrial"/>
              <a:ea typeface="Questrial"/>
              <a:cs typeface="Questrial"/>
              <a:sym typeface="Questrial"/>
            </a:endParaRPr>
          </a:p>
        </p:txBody>
      </p:sp>
      <p:sp>
        <p:nvSpPr>
          <p:cNvPr id="973" name="Google Shape;973;p131"/>
          <p:cNvSpPr txBox="1"/>
          <p:nvPr/>
        </p:nvSpPr>
        <p:spPr>
          <a:xfrm>
            <a:off x="5496199" y="2733989"/>
            <a:ext cx="2300400" cy="531900"/>
          </a:xfrm>
          <a:prstGeom prst="rect">
            <a:avLst/>
          </a:prstGeom>
          <a:noFill/>
          <a:ln>
            <a:noFill/>
          </a:ln>
        </p:spPr>
        <p:txBody>
          <a:bodyPr anchorCtr="0" anchor="t" bIns="0" lIns="0" spcFirstLastPara="1" rIns="0" wrap="square" tIns="19050">
            <a:noAutofit/>
          </a:bodyPr>
          <a:lstStyle/>
          <a:p>
            <a:pPr indent="0" lvl="0" marL="12700" marR="0" rtl="0" algn="l">
              <a:lnSpc>
                <a:spcPct val="100000"/>
              </a:lnSpc>
              <a:spcBef>
                <a:spcPts val="0"/>
              </a:spcBef>
              <a:spcAft>
                <a:spcPts val="0"/>
              </a:spcAft>
              <a:buNone/>
            </a:pPr>
            <a:r>
              <a:rPr lang="en" sz="1400">
                <a:latin typeface="Questrial"/>
                <a:ea typeface="Questrial"/>
                <a:cs typeface="Questrial"/>
                <a:sym typeface="Questrial"/>
              </a:rPr>
              <a:t>Loads package</a:t>
            </a:r>
            <a:endParaRPr sz="1400">
              <a:latin typeface="Questrial"/>
              <a:ea typeface="Questrial"/>
              <a:cs typeface="Questrial"/>
              <a:sym typeface="Questrial"/>
            </a:endParaRPr>
          </a:p>
          <a:p>
            <a:pPr indent="0" lvl="0" marL="0" marR="0" rtl="0" algn="l">
              <a:lnSpc>
                <a:spcPct val="100000"/>
              </a:lnSpc>
              <a:spcBef>
                <a:spcPts val="100"/>
              </a:spcBef>
              <a:spcAft>
                <a:spcPts val="0"/>
              </a:spcAft>
              <a:buNone/>
            </a:pPr>
            <a:r>
              <a:rPr b="1" lang="en" sz="1800">
                <a:solidFill>
                  <a:srgbClr val="78AAD6"/>
                </a:solidFill>
                <a:latin typeface="Questrial"/>
                <a:ea typeface="Questrial"/>
                <a:cs typeface="Questrial"/>
                <a:sym typeface="Questrial"/>
              </a:rPr>
              <a:t>1 x per R Session</a:t>
            </a:r>
            <a:endParaRPr sz="1800">
              <a:latin typeface="Questrial"/>
              <a:ea typeface="Questrial"/>
              <a:cs typeface="Questrial"/>
              <a:sym typeface="Questrial"/>
            </a:endParaRPr>
          </a:p>
        </p:txBody>
      </p:sp>
      <p:sp>
        <p:nvSpPr>
          <p:cNvPr id="974" name="Google Shape;974;p131"/>
          <p:cNvSpPr txBox="1"/>
          <p:nvPr/>
        </p:nvSpPr>
        <p:spPr>
          <a:xfrm>
            <a:off x="1106610" y="1818133"/>
            <a:ext cx="2712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b="1" lang="en" sz="2200">
                <a:latin typeface="Questrial"/>
                <a:ea typeface="Questrial"/>
                <a:cs typeface="Questrial"/>
                <a:sym typeface="Questrial"/>
              </a:rPr>
              <a:t>1.</a:t>
            </a:r>
            <a:endParaRPr sz="2200">
              <a:latin typeface="Questrial"/>
              <a:ea typeface="Questrial"/>
              <a:cs typeface="Questrial"/>
              <a:sym typeface="Questrial"/>
            </a:endParaRPr>
          </a:p>
        </p:txBody>
      </p:sp>
      <p:sp>
        <p:nvSpPr>
          <p:cNvPr id="975" name="Google Shape;975;p131"/>
          <p:cNvSpPr txBox="1"/>
          <p:nvPr/>
        </p:nvSpPr>
        <p:spPr>
          <a:xfrm>
            <a:off x="5420265" y="1842636"/>
            <a:ext cx="2832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b="1" lang="en" sz="2200">
                <a:latin typeface="Questrial"/>
                <a:ea typeface="Questrial"/>
                <a:cs typeface="Questrial"/>
                <a:sym typeface="Questrial"/>
              </a:rPr>
              <a:t>2.</a:t>
            </a:r>
            <a:endParaRPr sz="2200">
              <a:latin typeface="Questrial"/>
              <a:ea typeface="Questrial"/>
              <a:cs typeface="Questrial"/>
              <a:sym typeface="Questrial"/>
            </a:endParaRPr>
          </a:p>
        </p:txBody>
      </p:sp>
      <p:sp>
        <p:nvSpPr>
          <p:cNvPr id="976" name="Google Shape;976;p131"/>
          <p:cNvSpPr txBox="1"/>
          <p:nvPr/>
        </p:nvSpPr>
        <p:spPr>
          <a:xfrm>
            <a:off x="1106613" y="2302372"/>
            <a:ext cx="2818500" cy="328500"/>
          </a:xfrm>
          <a:prstGeom prst="rect">
            <a:avLst/>
          </a:prstGeom>
          <a:solidFill>
            <a:srgbClr val="DCDEE0"/>
          </a:solidFill>
          <a:ln cap="flat" cmpd="sng" w="9525">
            <a:solidFill>
              <a:srgbClr val="999999"/>
            </a:solidFill>
            <a:prstDash val="solid"/>
            <a:round/>
            <a:headEnd len="sm" w="sm" type="none"/>
            <a:tailEnd len="sm" w="sm" type="none"/>
          </a:ln>
        </p:spPr>
        <p:txBody>
          <a:bodyPr anchorCtr="0" anchor="t" bIns="0" lIns="0" spcFirstLastPara="1" rIns="0" wrap="square" tIns="25700">
            <a:noAutofit/>
          </a:bodyPr>
          <a:lstStyle/>
          <a:p>
            <a:pPr indent="0" lvl="0" marL="114300" marR="0" rtl="0" algn="l">
              <a:lnSpc>
                <a:spcPct val="100000"/>
              </a:lnSpc>
              <a:spcBef>
                <a:spcPts val="0"/>
              </a:spcBef>
              <a:spcAft>
                <a:spcPts val="0"/>
              </a:spcAft>
              <a:buNone/>
            </a:pPr>
            <a:r>
              <a:rPr lang="en" sz="1700">
                <a:solidFill>
                  <a:srgbClr val="0365C0"/>
                </a:solidFill>
                <a:latin typeface="Questrial"/>
                <a:ea typeface="Questrial"/>
                <a:cs typeface="Questrial"/>
                <a:sym typeface="Questrial"/>
              </a:rPr>
              <a:t>install.packages("ggplot2")</a:t>
            </a:r>
            <a:endParaRPr sz="1700">
              <a:latin typeface="Questrial"/>
              <a:ea typeface="Questrial"/>
              <a:cs typeface="Questrial"/>
              <a:sym typeface="Questrial"/>
            </a:endParaRPr>
          </a:p>
        </p:txBody>
      </p:sp>
      <p:sp>
        <p:nvSpPr>
          <p:cNvPr id="977" name="Google Shape;977;p131"/>
          <p:cNvSpPr txBox="1"/>
          <p:nvPr/>
        </p:nvSpPr>
        <p:spPr>
          <a:xfrm>
            <a:off x="5420263" y="2295675"/>
            <a:ext cx="2818500" cy="328500"/>
          </a:xfrm>
          <a:prstGeom prst="rect">
            <a:avLst/>
          </a:prstGeom>
          <a:solidFill>
            <a:srgbClr val="DCDEE0"/>
          </a:solidFill>
          <a:ln cap="flat" cmpd="sng" w="9525">
            <a:solidFill>
              <a:srgbClr val="999999"/>
            </a:solidFill>
            <a:prstDash val="solid"/>
            <a:round/>
            <a:headEnd len="sm" w="sm" type="none"/>
            <a:tailEnd len="sm" w="sm" type="none"/>
          </a:ln>
        </p:spPr>
        <p:txBody>
          <a:bodyPr anchorCtr="0" anchor="t" bIns="0" lIns="0" spcFirstLastPara="1" rIns="0" wrap="square" tIns="32625">
            <a:noAutofit/>
          </a:bodyPr>
          <a:lstStyle/>
          <a:p>
            <a:pPr indent="0" lvl="0" marL="127000" marR="0" rtl="0" algn="l">
              <a:lnSpc>
                <a:spcPct val="100000"/>
              </a:lnSpc>
              <a:spcBef>
                <a:spcPts val="0"/>
              </a:spcBef>
              <a:spcAft>
                <a:spcPts val="0"/>
              </a:spcAft>
              <a:buNone/>
            </a:pPr>
            <a:r>
              <a:rPr lang="en" sz="1700">
                <a:solidFill>
                  <a:srgbClr val="0365C0"/>
                </a:solidFill>
                <a:latin typeface="Questrial"/>
                <a:ea typeface="Questrial"/>
                <a:cs typeface="Questrial"/>
                <a:sym typeface="Questrial"/>
              </a:rPr>
              <a:t>library(ggplot2)</a:t>
            </a:r>
            <a:endParaRPr sz="1700">
              <a:latin typeface="Questrial"/>
              <a:ea typeface="Questrial"/>
              <a:cs typeface="Questrial"/>
              <a:sym typeface="Questrial"/>
            </a:endParaRPr>
          </a:p>
        </p:txBody>
      </p:sp>
      <p:sp>
        <p:nvSpPr>
          <p:cNvPr id="978" name="Google Shape;978;p131"/>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Using packages</a:t>
            </a:r>
            <a:endParaRPr b="1" sz="3000">
              <a:solidFill>
                <a:srgbClr val="000000"/>
              </a:solidFill>
              <a:latin typeface="Questrial"/>
              <a:ea typeface="Questrial"/>
              <a:cs typeface="Questrial"/>
              <a:sym typeface="Quest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982" name="Shape 982"/>
        <p:cNvGrpSpPr/>
        <p:nvPr/>
      </p:nvGrpSpPr>
      <p:grpSpPr>
        <a:xfrm>
          <a:off x="0" y="0"/>
          <a:ext cx="0" cy="0"/>
          <a:chOff x="0" y="0"/>
          <a:chExt cx="0" cy="0"/>
        </a:xfrm>
      </p:grpSpPr>
      <p:sp>
        <p:nvSpPr>
          <p:cNvPr id="983" name="Google Shape;983;p132"/>
          <p:cNvSpPr txBox="1"/>
          <p:nvPr>
            <p:ph idx="4294967295" type="ctrTitle"/>
          </p:nvPr>
        </p:nvSpPr>
        <p:spPr>
          <a:xfrm>
            <a:off x="476257" y="1778134"/>
            <a:ext cx="5009400" cy="1596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4200"/>
              <a:buFont typeface="Arial"/>
              <a:buNone/>
            </a:pPr>
            <a:r>
              <a:rPr lang="en">
                <a:latin typeface="Questrial"/>
                <a:ea typeface="Questrial"/>
                <a:cs typeface="Questrial"/>
                <a:sym typeface="Questrial"/>
              </a:rPr>
              <a:t>The tidyverse</a:t>
            </a:r>
            <a:endParaRPr>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87" name="Shape 987"/>
        <p:cNvGrpSpPr/>
        <p:nvPr/>
      </p:nvGrpSpPr>
      <p:grpSpPr>
        <a:xfrm>
          <a:off x="0" y="0"/>
          <a:ext cx="0" cy="0"/>
          <a:chOff x="0" y="0"/>
          <a:chExt cx="0" cy="0"/>
        </a:xfrm>
      </p:grpSpPr>
      <p:sp>
        <p:nvSpPr>
          <p:cNvPr id="988" name="Google Shape;988;p133"/>
          <p:cNvSpPr/>
          <p:nvPr/>
        </p:nvSpPr>
        <p:spPr>
          <a:xfrm>
            <a:off x="1206590" y="376997"/>
            <a:ext cx="6755100" cy="43890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92" name="Shape 992"/>
        <p:cNvGrpSpPr/>
        <p:nvPr/>
      </p:nvGrpSpPr>
      <p:grpSpPr>
        <a:xfrm>
          <a:off x="0" y="0"/>
          <a:ext cx="0" cy="0"/>
          <a:chOff x="0" y="0"/>
          <a:chExt cx="0" cy="0"/>
        </a:xfrm>
      </p:grpSpPr>
      <p:sp>
        <p:nvSpPr>
          <p:cNvPr id="993" name="Google Shape;993;p134"/>
          <p:cNvSpPr/>
          <p:nvPr/>
        </p:nvSpPr>
        <p:spPr>
          <a:xfrm>
            <a:off x="1953279" y="1549438"/>
            <a:ext cx="4863900" cy="33768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994" name="Google Shape;994;p134"/>
          <p:cNvSpPr txBox="1"/>
          <p:nvPr/>
        </p:nvSpPr>
        <p:spPr>
          <a:xfrm>
            <a:off x="4623373" y="2380069"/>
            <a:ext cx="2886300" cy="366000"/>
          </a:xfrm>
          <a:prstGeom prst="rect">
            <a:avLst/>
          </a:prstGeom>
          <a:noFill/>
          <a:ln>
            <a:noFill/>
          </a:ln>
        </p:spPr>
        <p:txBody>
          <a:bodyPr anchorCtr="0" anchor="t" bIns="0" lIns="0" spcFirstLastPara="1" rIns="0" wrap="square" tIns="20775">
            <a:noAutofit/>
          </a:bodyPr>
          <a:lstStyle/>
          <a:p>
            <a:pPr indent="0" lvl="0" marL="0" marR="0" rtl="0" algn="l">
              <a:lnSpc>
                <a:spcPct val="114230"/>
              </a:lnSpc>
              <a:spcBef>
                <a:spcPts val="0"/>
              </a:spcBef>
              <a:spcAft>
                <a:spcPts val="0"/>
              </a:spcAft>
              <a:buNone/>
            </a:pPr>
            <a:r>
              <a:t/>
            </a:r>
            <a:endParaRPr sz="1200">
              <a:latin typeface="Gill Sans"/>
              <a:ea typeface="Gill Sans"/>
              <a:cs typeface="Gill Sans"/>
              <a:sym typeface="Gill Sans"/>
            </a:endParaRPr>
          </a:p>
        </p:txBody>
      </p:sp>
      <p:sp>
        <p:nvSpPr>
          <p:cNvPr id="995" name="Google Shape;995;p134"/>
          <p:cNvSpPr txBox="1"/>
          <p:nvPr>
            <p:ph idx="4294967295" type="ctrTitle"/>
          </p:nvPr>
        </p:nvSpPr>
        <p:spPr>
          <a:xfrm>
            <a:off x="476255" y="380987"/>
            <a:ext cx="8066700" cy="23649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The tidyverse is an opinionated collection of R  packages designed for data science.</a:t>
            </a:r>
            <a:endParaRPr b="1" sz="3000">
              <a:solidFill>
                <a:srgbClr val="000000"/>
              </a:solidFill>
              <a:latin typeface="Questrial"/>
              <a:ea typeface="Questrial"/>
              <a:cs typeface="Questrial"/>
              <a:sym typeface="Questrial"/>
            </a:endParaRPr>
          </a:p>
          <a:p>
            <a:pPr indent="0" lvl="0" marL="0" marR="0" rtl="0" algn="l">
              <a:lnSpc>
                <a:spcPct val="100000"/>
              </a:lnSpc>
              <a:spcBef>
                <a:spcPts val="0"/>
              </a:spcBef>
              <a:spcAft>
                <a:spcPts val="0"/>
              </a:spcAft>
              <a:buClr>
                <a:schemeClr val="dk1"/>
              </a:buClr>
              <a:buSzPts val="500"/>
              <a:buFont typeface="Arial"/>
              <a:buNone/>
            </a:pPr>
            <a:r>
              <a:t/>
            </a:r>
            <a:endParaRPr b="1" sz="3000">
              <a:solidFill>
                <a:srgbClr val="000000"/>
              </a:solidFill>
              <a:latin typeface="Questrial"/>
              <a:ea typeface="Questrial"/>
              <a:cs typeface="Questrial"/>
              <a:sym typeface="Questrial"/>
            </a:endParaRPr>
          </a:p>
          <a:p>
            <a:pPr indent="0" lvl="0" marL="0" marR="0" rtl="0" algn="l">
              <a:lnSpc>
                <a:spcPct val="100000"/>
              </a:lnSpc>
              <a:spcBef>
                <a:spcPts val="0"/>
              </a:spcBef>
              <a:spcAft>
                <a:spcPts val="0"/>
              </a:spcAft>
              <a:buClr>
                <a:schemeClr val="dk1"/>
              </a:buClr>
              <a:buSzPts val="500"/>
              <a:buFont typeface="Arial"/>
              <a:buNone/>
            </a:pPr>
            <a:r>
              <a:t/>
            </a:r>
            <a:endParaRPr b="1" sz="3000">
              <a:solidFill>
                <a:srgbClr val="000000"/>
              </a:solidFill>
              <a:latin typeface="Questrial"/>
              <a:ea typeface="Questrial"/>
              <a:cs typeface="Questrial"/>
              <a:sym typeface="Questria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999" name="Shape 999"/>
        <p:cNvGrpSpPr/>
        <p:nvPr/>
      </p:nvGrpSpPr>
      <p:grpSpPr>
        <a:xfrm>
          <a:off x="0" y="0"/>
          <a:ext cx="0" cy="0"/>
          <a:chOff x="0" y="0"/>
          <a:chExt cx="0" cy="0"/>
        </a:xfrm>
      </p:grpSpPr>
      <p:sp>
        <p:nvSpPr>
          <p:cNvPr id="1000" name="Google Shape;1000;p135"/>
          <p:cNvSpPr txBox="1"/>
          <p:nvPr/>
        </p:nvSpPr>
        <p:spPr>
          <a:xfrm>
            <a:off x="4623373" y="2380069"/>
            <a:ext cx="2886300" cy="366000"/>
          </a:xfrm>
          <a:prstGeom prst="rect">
            <a:avLst/>
          </a:prstGeom>
          <a:noFill/>
          <a:ln>
            <a:noFill/>
          </a:ln>
        </p:spPr>
        <p:txBody>
          <a:bodyPr anchorCtr="0" anchor="t" bIns="0" lIns="0" spcFirstLastPara="1" rIns="0" wrap="square" tIns="20775">
            <a:noAutofit/>
          </a:bodyPr>
          <a:lstStyle/>
          <a:p>
            <a:pPr indent="0" lvl="0" marL="0" marR="0" rtl="0" algn="l">
              <a:lnSpc>
                <a:spcPct val="114230"/>
              </a:lnSpc>
              <a:spcBef>
                <a:spcPts val="0"/>
              </a:spcBef>
              <a:spcAft>
                <a:spcPts val="0"/>
              </a:spcAft>
              <a:buNone/>
            </a:pPr>
            <a:r>
              <a:t/>
            </a:r>
            <a:endParaRPr sz="1200">
              <a:latin typeface="Gill Sans"/>
              <a:ea typeface="Gill Sans"/>
              <a:cs typeface="Gill Sans"/>
              <a:sym typeface="Gill Sans"/>
            </a:endParaRPr>
          </a:p>
        </p:txBody>
      </p:sp>
      <p:sp>
        <p:nvSpPr>
          <p:cNvPr id="1001" name="Google Shape;1001;p135"/>
          <p:cNvSpPr txBox="1"/>
          <p:nvPr>
            <p:ph idx="4294967295" type="ctrTitle"/>
          </p:nvPr>
        </p:nvSpPr>
        <p:spPr>
          <a:xfrm>
            <a:off x="476255" y="380987"/>
            <a:ext cx="8066700" cy="5361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Tidyverse</a:t>
            </a:r>
            <a:endParaRPr b="1" sz="3000">
              <a:solidFill>
                <a:srgbClr val="000000"/>
              </a:solidFill>
              <a:latin typeface="Questrial"/>
              <a:ea typeface="Questrial"/>
              <a:cs typeface="Questrial"/>
              <a:sym typeface="Questrial"/>
            </a:endParaRPr>
          </a:p>
          <a:p>
            <a:pPr indent="0" lvl="0" marL="0" marR="0" rtl="0" algn="l">
              <a:lnSpc>
                <a:spcPct val="100000"/>
              </a:lnSpc>
              <a:spcBef>
                <a:spcPts val="0"/>
              </a:spcBef>
              <a:spcAft>
                <a:spcPts val="0"/>
              </a:spcAft>
              <a:buClr>
                <a:schemeClr val="dk1"/>
              </a:buClr>
              <a:buSzPts val="500"/>
              <a:buFont typeface="Arial"/>
              <a:buNone/>
            </a:pPr>
            <a:r>
              <a:t/>
            </a:r>
            <a:endParaRPr b="1" sz="3000">
              <a:solidFill>
                <a:srgbClr val="000000"/>
              </a:solidFill>
              <a:latin typeface="Questrial"/>
              <a:ea typeface="Questrial"/>
              <a:cs typeface="Questrial"/>
              <a:sym typeface="Questrial"/>
            </a:endParaRPr>
          </a:p>
          <a:p>
            <a:pPr indent="0" lvl="0" marL="0" marR="0" rtl="0" algn="l">
              <a:lnSpc>
                <a:spcPct val="100000"/>
              </a:lnSpc>
              <a:spcBef>
                <a:spcPts val="0"/>
              </a:spcBef>
              <a:spcAft>
                <a:spcPts val="0"/>
              </a:spcAft>
              <a:buClr>
                <a:schemeClr val="dk1"/>
              </a:buClr>
              <a:buSzPts val="500"/>
              <a:buFont typeface="Arial"/>
              <a:buNone/>
            </a:pPr>
            <a:r>
              <a:t/>
            </a:r>
            <a:endParaRPr b="1" sz="3000">
              <a:solidFill>
                <a:srgbClr val="000000"/>
              </a:solidFill>
              <a:latin typeface="Questrial"/>
              <a:ea typeface="Questrial"/>
              <a:cs typeface="Questrial"/>
              <a:sym typeface="Questrial"/>
            </a:endParaRPr>
          </a:p>
        </p:txBody>
      </p:sp>
      <p:sp>
        <p:nvSpPr>
          <p:cNvPr id="1002" name="Google Shape;1002;p135"/>
          <p:cNvSpPr txBox="1"/>
          <p:nvPr/>
        </p:nvSpPr>
        <p:spPr>
          <a:xfrm>
            <a:off x="454628" y="1017571"/>
            <a:ext cx="7557000" cy="707100"/>
          </a:xfrm>
          <a:prstGeom prst="rect">
            <a:avLst/>
          </a:prstGeom>
          <a:noFill/>
          <a:ln>
            <a:noFill/>
          </a:ln>
        </p:spPr>
        <p:txBody>
          <a:bodyPr anchorCtr="0" anchor="t" bIns="41575" lIns="41575" spcFirstLastPara="1" rIns="41575" wrap="square" tIns="41575">
            <a:noAutofit/>
          </a:bodyPr>
          <a:lstStyle/>
          <a:p>
            <a:pPr indent="0" lvl="0" marL="0" rtl="0" algn="l">
              <a:lnSpc>
                <a:spcPct val="100000"/>
              </a:lnSpc>
              <a:spcBef>
                <a:spcPts val="0"/>
              </a:spcBef>
              <a:spcAft>
                <a:spcPts val="0"/>
              </a:spcAft>
              <a:buNone/>
            </a:pPr>
            <a:r>
              <a:rPr lang="en" sz="1500">
                <a:solidFill>
                  <a:schemeClr val="dk1"/>
                </a:solidFill>
                <a:highlight>
                  <a:srgbClr val="FFFFFF"/>
                </a:highlight>
                <a:latin typeface="Questrial"/>
                <a:ea typeface="Questrial"/>
                <a:cs typeface="Questrial"/>
                <a:sym typeface="Questrial"/>
              </a:rPr>
              <a:t>The tidyverse R package serves as a shortcut for installing and loading the components of the tidyverse. </a:t>
            </a:r>
            <a:endParaRPr sz="1500">
              <a:solidFill>
                <a:schemeClr val="dk1"/>
              </a:solidFill>
              <a:highlight>
                <a:srgbClr val="FFFFFF"/>
              </a:highlight>
              <a:latin typeface="Questrial"/>
              <a:ea typeface="Questrial"/>
              <a:cs typeface="Questrial"/>
              <a:sym typeface="Questrial"/>
            </a:endParaRPr>
          </a:p>
          <a:p>
            <a:pPr indent="0" lvl="0" marL="0" rtl="0" algn="l">
              <a:spcBef>
                <a:spcPts val="0"/>
              </a:spcBef>
              <a:spcAft>
                <a:spcPts val="0"/>
              </a:spcAft>
              <a:buNone/>
            </a:pPr>
            <a:r>
              <a:t/>
            </a:r>
            <a:endParaRPr sz="1500">
              <a:latin typeface="Helvetica Neue"/>
              <a:ea typeface="Helvetica Neue"/>
              <a:cs typeface="Helvetica Neue"/>
              <a:sym typeface="Helvetica Neue"/>
            </a:endParaRPr>
          </a:p>
        </p:txBody>
      </p:sp>
      <p:pic>
        <p:nvPicPr>
          <p:cNvPr id="1003" name="Google Shape;1003;p135"/>
          <p:cNvPicPr preferRelativeResize="0"/>
          <p:nvPr/>
        </p:nvPicPr>
        <p:blipFill>
          <a:blip r:embed="rId3">
            <a:alphaModFix/>
          </a:blip>
          <a:stretch>
            <a:fillRect/>
          </a:stretch>
        </p:blipFill>
        <p:spPr>
          <a:xfrm>
            <a:off x="1819558" y="1659454"/>
            <a:ext cx="5771159" cy="328326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07" name="Shape 1007"/>
        <p:cNvGrpSpPr/>
        <p:nvPr/>
      </p:nvGrpSpPr>
      <p:grpSpPr>
        <a:xfrm>
          <a:off x="0" y="0"/>
          <a:ext cx="0" cy="0"/>
          <a:chOff x="0" y="0"/>
          <a:chExt cx="0" cy="0"/>
        </a:xfrm>
      </p:grpSpPr>
      <p:sp>
        <p:nvSpPr>
          <p:cNvPr id="1008" name="Google Shape;1008;p136"/>
          <p:cNvSpPr txBox="1"/>
          <p:nvPr>
            <p:ph idx="4294967295" type="title"/>
          </p:nvPr>
        </p:nvSpPr>
        <p:spPr>
          <a:xfrm>
            <a:off x="458823" y="268071"/>
            <a:ext cx="27000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Tidy data</a:t>
            </a:r>
            <a:endParaRPr b="1" sz="3000">
              <a:latin typeface="Questrial"/>
              <a:ea typeface="Questrial"/>
              <a:cs typeface="Questrial"/>
              <a:sym typeface="Questrial"/>
            </a:endParaRPr>
          </a:p>
        </p:txBody>
      </p:sp>
      <p:sp>
        <p:nvSpPr>
          <p:cNvPr id="1009" name="Google Shape;1009;p136"/>
          <p:cNvSpPr txBox="1"/>
          <p:nvPr/>
        </p:nvSpPr>
        <p:spPr>
          <a:xfrm>
            <a:off x="458829" y="1283675"/>
            <a:ext cx="7506900" cy="2011800"/>
          </a:xfrm>
          <a:prstGeom prst="rect">
            <a:avLst/>
          </a:prstGeom>
          <a:noFill/>
          <a:ln>
            <a:noFill/>
          </a:ln>
        </p:spPr>
        <p:txBody>
          <a:bodyPr anchorCtr="0" anchor="t" bIns="0" lIns="0" spcFirstLastPara="1" rIns="0" wrap="square" tIns="162600">
            <a:noAutofit/>
          </a:bodyPr>
          <a:lstStyle/>
          <a:p>
            <a:pPr indent="0" lvl="0" marL="0" marR="0" rtl="0" algn="l">
              <a:lnSpc>
                <a:spcPct val="100000"/>
              </a:lnSpc>
              <a:spcBef>
                <a:spcPts val="0"/>
              </a:spcBef>
              <a:spcAft>
                <a:spcPts val="0"/>
              </a:spcAft>
              <a:buNone/>
            </a:pPr>
            <a:r>
              <a:rPr lang="en" sz="2000">
                <a:latin typeface="Questrial"/>
                <a:ea typeface="Questrial"/>
                <a:cs typeface="Questrial"/>
                <a:sym typeface="Questrial"/>
              </a:rPr>
              <a:t>A data set is </a:t>
            </a:r>
            <a:r>
              <a:rPr b="1" lang="en" sz="2000">
                <a:latin typeface="Questrial"/>
                <a:ea typeface="Questrial"/>
                <a:cs typeface="Questrial"/>
                <a:sym typeface="Questrial"/>
              </a:rPr>
              <a:t>tidy </a:t>
            </a:r>
            <a:r>
              <a:rPr lang="en" sz="2000">
                <a:latin typeface="Questrial"/>
                <a:ea typeface="Questrial"/>
                <a:cs typeface="Questrial"/>
                <a:sym typeface="Questrial"/>
              </a:rPr>
              <a:t>if:</a:t>
            </a:r>
            <a:endParaRPr sz="2000">
              <a:latin typeface="Questrial"/>
              <a:ea typeface="Questrial"/>
              <a:cs typeface="Questrial"/>
              <a:sym typeface="Questrial"/>
            </a:endParaRPr>
          </a:p>
          <a:p>
            <a:pPr indent="-279400" lvl="0" marL="508000" marR="0" rtl="0" algn="l">
              <a:lnSpc>
                <a:spcPct val="100000"/>
              </a:lnSpc>
              <a:spcBef>
                <a:spcPts val="1200"/>
              </a:spcBef>
              <a:spcAft>
                <a:spcPts val="0"/>
              </a:spcAft>
              <a:buSzPts val="2000"/>
              <a:buFont typeface="Arimo"/>
              <a:buAutoNum type="arabicPeriod"/>
            </a:pPr>
            <a:r>
              <a:rPr lang="en" sz="2000">
                <a:latin typeface="Questrial"/>
                <a:ea typeface="Questrial"/>
                <a:cs typeface="Questrial"/>
                <a:sym typeface="Questrial"/>
              </a:rPr>
              <a:t>Each </a:t>
            </a:r>
            <a:r>
              <a:rPr b="1" lang="en" sz="2000">
                <a:solidFill>
                  <a:srgbClr val="78AAD6"/>
                </a:solidFill>
                <a:latin typeface="Questrial"/>
                <a:ea typeface="Questrial"/>
                <a:cs typeface="Questrial"/>
                <a:sym typeface="Questrial"/>
              </a:rPr>
              <a:t>variable </a:t>
            </a:r>
            <a:r>
              <a:rPr lang="en" sz="2000">
                <a:latin typeface="Questrial"/>
                <a:ea typeface="Questrial"/>
                <a:cs typeface="Questrial"/>
                <a:sym typeface="Questrial"/>
              </a:rPr>
              <a:t>forms a</a:t>
            </a:r>
            <a:r>
              <a:rPr lang="en" sz="2000">
                <a:latin typeface="Questrial"/>
                <a:ea typeface="Questrial"/>
                <a:cs typeface="Questrial"/>
                <a:sym typeface="Questrial"/>
              </a:rPr>
              <a:t> </a:t>
            </a:r>
            <a:r>
              <a:rPr b="1" lang="en" sz="2000">
                <a:solidFill>
                  <a:srgbClr val="78AAD6"/>
                </a:solidFill>
                <a:latin typeface="Questrial"/>
                <a:ea typeface="Questrial"/>
                <a:cs typeface="Questrial"/>
                <a:sym typeface="Questrial"/>
              </a:rPr>
              <a:t>column</a:t>
            </a:r>
            <a:endParaRPr sz="2000">
              <a:latin typeface="Questrial"/>
              <a:ea typeface="Questrial"/>
              <a:cs typeface="Questrial"/>
              <a:sym typeface="Questrial"/>
            </a:endParaRPr>
          </a:p>
          <a:p>
            <a:pPr indent="-279400" lvl="0" marL="508000" marR="0" rtl="0" algn="l">
              <a:lnSpc>
                <a:spcPct val="100000"/>
              </a:lnSpc>
              <a:spcBef>
                <a:spcPts val="1200"/>
              </a:spcBef>
              <a:spcAft>
                <a:spcPts val="0"/>
              </a:spcAft>
              <a:buSzPts val="2000"/>
              <a:buFont typeface="Arimo"/>
              <a:buAutoNum type="arabicPeriod"/>
            </a:pPr>
            <a:r>
              <a:rPr lang="en" sz="2000">
                <a:latin typeface="Questrial"/>
                <a:ea typeface="Questrial"/>
                <a:cs typeface="Questrial"/>
                <a:sym typeface="Questrial"/>
              </a:rPr>
              <a:t>Each </a:t>
            </a:r>
            <a:r>
              <a:rPr b="1" lang="en" sz="2000">
                <a:solidFill>
                  <a:srgbClr val="78A642"/>
                </a:solidFill>
                <a:latin typeface="Questrial"/>
                <a:ea typeface="Questrial"/>
                <a:cs typeface="Questrial"/>
                <a:sym typeface="Questrial"/>
              </a:rPr>
              <a:t>observation</a:t>
            </a:r>
            <a:r>
              <a:rPr b="1" lang="en" sz="2000">
                <a:solidFill>
                  <a:srgbClr val="78A642"/>
                </a:solidFill>
                <a:latin typeface="Questrial"/>
                <a:ea typeface="Questrial"/>
                <a:cs typeface="Questrial"/>
                <a:sym typeface="Questrial"/>
              </a:rPr>
              <a:t> </a:t>
            </a:r>
            <a:r>
              <a:rPr lang="en" sz="2000">
                <a:latin typeface="Questrial"/>
                <a:ea typeface="Questrial"/>
                <a:cs typeface="Questrial"/>
                <a:sym typeface="Questrial"/>
              </a:rPr>
              <a:t>forms a</a:t>
            </a:r>
            <a:r>
              <a:rPr lang="en" sz="2000">
                <a:latin typeface="Questrial"/>
                <a:ea typeface="Questrial"/>
                <a:cs typeface="Questrial"/>
                <a:sym typeface="Questrial"/>
              </a:rPr>
              <a:t> </a:t>
            </a:r>
            <a:r>
              <a:rPr b="1" lang="en" sz="2000">
                <a:solidFill>
                  <a:srgbClr val="78A642"/>
                </a:solidFill>
                <a:latin typeface="Questrial"/>
                <a:ea typeface="Questrial"/>
                <a:cs typeface="Questrial"/>
                <a:sym typeface="Questrial"/>
              </a:rPr>
              <a:t>row</a:t>
            </a:r>
            <a:endParaRPr sz="2000">
              <a:latin typeface="Questrial"/>
              <a:ea typeface="Questrial"/>
              <a:cs typeface="Questrial"/>
              <a:sym typeface="Questrial"/>
            </a:endParaRPr>
          </a:p>
          <a:p>
            <a:pPr indent="-279400" lvl="0" marL="508000" marR="0" rtl="0" algn="l">
              <a:lnSpc>
                <a:spcPct val="100000"/>
              </a:lnSpc>
              <a:spcBef>
                <a:spcPts val="1200"/>
              </a:spcBef>
              <a:spcAft>
                <a:spcPts val="0"/>
              </a:spcAft>
              <a:buSzPts val="2000"/>
              <a:buFont typeface="Arimo"/>
              <a:buAutoNum type="arabicPeriod"/>
            </a:pPr>
            <a:r>
              <a:rPr lang="en" sz="2000">
                <a:latin typeface="Questrial"/>
                <a:ea typeface="Questrial"/>
                <a:cs typeface="Questrial"/>
                <a:sym typeface="Questrial"/>
              </a:rPr>
              <a:t>Each </a:t>
            </a:r>
            <a:r>
              <a:rPr b="1" lang="en" sz="2000">
                <a:solidFill>
                  <a:srgbClr val="FF7E79"/>
                </a:solidFill>
                <a:latin typeface="Questrial"/>
                <a:ea typeface="Questrial"/>
                <a:cs typeface="Questrial"/>
                <a:sym typeface="Questrial"/>
              </a:rPr>
              <a:t>type of observational unit </a:t>
            </a:r>
            <a:r>
              <a:rPr b="1" lang="en" sz="2000">
                <a:latin typeface="Questrial"/>
                <a:ea typeface="Questrial"/>
                <a:cs typeface="Questrial"/>
                <a:sym typeface="Questrial"/>
              </a:rPr>
              <a:t>forms a </a:t>
            </a:r>
            <a:r>
              <a:rPr b="1" lang="en" sz="2000">
                <a:solidFill>
                  <a:srgbClr val="FF7E79"/>
                </a:solidFill>
                <a:latin typeface="Questrial"/>
                <a:ea typeface="Questrial"/>
                <a:cs typeface="Questrial"/>
                <a:sym typeface="Questrial"/>
              </a:rPr>
              <a:t>table</a:t>
            </a:r>
            <a:endParaRPr sz="2000">
              <a:solidFill>
                <a:srgbClr val="FF7E79"/>
              </a:solidFill>
              <a:latin typeface="Questrial"/>
              <a:ea typeface="Questrial"/>
              <a:cs typeface="Questrial"/>
              <a:sym typeface="Questrial"/>
            </a:endParaRPr>
          </a:p>
        </p:txBody>
      </p:sp>
      <p:sp>
        <p:nvSpPr>
          <p:cNvPr id="1010" name="Google Shape;1010;p136"/>
          <p:cNvSpPr txBox="1"/>
          <p:nvPr/>
        </p:nvSpPr>
        <p:spPr>
          <a:xfrm>
            <a:off x="6247425" y="4476550"/>
            <a:ext cx="27000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From </a:t>
            </a:r>
            <a:r>
              <a:rPr lang="en" u="sng">
                <a:solidFill>
                  <a:schemeClr val="hlink"/>
                </a:solidFill>
                <a:latin typeface="Helvetica Neue"/>
                <a:ea typeface="Helvetica Neue"/>
                <a:cs typeface="Helvetica Neue"/>
                <a:sym typeface="Helvetica Neue"/>
                <a:hlinkClick r:id="rId3"/>
              </a:rPr>
              <a:t>tidyr.tidyverse.com</a:t>
            </a:r>
            <a:endParaRPr>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66" name="Shape 266"/>
        <p:cNvGrpSpPr/>
        <p:nvPr/>
      </p:nvGrpSpPr>
      <p:grpSpPr>
        <a:xfrm>
          <a:off x="0" y="0"/>
          <a:ext cx="0" cy="0"/>
          <a:chOff x="0" y="0"/>
          <a:chExt cx="0" cy="0"/>
        </a:xfrm>
      </p:grpSpPr>
      <p:sp>
        <p:nvSpPr>
          <p:cNvPr id="267" name="Google Shape;267;p65"/>
          <p:cNvSpPr/>
          <p:nvPr/>
        </p:nvSpPr>
        <p:spPr>
          <a:xfrm>
            <a:off x="2152650" y="704801"/>
            <a:ext cx="4838700" cy="37335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14" name="Shape 1014"/>
        <p:cNvGrpSpPr/>
        <p:nvPr/>
      </p:nvGrpSpPr>
      <p:grpSpPr>
        <a:xfrm>
          <a:off x="0" y="0"/>
          <a:ext cx="0" cy="0"/>
          <a:chOff x="0" y="0"/>
          <a:chExt cx="0" cy="0"/>
        </a:xfrm>
      </p:grpSpPr>
      <p:sp>
        <p:nvSpPr>
          <p:cNvPr id="1015" name="Google Shape;1015;p137"/>
          <p:cNvSpPr txBox="1"/>
          <p:nvPr>
            <p:ph idx="4294967295" type="title"/>
          </p:nvPr>
        </p:nvSpPr>
        <p:spPr>
          <a:xfrm>
            <a:off x="458823" y="268071"/>
            <a:ext cx="2700000" cy="583200"/>
          </a:xfrm>
          <a:prstGeom prst="rect">
            <a:avLst/>
          </a:prstGeom>
          <a:noFill/>
          <a:ln>
            <a:noFill/>
          </a:ln>
        </p:spPr>
        <p:txBody>
          <a:bodyPr anchorCtr="0" anchor="t" bIns="0" lIns="0" spcFirstLastPara="1" rIns="0" wrap="square" tIns="5475">
            <a:noAutofit/>
          </a:bodyPr>
          <a:lstStyle/>
          <a:p>
            <a:pPr indent="0" lvl="0" marL="0" rtl="0" algn="l">
              <a:lnSpc>
                <a:spcPct val="100000"/>
              </a:lnSpc>
              <a:spcBef>
                <a:spcPts val="0"/>
              </a:spcBef>
              <a:spcAft>
                <a:spcPts val="0"/>
              </a:spcAft>
              <a:buNone/>
            </a:pPr>
            <a:r>
              <a:rPr b="1" lang="en" sz="3000">
                <a:solidFill>
                  <a:srgbClr val="000000"/>
                </a:solidFill>
                <a:latin typeface="Questrial"/>
                <a:ea typeface="Questrial"/>
                <a:cs typeface="Questrial"/>
                <a:sym typeface="Questrial"/>
              </a:rPr>
              <a:t>Messy data</a:t>
            </a:r>
            <a:endParaRPr b="1" sz="3000">
              <a:latin typeface="Questrial"/>
              <a:ea typeface="Questrial"/>
              <a:cs typeface="Questrial"/>
              <a:sym typeface="Questrial"/>
            </a:endParaRPr>
          </a:p>
        </p:txBody>
      </p:sp>
      <p:sp>
        <p:nvSpPr>
          <p:cNvPr id="1016" name="Google Shape;1016;p137"/>
          <p:cNvSpPr txBox="1"/>
          <p:nvPr/>
        </p:nvSpPr>
        <p:spPr>
          <a:xfrm>
            <a:off x="458825" y="1134625"/>
            <a:ext cx="7506900" cy="2712900"/>
          </a:xfrm>
          <a:prstGeom prst="rect">
            <a:avLst/>
          </a:prstGeom>
          <a:noFill/>
          <a:ln>
            <a:noFill/>
          </a:ln>
        </p:spPr>
        <p:txBody>
          <a:bodyPr anchorCtr="0" anchor="t" bIns="0" lIns="0" spcFirstLastPara="1" rIns="0" wrap="square" tIns="162600">
            <a:noAutofit/>
          </a:bodyPr>
          <a:lstStyle/>
          <a:p>
            <a:pPr indent="0" lvl="0" marL="0" marR="0" rtl="0" algn="l">
              <a:lnSpc>
                <a:spcPct val="100000"/>
              </a:lnSpc>
              <a:spcBef>
                <a:spcPts val="0"/>
              </a:spcBef>
              <a:spcAft>
                <a:spcPts val="0"/>
              </a:spcAft>
              <a:buNone/>
            </a:pPr>
            <a:r>
              <a:rPr lang="en" sz="2000">
                <a:latin typeface="Questrial"/>
                <a:ea typeface="Questrial"/>
                <a:cs typeface="Questrial"/>
                <a:sym typeface="Questrial"/>
              </a:rPr>
              <a:t>Common attributes of messy data: </a:t>
            </a:r>
            <a:endParaRPr sz="2000">
              <a:latin typeface="Questrial"/>
              <a:ea typeface="Questrial"/>
              <a:cs typeface="Questrial"/>
              <a:sym typeface="Questrial"/>
            </a:endParaRPr>
          </a:p>
          <a:p>
            <a:pPr indent="-355600" lvl="0" marL="457200" marR="0" rtl="0" algn="l">
              <a:lnSpc>
                <a:spcPct val="100000"/>
              </a:lnSpc>
              <a:spcBef>
                <a:spcPts val="1200"/>
              </a:spcBef>
              <a:spcAft>
                <a:spcPts val="0"/>
              </a:spcAft>
              <a:buSzPts val="2000"/>
              <a:buFont typeface="Questrial"/>
              <a:buChar char="●"/>
            </a:pPr>
            <a:r>
              <a:rPr lang="en" sz="2000">
                <a:latin typeface="Questrial"/>
                <a:ea typeface="Questrial"/>
                <a:cs typeface="Questrial"/>
                <a:sym typeface="Questrial"/>
              </a:rPr>
              <a:t>Column headers are values, not variable names</a:t>
            </a:r>
            <a:endParaRPr sz="2000">
              <a:latin typeface="Questrial"/>
              <a:ea typeface="Questrial"/>
              <a:cs typeface="Questrial"/>
              <a:sym typeface="Questrial"/>
            </a:endParaRPr>
          </a:p>
          <a:p>
            <a:pPr indent="-355600" lvl="0" marL="457200" marR="0" rtl="0" algn="l">
              <a:lnSpc>
                <a:spcPct val="100000"/>
              </a:lnSpc>
              <a:spcBef>
                <a:spcPts val="0"/>
              </a:spcBef>
              <a:spcAft>
                <a:spcPts val="0"/>
              </a:spcAft>
              <a:buSzPts val="2000"/>
              <a:buFont typeface="Questrial"/>
              <a:buChar char="●"/>
            </a:pPr>
            <a:r>
              <a:rPr lang="en" sz="2000">
                <a:latin typeface="Questrial"/>
                <a:ea typeface="Questrial"/>
                <a:cs typeface="Questrial"/>
                <a:sym typeface="Questrial"/>
              </a:rPr>
              <a:t>Multiple variables are stored in one column</a:t>
            </a:r>
            <a:endParaRPr sz="2000">
              <a:latin typeface="Questrial"/>
              <a:ea typeface="Questrial"/>
              <a:cs typeface="Questrial"/>
              <a:sym typeface="Questrial"/>
            </a:endParaRPr>
          </a:p>
          <a:p>
            <a:pPr indent="-355600" lvl="0" marL="457200" marR="0" rtl="0" algn="l">
              <a:lnSpc>
                <a:spcPct val="100000"/>
              </a:lnSpc>
              <a:spcBef>
                <a:spcPts val="0"/>
              </a:spcBef>
              <a:spcAft>
                <a:spcPts val="0"/>
              </a:spcAft>
              <a:buSzPts val="2000"/>
              <a:buFont typeface="Questrial"/>
              <a:buChar char="●"/>
            </a:pPr>
            <a:r>
              <a:rPr lang="en" sz="2000">
                <a:latin typeface="Questrial"/>
                <a:ea typeface="Questrial"/>
                <a:cs typeface="Questrial"/>
                <a:sym typeface="Questrial"/>
              </a:rPr>
              <a:t>Variables are stored in both rows and columns</a:t>
            </a:r>
            <a:endParaRPr sz="2000">
              <a:latin typeface="Questrial"/>
              <a:ea typeface="Questrial"/>
              <a:cs typeface="Questrial"/>
              <a:sym typeface="Questrial"/>
            </a:endParaRPr>
          </a:p>
          <a:p>
            <a:pPr indent="-355600" lvl="0" marL="457200" marR="0" rtl="0" algn="l">
              <a:lnSpc>
                <a:spcPct val="100000"/>
              </a:lnSpc>
              <a:spcBef>
                <a:spcPts val="0"/>
              </a:spcBef>
              <a:spcAft>
                <a:spcPts val="0"/>
              </a:spcAft>
              <a:buSzPts val="2000"/>
              <a:buFont typeface="Questrial"/>
              <a:buChar char="●"/>
            </a:pPr>
            <a:r>
              <a:rPr lang="en" sz="2000">
                <a:latin typeface="Questrial"/>
                <a:ea typeface="Questrial"/>
                <a:cs typeface="Questrial"/>
                <a:sym typeface="Questrial"/>
              </a:rPr>
              <a:t>Multiple types of observational units are stored in the same table</a:t>
            </a:r>
            <a:endParaRPr sz="2000">
              <a:latin typeface="Questrial"/>
              <a:ea typeface="Questrial"/>
              <a:cs typeface="Questrial"/>
              <a:sym typeface="Questrial"/>
            </a:endParaRPr>
          </a:p>
          <a:p>
            <a:pPr indent="-355600" lvl="0" marL="457200" marR="0" rtl="0" algn="l">
              <a:lnSpc>
                <a:spcPct val="100000"/>
              </a:lnSpc>
              <a:spcBef>
                <a:spcPts val="0"/>
              </a:spcBef>
              <a:spcAft>
                <a:spcPts val="0"/>
              </a:spcAft>
              <a:buSzPts val="2000"/>
              <a:buFont typeface="Questrial"/>
              <a:buChar char="●"/>
            </a:pPr>
            <a:r>
              <a:rPr lang="en" sz="2000">
                <a:latin typeface="Questrial"/>
                <a:ea typeface="Questrial"/>
                <a:cs typeface="Questrial"/>
                <a:sym typeface="Questrial"/>
              </a:rPr>
              <a:t>A single observational unit is stored in multiple tables.</a:t>
            </a:r>
            <a:endParaRPr sz="2000">
              <a:latin typeface="Questrial"/>
              <a:ea typeface="Questrial"/>
              <a:cs typeface="Questrial"/>
              <a:sym typeface="Questrial"/>
            </a:endParaRPr>
          </a:p>
        </p:txBody>
      </p:sp>
      <p:sp>
        <p:nvSpPr>
          <p:cNvPr id="1017" name="Google Shape;1017;p137"/>
          <p:cNvSpPr txBox="1"/>
          <p:nvPr/>
        </p:nvSpPr>
        <p:spPr>
          <a:xfrm>
            <a:off x="6247425" y="4476550"/>
            <a:ext cx="2700000" cy="46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Helvetica Neue"/>
                <a:ea typeface="Helvetica Neue"/>
                <a:cs typeface="Helvetica Neue"/>
                <a:sym typeface="Helvetica Neue"/>
              </a:rPr>
              <a:t>From </a:t>
            </a:r>
            <a:r>
              <a:rPr lang="en" u="sng">
                <a:solidFill>
                  <a:schemeClr val="hlink"/>
                </a:solidFill>
                <a:latin typeface="Helvetica Neue"/>
                <a:ea typeface="Helvetica Neue"/>
                <a:cs typeface="Helvetica Neue"/>
                <a:sym typeface="Helvetica Neue"/>
                <a:hlinkClick r:id="rId3"/>
              </a:rPr>
              <a:t>tidyr.tidyverse.com</a:t>
            </a:r>
            <a:endParaRPr>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21" name="Shape 1021"/>
        <p:cNvGrpSpPr/>
        <p:nvPr/>
      </p:nvGrpSpPr>
      <p:grpSpPr>
        <a:xfrm>
          <a:off x="0" y="0"/>
          <a:ext cx="0" cy="0"/>
          <a:chOff x="0" y="0"/>
          <a:chExt cx="0" cy="0"/>
        </a:xfrm>
      </p:grpSpPr>
      <p:sp>
        <p:nvSpPr>
          <p:cNvPr id="1022" name="Google Shape;1022;p138"/>
          <p:cNvSpPr txBox="1"/>
          <p:nvPr>
            <p:ph idx="4294967295" type="title"/>
          </p:nvPr>
        </p:nvSpPr>
        <p:spPr>
          <a:xfrm>
            <a:off x="476255" y="920156"/>
            <a:ext cx="6901800" cy="411900"/>
          </a:xfrm>
          <a:prstGeom prst="rect">
            <a:avLst/>
          </a:prstGeom>
          <a:noFill/>
          <a:ln>
            <a:noFill/>
          </a:ln>
        </p:spPr>
        <p:txBody>
          <a:bodyPr anchorCtr="0" anchor="t" bIns="0" lIns="0" spcFirstLastPara="1" rIns="0" wrap="square" tIns="6925">
            <a:noAutofit/>
          </a:bodyPr>
          <a:lstStyle/>
          <a:p>
            <a:pPr indent="0" lvl="0" marL="0" rtl="0" algn="l">
              <a:lnSpc>
                <a:spcPct val="100000"/>
              </a:lnSpc>
              <a:spcBef>
                <a:spcPts val="0"/>
              </a:spcBef>
              <a:spcAft>
                <a:spcPts val="0"/>
              </a:spcAft>
              <a:buNone/>
            </a:pPr>
            <a:r>
              <a:rPr lang="en" sz="2000">
                <a:solidFill>
                  <a:srgbClr val="000000"/>
                </a:solidFill>
                <a:latin typeface="Questrial"/>
                <a:ea typeface="Questrial"/>
                <a:cs typeface="Questrial"/>
                <a:sym typeface="Questrial"/>
              </a:rPr>
              <a:t>They do one thing, and they do it well</a:t>
            </a:r>
            <a:endParaRPr sz="2000">
              <a:latin typeface="Questrial"/>
              <a:ea typeface="Questrial"/>
              <a:cs typeface="Questrial"/>
              <a:sym typeface="Questrial"/>
            </a:endParaRPr>
          </a:p>
        </p:txBody>
      </p:sp>
      <p:sp>
        <p:nvSpPr>
          <p:cNvPr id="1023" name="Google Shape;1023;p138"/>
          <p:cNvSpPr txBox="1"/>
          <p:nvPr/>
        </p:nvSpPr>
        <p:spPr>
          <a:xfrm>
            <a:off x="1514125" y="1698800"/>
            <a:ext cx="8186400" cy="2525400"/>
          </a:xfrm>
          <a:prstGeom prst="rect">
            <a:avLst/>
          </a:prstGeom>
          <a:noFill/>
          <a:ln>
            <a:noFill/>
          </a:ln>
        </p:spPr>
        <p:txBody>
          <a:bodyPr anchorCtr="0" anchor="t" bIns="0" lIns="0" spcFirstLastPara="1" rIns="0" wrap="square" tIns="5775">
            <a:noAutofit/>
          </a:bodyPr>
          <a:lstStyle/>
          <a:p>
            <a:pPr indent="0" lvl="0" marL="0" marR="2794000" rtl="0" algn="l">
              <a:lnSpc>
                <a:spcPct val="124848"/>
              </a:lnSpc>
              <a:spcBef>
                <a:spcPts val="0"/>
              </a:spcBef>
              <a:spcAft>
                <a:spcPts val="0"/>
              </a:spcAft>
              <a:buNone/>
            </a:pPr>
            <a:r>
              <a:rPr b="1" lang="en" sz="2000">
                <a:latin typeface="Questrial"/>
                <a:ea typeface="Questrial"/>
                <a:cs typeface="Questrial"/>
                <a:sym typeface="Questrial"/>
              </a:rPr>
              <a:t>filter() </a:t>
            </a:r>
            <a:r>
              <a:rPr lang="en" sz="2000">
                <a:latin typeface="Questrial"/>
                <a:ea typeface="Questrial"/>
                <a:cs typeface="Questrial"/>
                <a:sym typeface="Questrial"/>
              </a:rPr>
              <a:t>	 			extract </a:t>
            </a:r>
            <a:r>
              <a:rPr b="1" lang="en" sz="2000">
                <a:latin typeface="Questrial"/>
                <a:ea typeface="Questrial"/>
                <a:cs typeface="Questrial"/>
                <a:sym typeface="Questrial"/>
              </a:rPr>
              <a:t>observations</a:t>
            </a:r>
            <a:endParaRPr b="1" sz="2000">
              <a:latin typeface="Questrial"/>
              <a:ea typeface="Questrial"/>
              <a:cs typeface="Questrial"/>
              <a:sym typeface="Questrial"/>
            </a:endParaRPr>
          </a:p>
          <a:p>
            <a:pPr indent="0" lvl="0" marL="0" marR="2794000" rtl="0" algn="l">
              <a:lnSpc>
                <a:spcPct val="124848"/>
              </a:lnSpc>
              <a:spcBef>
                <a:spcPts val="0"/>
              </a:spcBef>
              <a:spcAft>
                <a:spcPts val="0"/>
              </a:spcAft>
              <a:buNone/>
            </a:pPr>
            <a:r>
              <a:rPr b="1" lang="en" sz="2000">
                <a:latin typeface="Questrial"/>
                <a:ea typeface="Questrial"/>
                <a:cs typeface="Questrial"/>
                <a:sym typeface="Questrial"/>
              </a:rPr>
              <a:t>arrange() </a:t>
            </a:r>
            <a:r>
              <a:rPr lang="en" sz="2000">
                <a:latin typeface="Questrial"/>
                <a:ea typeface="Questrial"/>
                <a:cs typeface="Questrial"/>
                <a:sym typeface="Questrial"/>
              </a:rPr>
              <a:t> 			reorder </a:t>
            </a:r>
            <a:r>
              <a:rPr b="1" lang="en" sz="2000">
                <a:latin typeface="Questrial"/>
                <a:ea typeface="Questrial"/>
                <a:cs typeface="Questrial"/>
                <a:sym typeface="Questrial"/>
              </a:rPr>
              <a:t>observations</a:t>
            </a:r>
            <a:endParaRPr b="1" sz="2000">
              <a:latin typeface="Questrial"/>
              <a:ea typeface="Questrial"/>
              <a:cs typeface="Questrial"/>
              <a:sym typeface="Questrial"/>
            </a:endParaRPr>
          </a:p>
          <a:p>
            <a:pPr indent="0" lvl="0" marL="0" marR="2794000" rtl="0" algn="l">
              <a:lnSpc>
                <a:spcPct val="124848"/>
              </a:lnSpc>
              <a:spcBef>
                <a:spcPts val="0"/>
              </a:spcBef>
              <a:spcAft>
                <a:spcPts val="0"/>
              </a:spcAft>
              <a:buNone/>
            </a:pPr>
            <a:r>
              <a:rPr b="1" lang="en" sz="2000">
                <a:latin typeface="Questrial"/>
                <a:ea typeface="Questrial"/>
                <a:cs typeface="Questrial"/>
                <a:sym typeface="Questrial"/>
              </a:rPr>
              <a:t>group_by() </a:t>
            </a:r>
            <a:r>
              <a:rPr lang="en" sz="2000">
                <a:latin typeface="Questrial"/>
                <a:ea typeface="Questrial"/>
                <a:cs typeface="Questrial"/>
                <a:sym typeface="Questrial"/>
              </a:rPr>
              <a:t> 			group </a:t>
            </a:r>
            <a:r>
              <a:rPr b="1" lang="en" sz="2000">
                <a:latin typeface="Questrial"/>
                <a:ea typeface="Questrial"/>
                <a:cs typeface="Questrial"/>
                <a:sym typeface="Questrial"/>
              </a:rPr>
              <a:t>observations</a:t>
            </a:r>
            <a:endParaRPr b="1" sz="2000">
              <a:latin typeface="Questrial"/>
              <a:ea typeface="Questrial"/>
              <a:cs typeface="Questrial"/>
              <a:sym typeface="Questrial"/>
            </a:endParaRPr>
          </a:p>
          <a:p>
            <a:pPr indent="0" lvl="0" marL="0" marR="2794000" rtl="0" algn="l">
              <a:lnSpc>
                <a:spcPct val="124848"/>
              </a:lnSpc>
              <a:spcBef>
                <a:spcPts val="0"/>
              </a:spcBef>
              <a:spcAft>
                <a:spcPts val="0"/>
              </a:spcAft>
              <a:buNone/>
            </a:pPr>
            <a:r>
              <a:rPr b="1" lang="en" sz="2000">
                <a:latin typeface="Questrial"/>
                <a:ea typeface="Questrial"/>
                <a:cs typeface="Questrial"/>
                <a:sym typeface="Questrial"/>
              </a:rPr>
              <a:t>select() </a:t>
            </a:r>
            <a:r>
              <a:rPr lang="en" sz="2000">
                <a:latin typeface="Questrial"/>
                <a:ea typeface="Questrial"/>
                <a:cs typeface="Questrial"/>
                <a:sym typeface="Questrial"/>
              </a:rPr>
              <a:t> 				extract </a:t>
            </a:r>
            <a:r>
              <a:rPr b="1" lang="en" sz="2000">
                <a:latin typeface="Questrial"/>
                <a:ea typeface="Questrial"/>
                <a:cs typeface="Questrial"/>
                <a:sym typeface="Questrial"/>
              </a:rPr>
              <a:t>variables</a:t>
            </a:r>
            <a:endParaRPr sz="2000">
              <a:latin typeface="Questrial"/>
              <a:ea typeface="Questrial"/>
              <a:cs typeface="Questrial"/>
              <a:sym typeface="Questrial"/>
            </a:endParaRPr>
          </a:p>
          <a:p>
            <a:pPr indent="0" lvl="0" marL="0" marR="2794000" rtl="0" algn="l">
              <a:lnSpc>
                <a:spcPct val="124848"/>
              </a:lnSpc>
              <a:spcBef>
                <a:spcPts val="0"/>
              </a:spcBef>
              <a:spcAft>
                <a:spcPts val="0"/>
              </a:spcAft>
              <a:buNone/>
            </a:pPr>
            <a:r>
              <a:rPr b="1" lang="en" sz="2000">
                <a:latin typeface="Questrial"/>
                <a:ea typeface="Questrial"/>
                <a:cs typeface="Questrial"/>
                <a:sym typeface="Questrial"/>
              </a:rPr>
              <a:t>mutate() </a:t>
            </a:r>
            <a:r>
              <a:rPr lang="en" sz="2000">
                <a:latin typeface="Questrial"/>
                <a:ea typeface="Questrial"/>
                <a:cs typeface="Questrial"/>
                <a:sym typeface="Questrial"/>
              </a:rPr>
              <a:t> 			create new </a:t>
            </a:r>
            <a:r>
              <a:rPr b="1" lang="en" sz="2000">
                <a:latin typeface="Questrial"/>
                <a:ea typeface="Questrial"/>
                <a:cs typeface="Questrial"/>
                <a:sym typeface="Questrial"/>
              </a:rPr>
              <a:t>variables</a:t>
            </a:r>
            <a:endParaRPr sz="2000">
              <a:latin typeface="Questrial"/>
              <a:ea typeface="Questrial"/>
              <a:cs typeface="Questrial"/>
              <a:sym typeface="Questrial"/>
            </a:endParaRPr>
          </a:p>
          <a:p>
            <a:pPr indent="0" lvl="0" marL="0" marR="0" rtl="0" algn="l">
              <a:lnSpc>
                <a:spcPct val="100000"/>
              </a:lnSpc>
              <a:spcBef>
                <a:spcPts val="100"/>
              </a:spcBef>
              <a:spcAft>
                <a:spcPts val="0"/>
              </a:spcAft>
              <a:buNone/>
            </a:pPr>
            <a:r>
              <a:rPr b="1" lang="en" sz="2000">
                <a:latin typeface="Questrial"/>
                <a:ea typeface="Questrial"/>
                <a:cs typeface="Questrial"/>
                <a:sym typeface="Questrial"/>
              </a:rPr>
              <a:t>summarise() </a:t>
            </a:r>
            <a:r>
              <a:rPr lang="en" sz="2000">
                <a:latin typeface="Questrial"/>
                <a:ea typeface="Questrial"/>
                <a:cs typeface="Questrial"/>
                <a:sym typeface="Questrial"/>
              </a:rPr>
              <a:t> 		summarise </a:t>
            </a:r>
            <a:r>
              <a:rPr b="1" lang="en" sz="2000">
                <a:latin typeface="Questrial"/>
                <a:ea typeface="Questrial"/>
                <a:cs typeface="Questrial"/>
                <a:sym typeface="Questrial"/>
              </a:rPr>
              <a:t>variables </a:t>
            </a:r>
            <a:r>
              <a:rPr lang="en" sz="2000">
                <a:latin typeface="Questrial"/>
                <a:ea typeface="Questrial"/>
                <a:cs typeface="Questrial"/>
                <a:sym typeface="Questrial"/>
              </a:rPr>
              <a:t>/ create </a:t>
            </a:r>
            <a:r>
              <a:rPr b="1" lang="en" sz="2000">
                <a:latin typeface="Questrial"/>
                <a:ea typeface="Questrial"/>
                <a:cs typeface="Questrial"/>
                <a:sym typeface="Questrial"/>
              </a:rPr>
              <a:t>observations</a:t>
            </a:r>
            <a:endParaRPr sz="2000">
              <a:latin typeface="Questrial"/>
              <a:ea typeface="Questrial"/>
              <a:cs typeface="Questrial"/>
              <a:sym typeface="Questrial"/>
            </a:endParaRPr>
          </a:p>
        </p:txBody>
      </p:sp>
      <p:sp>
        <p:nvSpPr>
          <p:cNvPr id="1024" name="Google Shape;1024;p138"/>
          <p:cNvSpPr txBox="1"/>
          <p:nvPr/>
        </p:nvSpPr>
        <p:spPr>
          <a:xfrm>
            <a:off x="476246" y="353400"/>
            <a:ext cx="58830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Top tidyverse functions</a:t>
            </a:r>
            <a:endParaRPr b="1" sz="3000">
              <a:latin typeface="Questrial"/>
              <a:ea typeface="Questrial"/>
              <a:cs typeface="Questrial"/>
              <a:sym typeface="Quest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28" name="Shape 1028"/>
        <p:cNvGrpSpPr/>
        <p:nvPr/>
      </p:nvGrpSpPr>
      <p:grpSpPr>
        <a:xfrm>
          <a:off x="0" y="0"/>
          <a:ext cx="0" cy="0"/>
          <a:chOff x="0" y="0"/>
          <a:chExt cx="0" cy="0"/>
        </a:xfrm>
      </p:grpSpPr>
      <p:sp>
        <p:nvSpPr>
          <p:cNvPr id="1029" name="Google Shape;1029;p139"/>
          <p:cNvSpPr txBox="1"/>
          <p:nvPr>
            <p:ph idx="4294967295" type="title"/>
          </p:nvPr>
        </p:nvSpPr>
        <p:spPr>
          <a:xfrm>
            <a:off x="476255" y="920156"/>
            <a:ext cx="6901800" cy="411900"/>
          </a:xfrm>
          <a:prstGeom prst="rect">
            <a:avLst/>
          </a:prstGeom>
          <a:noFill/>
          <a:ln>
            <a:noFill/>
          </a:ln>
        </p:spPr>
        <p:txBody>
          <a:bodyPr anchorCtr="0" anchor="t" bIns="0" lIns="0" spcFirstLastPara="1" rIns="0" wrap="square" tIns="6925">
            <a:noAutofit/>
          </a:bodyPr>
          <a:lstStyle/>
          <a:p>
            <a:pPr indent="0" lvl="0" marL="0" rtl="0" algn="l">
              <a:lnSpc>
                <a:spcPct val="100000"/>
              </a:lnSpc>
              <a:spcBef>
                <a:spcPts val="0"/>
              </a:spcBef>
              <a:spcAft>
                <a:spcPts val="0"/>
              </a:spcAft>
              <a:buNone/>
            </a:pPr>
            <a:r>
              <a:rPr lang="en" sz="2000">
                <a:solidFill>
                  <a:srgbClr val="000000"/>
                </a:solidFill>
                <a:latin typeface="Questrial"/>
                <a:ea typeface="Questrial"/>
                <a:cs typeface="Questrial"/>
                <a:sym typeface="Questrial"/>
              </a:rPr>
              <a:t>They do one thing, and they do it well</a:t>
            </a:r>
            <a:endParaRPr sz="2000">
              <a:latin typeface="Questrial"/>
              <a:ea typeface="Questrial"/>
              <a:cs typeface="Questrial"/>
              <a:sym typeface="Questrial"/>
            </a:endParaRPr>
          </a:p>
        </p:txBody>
      </p:sp>
      <p:sp>
        <p:nvSpPr>
          <p:cNvPr id="1030" name="Google Shape;1030;p139"/>
          <p:cNvSpPr txBox="1"/>
          <p:nvPr/>
        </p:nvSpPr>
        <p:spPr>
          <a:xfrm>
            <a:off x="1272375" y="1698800"/>
            <a:ext cx="8961600" cy="2140200"/>
          </a:xfrm>
          <a:prstGeom prst="rect">
            <a:avLst/>
          </a:prstGeom>
          <a:noFill/>
          <a:ln>
            <a:noFill/>
          </a:ln>
        </p:spPr>
        <p:txBody>
          <a:bodyPr anchorCtr="0" anchor="t" bIns="0" lIns="0" spcFirstLastPara="1" rIns="0" wrap="square" tIns="5775">
            <a:noAutofit/>
          </a:bodyPr>
          <a:lstStyle/>
          <a:p>
            <a:pPr indent="0" lvl="0" marL="0" marR="1371600" rtl="0" algn="l">
              <a:lnSpc>
                <a:spcPct val="124848"/>
              </a:lnSpc>
              <a:spcBef>
                <a:spcPts val="0"/>
              </a:spcBef>
              <a:spcAft>
                <a:spcPts val="0"/>
              </a:spcAft>
              <a:buNone/>
            </a:pPr>
            <a:r>
              <a:rPr b="1" lang="en" sz="2000">
                <a:latin typeface="Questrial"/>
                <a:ea typeface="Questrial"/>
                <a:cs typeface="Questrial"/>
                <a:sym typeface="Questrial"/>
              </a:rPr>
              <a:t>gather() </a:t>
            </a:r>
            <a:r>
              <a:rPr lang="en" sz="2000">
                <a:latin typeface="Questrial"/>
                <a:ea typeface="Questrial"/>
                <a:cs typeface="Questrial"/>
                <a:sym typeface="Questrial"/>
              </a:rPr>
              <a:t>	 	Move column names into values (“wide” to long) </a:t>
            </a:r>
            <a:endParaRPr b="1" sz="2000">
              <a:latin typeface="Questrial"/>
              <a:ea typeface="Questrial"/>
              <a:cs typeface="Questrial"/>
              <a:sym typeface="Questrial"/>
            </a:endParaRPr>
          </a:p>
          <a:p>
            <a:pPr indent="0" lvl="0" marL="0" marR="1371600" rtl="0" algn="l">
              <a:lnSpc>
                <a:spcPct val="124848"/>
              </a:lnSpc>
              <a:spcBef>
                <a:spcPts val="0"/>
              </a:spcBef>
              <a:spcAft>
                <a:spcPts val="0"/>
              </a:spcAft>
              <a:buNone/>
            </a:pPr>
            <a:r>
              <a:rPr b="1" lang="en" sz="2000">
                <a:latin typeface="Questrial"/>
                <a:ea typeface="Questrial"/>
                <a:cs typeface="Questrial"/>
                <a:sym typeface="Questrial"/>
              </a:rPr>
              <a:t>left_join() </a:t>
            </a:r>
            <a:r>
              <a:rPr lang="en" sz="2000">
                <a:latin typeface="Questrial"/>
                <a:ea typeface="Questrial"/>
                <a:cs typeface="Questrial"/>
                <a:sym typeface="Questrial"/>
              </a:rPr>
              <a:t> 		Merge two tables, keep all rows from the left table</a:t>
            </a:r>
            <a:endParaRPr b="1" sz="2000">
              <a:latin typeface="Questrial"/>
              <a:ea typeface="Questrial"/>
              <a:cs typeface="Questrial"/>
              <a:sym typeface="Questrial"/>
            </a:endParaRPr>
          </a:p>
          <a:p>
            <a:pPr indent="0" lvl="0" marL="0" marR="1371600" rtl="0" algn="l">
              <a:lnSpc>
                <a:spcPct val="124848"/>
              </a:lnSpc>
              <a:spcBef>
                <a:spcPts val="0"/>
              </a:spcBef>
              <a:spcAft>
                <a:spcPts val="0"/>
              </a:spcAft>
              <a:buNone/>
            </a:pPr>
            <a:r>
              <a:rPr b="1" lang="en" sz="2000">
                <a:latin typeface="Questrial"/>
                <a:ea typeface="Questrial"/>
                <a:cs typeface="Questrial"/>
                <a:sym typeface="Questrial"/>
              </a:rPr>
              <a:t>ggplot() </a:t>
            </a:r>
            <a:r>
              <a:rPr lang="en" sz="2000">
                <a:latin typeface="Questrial"/>
                <a:ea typeface="Questrial"/>
                <a:cs typeface="Questrial"/>
                <a:sym typeface="Questrial"/>
              </a:rPr>
              <a:t> 		Create data visualizations</a:t>
            </a:r>
            <a:endParaRPr sz="2000">
              <a:latin typeface="Questrial"/>
              <a:ea typeface="Questrial"/>
              <a:cs typeface="Questrial"/>
              <a:sym typeface="Questrial"/>
            </a:endParaRPr>
          </a:p>
          <a:p>
            <a:pPr indent="0" lvl="0" marL="0" marR="1371600" rtl="0" algn="l">
              <a:lnSpc>
                <a:spcPct val="124848"/>
              </a:lnSpc>
              <a:spcBef>
                <a:spcPts val="0"/>
              </a:spcBef>
              <a:spcAft>
                <a:spcPts val="0"/>
              </a:spcAft>
              <a:buNone/>
            </a:pPr>
            <a:r>
              <a:rPr b="1" lang="en" sz="2000">
                <a:latin typeface="Questrial"/>
                <a:ea typeface="Questrial"/>
                <a:cs typeface="Questrial"/>
                <a:sym typeface="Questrial"/>
              </a:rPr>
              <a:t>read_csv()</a:t>
            </a:r>
            <a:r>
              <a:rPr lang="en" sz="2000">
                <a:latin typeface="Questrial"/>
                <a:ea typeface="Questrial"/>
                <a:cs typeface="Questrial"/>
                <a:sym typeface="Questrial"/>
              </a:rPr>
              <a:t>		Load data into R</a:t>
            </a:r>
            <a:endParaRPr sz="2000">
              <a:latin typeface="Questrial"/>
              <a:ea typeface="Questrial"/>
              <a:cs typeface="Questrial"/>
              <a:sym typeface="Questrial"/>
            </a:endParaRPr>
          </a:p>
          <a:p>
            <a:pPr indent="0" lvl="0" marL="0" marR="1371600" rtl="0" algn="l">
              <a:lnSpc>
                <a:spcPct val="124848"/>
              </a:lnSpc>
              <a:spcBef>
                <a:spcPts val="0"/>
              </a:spcBef>
              <a:spcAft>
                <a:spcPts val="0"/>
              </a:spcAft>
              <a:buNone/>
            </a:pPr>
            <a:r>
              <a:rPr b="1" lang="en" sz="2000">
                <a:latin typeface="Questrial"/>
                <a:ea typeface="Questrial"/>
                <a:cs typeface="Questrial"/>
                <a:sym typeface="Questrial"/>
              </a:rPr>
              <a:t>write_csv()</a:t>
            </a:r>
            <a:r>
              <a:rPr lang="en" sz="2000">
                <a:latin typeface="Questrial"/>
                <a:ea typeface="Questrial"/>
                <a:cs typeface="Questrial"/>
                <a:sym typeface="Questrial"/>
              </a:rPr>
              <a:t>		Save files to export from R</a:t>
            </a:r>
            <a:endParaRPr sz="2000">
              <a:latin typeface="Questrial"/>
              <a:ea typeface="Questrial"/>
              <a:cs typeface="Questrial"/>
              <a:sym typeface="Questrial"/>
            </a:endParaRPr>
          </a:p>
          <a:p>
            <a:pPr indent="0" lvl="0" marL="0" marR="0" rtl="0" algn="l">
              <a:lnSpc>
                <a:spcPct val="100000"/>
              </a:lnSpc>
              <a:spcBef>
                <a:spcPts val="100"/>
              </a:spcBef>
              <a:spcAft>
                <a:spcPts val="0"/>
              </a:spcAft>
              <a:buNone/>
            </a:pPr>
            <a:r>
              <a:t/>
            </a:r>
            <a:endParaRPr sz="2000">
              <a:latin typeface="Questrial"/>
              <a:ea typeface="Questrial"/>
              <a:cs typeface="Questrial"/>
              <a:sym typeface="Questrial"/>
            </a:endParaRPr>
          </a:p>
        </p:txBody>
      </p:sp>
      <p:sp>
        <p:nvSpPr>
          <p:cNvPr id="1031" name="Google Shape;1031;p139"/>
          <p:cNvSpPr txBox="1"/>
          <p:nvPr/>
        </p:nvSpPr>
        <p:spPr>
          <a:xfrm>
            <a:off x="476246" y="353400"/>
            <a:ext cx="5883000" cy="6105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en" sz="3000">
                <a:latin typeface="Questrial"/>
                <a:ea typeface="Questrial"/>
                <a:cs typeface="Questrial"/>
                <a:sym typeface="Questrial"/>
              </a:rPr>
              <a:t>Top tidyverse functions</a:t>
            </a:r>
            <a:endParaRPr b="1" sz="3000">
              <a:latin typeface="Questrial"/>
              <a:ea typeface="Questrial"/>
              <a:cs typeface="Questrial"/>
              <a:sym typeface="Questrial"/>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5" name="Shape 1035"/>
        <p:cNvGrpSpPr/>
        <p:nvPr/>
      </p:nvGrpSpPr>
      <p:grpSpPr>
        <a:xfrm>
          <a:off x="0" y="0"/>
          <a:ext cx="0" cy="0"/>
          <a:chOff x="0" y="0"/>
          <a:chExt cx="0" cy="0"/>
        </a:xfrm>
      </p:grpSpPr>
      <p:sp>
        <p:nvSpPr>
          <p:cNvPr id="1036" name="Google Shape;1036;p140"/>
          <p:cNvSpPr txBox="1"/>
          <p:nvPr>
            <p:ph type="title"/>
          </p:nvPr>
        </p:nvSpPr>
        <p:spPr>
          <a:xfrm>
            <a:off x="216550" y="2000550"/>
            <a:ext cx="8520600" cy="83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types</a:t>
            </a:r>
            <a:endParaRPr/>
          </a:p>
        </p:txBody>
      </p:sp>
      <p:sp>
        <p:nvSpPr>
          <p:cNvPr id="1037" name="Google Shape;1037;p140"/>
          <p:cNvSpPr txBox="1"/>
          <p:nvPr>
            <p:ph idx="1" type="subTitle"/>
          </p:nvPr>
        </p:nvSpPr>
        <p:spPr>
          <a:xfrm>
            <a:off x="231625" y="1583700"/>
            <a:ext cx="6083700" cy="375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02</a:t>
            </a:r>
            <a:endParaRPr/>
          </a:p>
        </p:txBody>
      </p:sp>
      <p:sp>
        <p:nvSpPr>
          <p:cNvPr id="1038" name="Google Shape;1038;p140"/>
          <p:cNvSpPr txBox="1"/>
          <p:nvPr>
            <p:ph idx="2" type="subTitle"/>
          </p:nvPr>
        </p:nvSpPr>
        <p:spPr>
          <a:xfrm>
            <a:off x="6027800" y="4522250"/>
            <a:ext cx="2972100" cy="4590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Back to </a:t>
            </a:r>
            <a:r>
              <a:rPr lang="en" u="sng">
                <a:solidFill>
                  <a:schemeClr val="hlink"/>
                </a:solidFill>
                <a:hlinkClick action="ppaction://hlinksldjump" r:id="rId3"/>
              </a:rPr>
              <a:t>Agenda</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1042" name="Shape 1042"/>
        <p:cNvGrpSpPr/>
        <p:nvPr/>
      </p:nvGrpSpPr>
      <p:grpSpPr>
        <a:xfrm>
          <a:off x="0" y="0"/>
          <a:ext cx="0" cy="0"/>
          <a:chOff x="0" y="0"/>
          <a:chExt cx="0" cy="0"/>
        </a:xfrm>
      </p:grpSpPr>
      <p:sp>
        <p:nvSpPr>
          <p:cNvPr id="1043" name="Google Shape;1043;p141"/>
          <p:cNvSpPr txBox="1"/>
          <p:nvPr>
            <p:ph idx="4294967295" type="ctrTitle"/>
          </p:nvPr>
        </p:nvSpPr>
        <p:spPr>
          <a:xfrm>
            <a:off x="476257" y="1778134"/>
            <a:ext cx="5009400" cy="1596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4200"/>
              <a:buFont typeface="Arial"/>
              <a:buNone/>
            </a:pPr>
            <a:r>
              <a:rPr lang="en">
                <a:latin typeface="Questrial"/>
                <a:ea typeface="Questrial"/>
                <a:cs typeface="Questrial"/>
                <a:sym typeface="Questrial"/>
              </a:rPr>
              <a:t>R Objects</a:t>
            </a:r>
            <a:endParaRPr>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47" name="Shape 1047"/>
        <p:cNvGrpSpPr/>
        <p:nvPr/>
      </p:nvGrpSpPr>
      <p:grpSpPr>
        <a:xfrm>
          <a:off x="0" y="0"/>
          <a:ext cx="0" cy="0"/>
          <a:chOff x="0" y="0"/>
          <a:chExt cx="0" cy="0"/>
        </a:xfrm>
      </p:grpSpPr>
      <p:sp>
        <p:nvSpPr>
          <p:cNvPr id="1048" name="Google Shape;1048;p142"/>
          <p:cNvSpPr txBox="1"/>
          <p:nvPr>
            <p:ph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Objects</a:t>
            </a:r>
            <a:endParaRPr b="1" sz="3000">
              <a:solidFill>
                <a:srgbClr val="000000"/>
              </a:solidFill>
              <a:latin typeface="Questrial"/>
              <a:ea typeface="Questrial"/>
              <a:cs typeface="Questrial"/>
              <a:sym typeface="Questrial"/>
            </a:endParaRPr>
          </a:p>
        </p:txBody>
      </p:sp>
      <p:sp>
        <p:nvSpPr>
          <p:cNvPr id="1049" name="Google Shape;1049;p142"/>
          <p:cNvSpPr txBox="1"/>
          <p:nvPr/>
        </p:nvSpPr>
        <p:spPr>
          <a:xfrm>
            <a:off x="550006" y="1418887"/>
            <a:ext cx="8156400" cy="769500"/>
          </a:xfrm>
          <a:prstGeom prst="rect">
            <a:avLst/>
          </a:prstGeom>
          <a:noFill/>
          <a:ln>
            <a:noFill/>
          </a:ln>
        </p:spPr>
        <p:txBody>
          <a:bodyPr anchorCtr="0" anchor="ctr" bIns="0" lIns="0" spcFirstLastPara="1" rIns="0" wrap="square" tIns="170100">
            <a:noAutofit/>
          </a:bodyPr>
          <a:lstStyle/>
          <a:p>
            <a:pPr indent="0" lvl="0" marL="0" marR="0" rtl="0" algn="ctr">
              <a:lnSpc>
                <a:spcPct val="115000"/>
              </a:lnSpc>
              <a:spcBef>
                <a:spcPts val="0"/>
              </a:spcBef>
              <a:spcAft>
                <a:spcPts val="0"/>
              </a:spcAft>
              <a:buNone/>
            </a:pPr>
            <a:r>
              <a:rPr lang="en" sz="1600">
                <a:latin typeface="Questrial"/>
                <a:ea typeface="Questrial"/>
                <a:cs typeface="Questrial"/>
                <a:sym typeface="Questrial"/>
              </a:rPr>
              <a:t>You can save information as an R object with the greater than sign followed by a minus, </a:t>
            </a:r>
            <a:endParaRPr sz="1600">
              <a:latin typeface="Questrial"/>
              <a:ea typeface="Questrial"/>
              <a:cs typeface="Questrial"/>
              <a:sym typeface="Questrial"/>
            </a:endParaRPr>
          </a:p>
          <a:p>
            <a:pPr indent="0" lvl="0" marL="0" marR="0" rtl="0" algn="ctr">
              <a:lnSpc>
                <a:spcPct val="115000"/>
              </a:lnSpc>
              <a:spcBef>
                <a:spcPts val="500"/>
              </a:spcBef>
              <a:spcAft>
                <a:spcPts val="500"/>
              </a:spcAft>
              <a:buNone/>
            </a:pPr>
            <a:r>
              <a:rPr lang="en" sz="1600">
                <a:latin typeface="Questrial"/>
                <a:ea typeface="Questrial"/>
                <a:cs typeface="Questrial"/>
                <a:sym typeface="Questrial"/>
              </a:rPr>
              <a:t>e.g,  an arrow: </a:t>
            </a:r>
            <a:r>
              <a:rPr b="1" lang="en" sz="1600">
                <a:latin typeface="Questrial"/>
                <a:ea typeface="Questrial"/>
                <a:cs typeface="Questrial"/>
                <a:sym typeface="Questrial"/>
              </a:rPr>
              <a:t>&lt;-</a:t>
            </a:r>
            <a:endParaRPr sz="1600">
              <a:latin typeface="Questrial"/>
              <a:ea typeface="Questrial"/>
              <a:cs typeface="Questrial"/>
              <a:sym typeface="Quest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53" name="Shape 1053"/>
        <p:cNvGrpSpPr/>
        <p:nvPr/>
      </p:nvGrpSpPr>
      <p:grpSpPr>
        <a:xfrm>
          <a:off x="0" y="0"/>
          <a:ext cx="0" cy="0"/>
          <a:chOff x="0" y="0"/>
          <a:chExt cx="0" cy="0"/>
        </a:xfrm>
      </p:grpSpPr>
      <p:sp>
        <p:nvSpPr>
          <p:cNvPr id="1054" name="Google Shape;1054;p143"/>
          <p:cNvSpPr txBox="1"/>
          <p:nvPr>
            <p:ph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Objects</a:t>
            </a:r>
            <a:endParaRPr b="1" sz="3000">
              <a:solidFill>
                <a:srgbClr val="000000"/>
              </a:solidFill>
              <a:latin typeface="Questrial"/>
              <a:ea typeface="Questrial"/>
              <a:cs typeface="Questrial"/>
              <a:sym typeface="Questrial"/>
            </a:endParaRPr>
          </a:p>
        </p:txBody>
      </p:sp>
      <p:sp>
        <p:nvSpPr>
          <p:cNvPr id="1055" name="Google Shape;1055;p143"/>
          <p:cNvSpPr txBox="1"/>
          <p:nvPr/>
        </p:nvSpPr>
        <p:spPr>
          <a:xfrm>
            <a:off x="550006" y="1418887"/>
            <a:ext cx="8156400" cy="769500"/>
          </a:xfrm>
          <a:prstGeom prst="rect">
            <a:avLst/>
          </a:prstGeom>
          <a:noFill/>
          <a:ln>
            <a:noFill/>
          </a:ln>
        </p:spPr>
        <p:txBody>
          <a:bodyPr anchorCtr="0" anchor="ctr" bIns="0" lIns="0" spcFirstLastPara="1" rIns="0" wrap="square" tIns="170100">
            <a:noAutofit/>
          </a:bodyPr>
          <a:lstStyle/>
          <a:p>
            <a:pPr indent="0" lvl="0" marL="0" marR="0" rtl="0" algn="ctr">
              <a:lnSpc>
                <a:spcPct val="115000"/>
              </a:lnSpc>
              <a:spcBef>
                <a:spcPts val="0"/>
              </a:spcBef>
              <a:spcAft>
                <a:spcPts val="0"/>
              </a:spcAft>
              <a:buNone/>
            </a:pPr>
            <a:r>
              <a:rPr lang="en" sz="1600">
                <a:latin typeface="Questrial"/>
                <a:ea typeface="Questrial"/>
                <a:cs typeface="Questrial"/>
                <a:sym typeface="Questrial"/>
              </a:rPr>
              <a:t>You can save information as an R object with the greater than sign followed by a minus, </a:t>
            </a:r>
            <a:endParaRPr sz="1600">
              <a:latin typeface="Questrial"/>
              <a:ea typeface="Questrial"/>
              <a:cs typeface="Questrial"/>
              <a:sym typeface="Questrial"/>
            </a:endParaRPr>
          </a:p>
          <a:p>
            <a:pPr indent="0" lvl="0" marL="0" marR="0" rtl="0" algn="ctr">
              <a:lnSpc>
                <a:spcPct val="115000"/>
              </a:lnSpc>
              <a:spcBef>
                <a:spcPts val="500"/>
              </a:spcBef>
              <a:spcAft>
                <a:spcPts val="500"/>
              </a:spcAft>
              <a:buNone/>
            </a:pPr>
            <a:r>
              <a:rPr lang="en" sz="1600">
                <a:latin typeface="Questrial"/>
                <a:ea typeface="Questrial"/>
                <a:cs typeface="Questrial"/>
                <a:sym typeface="Questrial"/>
              </a:rPr>
              <a:t>e.g,  an arrow: </a:t>
            </a:r>
            <a:r>
              <a:rPr b="1" lang="en" sz="1600">
                <a:latin typeface="Questrial"/>
                <a:ea typeface="Questrial"/>
                <a:cs typeface="Questrial"/>
                <a:sym typeface="Questrial"/>
              </a:rPr>
              <a:t>&lt;-</a:t>
            </a:r>
            <a:endParaRPr sz="1600">
              <a:latin typeface="Questrial"/>
              <a:ea typeface="Questrial"/>
              <a:cs typeface="Questrial"/>
              <a:sym typeface="Questrial"/>
            </a:endParaRPr>
          </a:p>
        </p:txBody>
      </p:sp>
      <p:sp>
        <p:nvSpPr>
          <p:cNvPr id="1056" name="Google Shape;1056;p143"/>
          <p:cNvSpPr txBox="1"/>
          <p:nvPr/>
        </p:nvSpPr>
        <p:spPr>
          <a:xfrm>
            <a:off x="2723122" y="2694375"/>
            <a:ext cx="4347300" cy="5259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3400">
                <a:latin typeface="Questrial"/>
                <a:ea typeface="Questrial"/>
                <a:cs typeface="Questrial"/>
                <a:sym typeface="Questrial"/>
              </a:rPr>
              <a:t>the_answer &lt;- 42</a:t>
            </a:r>
            <a:endParaRPr sz="3400">
              <a:latin typeface="Questrial"/>
              <a:ea typeface="Questrial"/>
              <a:cs typeface="Questrial"/>
              <a:sym typeface="Questria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60" name="Shape 1060"/>
        <p:cNvGrpSpPr/>
        <p:nvPr/>
      </p:nvGrpSpPr>
      <p:grpSpPr>
        <a:xfrm>
          <a:off x="0" y="0"/>
          <a:ext cx="0" cy="0"/>
          <a:chOff x="0" y="0"/>
          <a:chExt cx="0" cy="0"/>
        </a:xfrm>
      </p:grpSpPr>
      <p:sp>
        <p:nvSpPr>
          <p:cNvPr id="1061" name="Google Shape;1061;p144"/>
          <p:cNvSpPr/>
          <p:nvPr/>
        </p:nvSpPr>
        <p:spPr>
          <a:xfrm>
            <a:off x="3639964" y="1761640"/>
            <a:ext cx="1668253" cy="1005748"/>
          </a:xfrm>
          <a:custGeom>
            <a:rect b="b" l="l" r="r" t="t"/>
            <a:pathLst>
              <a:path extrusionOk="0" h="2210435" w="3666490">
                <a:moveTo>
                  <a:pt x="294493" y="0"/>
                </a:moveTo>
                <a:lnTo>
                  <a:pt x="246725" y="3854"/>
                </a:lnTo>
                <a:lnTo>
                  <a:pt x="201410" y="15013"/>
                </a:lnTo>
                <a:lnTo>
                  <a:pt x="159156" y="32870"/>
                </a:lnTo>
                <a:lnTo>
                  <a:pt x="120569" y="56820"/>
                </a:lnTo>
                <a:lnTo>
                  <a:pt x="86255" y="86255"/>
                </a:lnTo>
                <a:lnTo>
                  <a:pt x="56820" y="120569"/>
                </a:lnTo>
                <a:lnTo>
                  <a:pt x="32870" y="159156"/>
                </a:lnTo>
                <a:lnTo>
                  <a:pt x="15013" y="201410"/>
                </a:lnTo>
                <a:lnTo>
                  <a:pt x="3854" y="246725"/>
                </a:lnTo>
                <a:lnTo>
                  <a:pt x="0" y="294493"/>
                </a:lnTo>
                <a:lnTo>
                  <a:pt x="0" y="1338964"/>
                </a:lnTo>
                <a:lnTo>
                  <a:pt x="3854" y="1386732"/>
                </a:lnTo>
                <a:lnTo>
                  <a:pt x="15013" y="1432047"/>
                </a:lnTo>
                <a:lnTo>
                  <a:pt x="32870" y="1474301"/>
                </a:lnTo>
                <a:lnTo>
                  <a:pt x="56820" y="1512888"/>
                </a:lnTo>
                <a:lnTo>
                  <a:pt x="86255" y="1547202"/>
                </a:lnTo>
                <a:lnTo>
                  <a:pt x="120569" y="1576637"/>
                </a:lnTo>
                <a:lnTo>
                  <a:pt x="159156" y="1600587"/>
                </a:lnTo>
                <a:lnTo>
                  <a:pt x="201410" y="1618444"/>
                </a:lnTo>
                <a:lnTo>
                  <a:pt x="246725" y="1629603"/>
                </a:lnTo>
                <a:lnTo>
                  <a:pt x="294493" y="1633458"/>
                </a:lnTo>
                <a:lnTo>
                  <a:pt x="1512060" y="1633458"/>
                </a:lnTo>
                <a:lnTo>
                  <a:pt x="1615134" y="2210338"/>
                </a:lnTo>
                <a:lnTo>
                  <a:pt x="1718207" y="1633458"/>
                </a:lnTo>
                <a:lnTo>
                  <a:pt x="3371951" y="1633458"/>
                </a:lnTo>
                <a:lnTo>
                  <a:pt x="3419720" y="1629603"/>
                </a:lnTo>
                <a:lnTo>
                  <a:pt x="3465034" y="1618444"/>
                </a:lnTo>
                <a:lnTo>
                  <a:pt x="3507288" y="1600587"/>
                </a:lnTo>
                <a:lnTo>
                  <a:pt x="3545875" y="1576637"/>
                </a:lnTo>
                <a:lnTo>
                  <a:pt x="3580190" y="1547202"/>
                </a:lnTo>
                <a:lnTo>
                  <a:pt x="3609625" y="1512888"/>
                </a:lnTo>
                <a:lnTo>
                  <a:pt x="3633574" y="1474301"/>
                </a:lnTo>
                <a:lnTo>
                  <a:pt x="3651431" y="1432047"/>
                </a:lnTo>
                <a:lnTo>
                  <a:pt x="3662591" y="1386732"/>
                </a:lnTo>
                <a:lnTo>
                  <a:pt x="3666445" y="1338964"/>
                </a:lnTo>
                <a:lnTo>
                  <a:pt x="3666445" y="294493"/>
                </a:lnTo>
                <a:lnTo>
                  <a:pt x="3662591" y="246725"/>
                </a:lnTo>
                <a:lnTo>
                  <a:pt x="3651432" y="201410"/>
                </a:lnTo>
                <a:lnTo>
                  <a:pt x="3633575" y="159156"/>
                </a:lnTo>
                <a:lnTo>
                  <a:pt x="3609625" y="120569"/>
                </a:lnTo>
                <a:lnTo>
                  <a:pt x="3580190" y="86255"/>
                </a:lnTo>
                <a:lnTo>
                  <a:pt x="3545876" y="56820"/>
                </a:lnTo>
                <a:lnTo>
                  <a:pt x="3507289" y="32870"/>
                </a:lnTo>
                <a:lnTo>
                  <a:pt x="3465035" y="15013"/>
                </a:lnTo>
                <a:lnTo>
                  <a:pt x="3419720" y="3854"/>
                </a:lnTo>
                <a:lnTo>
                  <a:pt x="3371951" y="0"/>
                </a:lnTo>
                <a:lnTo>
                  <a:pt x="294493" y="0"/>
                </a:lnTo>
                <a:close/>
              </a:path>
            </a:pathLst>
          </a:custGeom>
          <a:noFill/>
          <a:ln cap="flat" cmpd="sng" w="20925">
            <a:solidFill>
              <a:srgbClr val="0096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062" name="Google Shape;1062;p144"/>
          <p:cNvSpPr txBox="1"/>
          <p:nvPr/>
        </p:nvSpPr>
        <p:spPr>
          <a:xfrm>
            <a:off x="3780411" y="1832420"/>
            <a:ext cx="1383300" cy="583200"/>
          </a:xfrm>
          <a:prstGeom prst="rect">
            <a:avLst/>
          </a:prstGeom>
          <a:noFill/>
          <a:ln>
            <a:noFill/>
          </a:ln>
        </p:spPr>
        <p:txBody>
          <a:bodyPr anchorCtr="0" anchor="t" bIns="0" lIns="0" spcFirstLastPara="1" rIns="0" wrap="square" tIns="5475">
            <a:noAutofit/>
          </a:bodyPr>
          <a:lstStyle/>
          <a:p>
            <a:pPr indent="-368300" lvl="0" marL="368300" marR="0" rtl="0" algn="l">
              <a:lnSpc>
                <a:spcPct val="100499"/>
              </a:lnSpc>
              <a:spcBef>
                <a:spcPts val="0"/>
              </a:spcBef>
              <a:spcAft>
                <a:spcPts val="0"/>
              </a:spcAft>
              <a:buNone/>
            </a:pPr>
            <a:r>
              <a:rPr lang="en" sz="1800">
                <a:latin typeface="Questrial"/>
                <a:ea typeface="Questrial"/>
                <a:cs typeface="Questrial"/>
                <a:sym typeface="Questrial"/>
              </a:rPr>
              <a:t>name of new  object</a:t>
            </a:r>
            <a:endParaRPr sz="1800">
              <a:latin typeface="Questrial"/>
              <a:ea typeface="Questrial"/>
              <a:cs typeface="Questrial"/>
              <a:sym typeface="Questrial"/>
            </a:endParaRPr>
          </a:p>
        </p:txBody>
      </p:sp>
      <p:sp>
        <p:nvSpPr>
          <p:cNvPr id="1063" name="Google Shape;1063;p144"/>
          <p:cNvSpPr txBox="1"/>
          <p:nvPr/>
        </p:nvSpPr>
        <p:spPr>
          <a:xfrm>
            <a:off x="2723122" y="2694375"/>
            <a:ext cx="4209000" cy="5259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3400">
                <a:solidFill>
                  <a:srgbClr val="0096FF"/>
                </a:solidFill>
                <a:latin typeface="Questrial"/>
                <a:ea typeface="Questrial"/>
                <a:cs typeface="Questrial"/>
                <a:sym typeface="Questrial"/>
              </a:rPr>
              <a:t>the_answer </a:t>
            </a:r>
            <a:r>
              <a:rPr lang="en" sz="3400">
                <a:latin typeface="Questrial"/>
                <a:ea typeface="Questrial"/>
                <a:cs typeface="Questrial"/>
                <a:sym typeface="Questrial"/>
              </a:rPr>
              <a:t>&lt;- 42</a:t>
            </a:r>
            <a:endParaRPr sz="3400">
              <a:latin typeface="Questrial"/>
              <a:ea typeface="Questrial"/>
              <a:cs typeface="Questrial"/>
              <a:sym typeface="Questrial"/>
            </a:endParaRPr>
          </a:p>
        </p:txBody>
      </p:sp>
      <p:sp>
        <p:nvSpPr>
          <p:cNvPr id="1064" name="Google Shape;1064;p144"/>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Objects</a:t>
            </a:r>
            <a:endParaRPr b="1" sz="3000">
              <a:solidFill>
                <a:srgbClr val="000000"/>
              </a:solidFill>
              <a:latin typeface="Questrial"/>
              <a:ea typeface="Questrial"/>
              <a:cs typeface="Questrial"/>
              <a:sym typeface="Questrial"/>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68" name="Shape 1068"/>
        <p:cNvGrpSpPr/>
        <p:nvPr/>
      </p:nvGrpSpPr>
      <p:grpSpPr>
        <a:xfrm>
          <a:off x="0" y="0"/>
          <a:ext cx="0" cy="0"/>
          <a:chOff x="0" y="0"/>
          <a:chExt cx="0" cy="0"/>
        </a:xfrm>
      </p:grpSpPr>
      <p:sp>
        <p:nvSpPr>
          <p:cNvPr id="1069" name="Google Shape;1069;p145"/>
          <p:cNvSpPr txBox="1"/>
          <p:nvPr/>
        </p:nvSpPr>
        <p:spPr>
          <a:xfrm>
            <a:off x="2723121" y="2694375"/>
            <a:ext cx="4472100" cy="5259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3400">
                <a:latin typeface="Questrial"/>
                <a:ea typeface="Questrial"/>
                <a:cs typeface="Questrial"/>
                <a:sym typeface="Questrial"/>
              </a:rPr>
              <a:t>the_answer </a:t>
            </a:r>
            <a:r>
              <a:rPr lang="en" sz="3400">
                <a:solidFill>
                  <a:srgbClr val="0096FF"/>
                </a:solidFill>
                <a:latin typeface="Questrial"/>
                <a:ea typeface="Questrial"/>
                <a:cs typeface="Questrial"/>
                <a:sym typeface="Questrial"/>
              </a:rPr>
              <a:t>&lt;- </a:t>
            </a:r>
            <a:r>
              <a:rPr lang="en" sz="3400">
                <a:latin typeface="Questrial"/>
                <a:ea typeface="Questrial"/>
                <a:cs typeface="Questrial"/>
                <a:sym typeface="Questrial"/>
              </a:rPr>
              <a:t>42</a:t>
            </a:r>
            <a:endParaRPr sz="3400">
              <a:latin typeface="Questrial"/>
              <a:ea typeface="Questrial"/>
              <a:cs typeface="Questrial"/>
              <a:sym typeface="Questrial"/>
            </a:endParaRPr>
          </a:p>
        </p:txBody>
      </p:sp>
      <p:sp>
        <p:nvSpPr>
          <p:cNvPr id="1070" name="Google Shape;1070;p145"/>
          <p:cNvSpPr/>
          <p:nvPr/>
        </p:nvSpPr>
        <p:spPr>
          <a:xfrm>
            <a:off x="4509492" y="1582591"/>
            <a:ext cx="1783823" cy="1150788"/>
          </a:xfrm>
          <a:custGeom>
            <a:rect b="b" l="l" r="r" t="t"/>
            <a:pathLst>
              <a:path extrusionOk="0" h="2529204" w="3920490">
                <a:moveTo>
                  <a:pt x="294493" y="0"/>
                </a:moveTo>
                <a:lnTo>
                  <a:pt x="246725" y="3854"/>
                </a:lnTo>
                <a:lnTo>
                  <a:pt x="201410" y="15013"/>
                </a:lnTo>
                <a:lnTo>
                  <a:pt x="159156" y="32870"/>
                </a:lnTo>
                <a:lnTo>
                  <a:pt x="120569" y="56820"/>
                </a:lnTo>
                <a:lnTo>
                  <a:pt x="86255" y="86255"/>
                </a:lnTo>
                <a:lnTo>
                  <a:pt x="56820" y="120569"/>
                </a:lnTo>
                <a:lnTo>
                  <a:pt x="32870" y="159156"/>
                </a:lnTo>
                <a:lnTo>
                  <a:pt x="15013" y="201410"/>
                </a:lnTo>
                <a:lnTo>
                  <a:pt x="3854" y="246725"/>
                </a:lnTo>
                <a:lnTo>
                  <a:pt x="0" y="294493"/>
                </a:lnTo>
                <a:lnTo>
                  <a:pt x="0" y="1747655"/>
                </a:lnTo>
                <a:lnTo>
                  <a:pt x="3854" y="1795424"/>
                </a:lnTo>
                <a:lnTo>
                  <a:pt x="15013" y="1840738"/>
                </a:lnTo>
                <a:lnTo>
                  <a:pt x="32870" y="1882992"/>
                </a:lnTo>
                <a:lnTo>
                  <a:pt x="56820" y="1921580"/>
                </a:lnTo>
                <a:lnTo>
                  <a:pt x="86255" y="1955894"/>
                </a:lnTo>
                <a:lnTo>
                  <a:pt x="120569" y="1985329"/>
                </a:lnTo>
                <a:lnTo>
                  <a:pt x="159156" y="2009278"/>
                </a:lnTo>
                <a:lnTo>
                  <a:pt x="201410" y="2027135"/>
                </a:lnTo>
                <a:lnTo>
                  <a:pt x="246725" y="2038294"/>
                </a:lnTo>
                <a:lnTo>
                  <a:pt x="294493" y="2042149"/>
                </a:lnTo>
                <a:lnTo>
                  <a:pt x="1648837" y="2042149"/>
                </a:lnTo>
                <a:lnTo>
                  <a:pt x="1796411" y="2529045"/>
                </a:lnTo>
                <a:lnTo>
                  <a:pt x="1943658" y="2042149"/>
                </a:lnTo>
                <a:lnTo>
                  <a:pt x="3625870" y="2042149"/>
                </a:lnTo>
                <a:lnTo>
                  <a:pt x="3673639" y="2038295"/>
                </a:lnTo>
                <a:lnTo>
                  <a:pt x="3718953" y="2027136"/>
                </a:lnTo>
                <a:lnTo>
                  <a:pt x="3761207" y="2009279"/>
                </a:lnTo>
                <a:lnTo>
                  <a:pt x="3799794" y="1985329"/>
                </a:lnTo>
                <a:lnTo>
                  <a:pt x="3834109" y="1955894"/>
                </a:lnTo>
                <a:lnTo>
                  <a:pt x="3863544" y="1921580"/>
                </a:lnTo>
                <a:lnTo>
                  <a:pt x="3887493" y="1882993"/>
                </a:lnTo>
                <a:lnTo>
                  <a:pt x="3905350" y="1840738"/>
                </a:lnTo>
                <a:lnTo>
                  <a:pt x="3916509" y="1795424"/>
                </a:lnTo>
                <a:lnTo>
                  <a:pt x="3920364" y="1747655"/>
                </a:lnTo>
                <a:lnTo>
                  <a:pt x="3920364" y="294493"/>
                </a:lnTo>
                <a:lnTo>
                  <a:pt x="3916510" y="246725"/>
                </a:lnTo>
                <a:lnTo>
                  <a:pt x="3905351" y="201410"/>
                </a:lnTo>
                <a:lnTo>
                  <a:pt x="3887493" y="159156"/>
                </a:lnTo>
                <a:lnTo>
                  <a:pt x="3863544" y="120569"/>
                </a:lnTo>
                <a:lnTo>
                  <a:pt x="3834109" y="86255"/>
                </a:lnTo>
                <a:lnTo>
                  <a:pt x="3799795" y="56820"/>
                </a:lnTo>
                <a:lnTo>
                  <a:pt x="3761207" y="32870"/>
                </a:lnTo>
                <a:lnTo>
                  <a:pt x="3718953" y="15013"/>
                </a:lnTo>
                <a:lnTo>
                  <a:pt x="3673639" y="3854"/>
                </a:lnTo>
                <a:lnTo>
                  <a:pt x="3625870" y="0"/>
                </a:lnTo>
                <a:lnTo>
                  <a:pt x="294493" y="0"/>
                </a:lnTo>
                <a:close/>
              </a:path>
            </a:pathLst>
          </a:custGeom>
          <a:noFill/>
          <a:ln cap="flat" cmpd="sng" w="20925">
            <a:solidFill>
              <a:srgbClr val="0096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071" name="Google Shape;1071;p145"/>
          <p:cNvSpPr txBox="1"/>
          <p:nvPr/>
        </p:nvSpPr>
        <p:spPr>
          <a:xfrm>
            <a:off x="4780541" y="1599079"/>
            <a:ext cx="1345800" cy="869100"/>
          </a:xfrm>
          <a:prstGeom prst="rect">
            <a:avLst/>
          </a:prstGeom>
          <a:noFill/>
          <a:ln>
            <a:noFill/>
          </a:ln>
        </p:spPr>
        <p:txBody>
          <a:bodyPr anchorCtr="0" anchor="t" bIns="0" lIns="0" spcFirstLastPara="1" rIns="0" wrap="square" tIns="5475">
            <a:noAutofit/>
          </a:bodyPr>
          <a:lstStyle/>
          <a:p>
            <a:pPr indent="0" lvl="0" marL="0" marR="0" rtl="0" algn="ctr">
              <a:lnSpc>
                <a:spcPct val="100499"/>
              </a:lnSpc>
              <a:spcBef>
                <a:spcPts val="0"/>
              </a:spcBef>
              <a:spcAft>
                <a:spcPts val="0"/>
              </a:spcAft>
              <a:buNone/>
            </a:pPr>
            <a:r>
              <a:rPr lang="en" sz="1800">
                <a:latin typeface="Questrial"/>
                <a:ea typeface="Questrial"/>
                <a:cs typeface="Questrial"/>
                <a:sym typeface="Questrial"/>
              </a:rPr>
              <a:t>assignment  operator,  "gets"</a:t>
            </a:r>
            <a:endParaRPr sz="1800">
              <a:latin typeface="Questrial"/>
              <a:ea typeface="Questrial"/>
              <a:cs typeface="Questrial"/>
              <a:sym typeface="Questrial"/>
            </a:endParaRPr>
          </a:p>
        </p:txBody>
      </p:sp>
      <p:sp>
        <p:nvSpPr>
          <p:cNvPr id="1072" name="Google Shape;1072;p145"/>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Objects</a:t>
            </a:r>
            <a:endParaRPr b="1" sz="3000">
              <a:solidFill>
                <a:srgbClr val="000000"/>
              </a:solidFill>
              <a:latin typeface="Questrial"/>
              <a:ea typeface="Questrial"/>
              <a:cs typeface="Questrial"/>
              <a:sym typeface="Questria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76" name="Shape 1076"/>
        <p:cNvGrpSpPr/>
        <p:nvPr/>
      </p:nvGrpSpPr>
      <p:grpSpPr>
        <a:xfrm>
          <a:off x="0" y="0"/>
          <a:ext cx="0" cy="0"/>
          <a:chOff x="0" y="0"/>
          <a:chExt cx="0" cy="0"/>
        </a:xfrm>
      </p:grpSpPr>
      <p:sp>
        <p:nvSpPr>
          <p:cNvPr id="1077" name="Google Shape;1077;p146"/>
          <p:cNvSpPr txBox="1"/>
          <p:nvPr/>
        </p:nvSpPr>
        <p:spPr>
          <a:xfrm>
            <a:off x="2723120" y="2694375"/>
            <a:ext cx="4814700" cy="525900"/>
          </a:xfrm>
          <a:prstGeom prst="rect">
            <a:avLst/>
          </a:prstGeom>
          <a:noFill/>
          <a:ln>
            <a:noFill/>
          </a:ln>
        </p:spPr>
        <p:txBody>
          <a:bodyPr anchorCtr="0" anchor="t" bIns="0" lIns="0" spcFirstLastPara="1" rIns="0" wrap="square" tIns="6925">
            <a:noAutofit/>
          </a:bodyPr>
          <a:lstStyle/>
          <a:p>
            <a:pPr indent="0" lvl="0" marL="0" marR="0" rtl="0" algn="l">
              <a:lnSpc>
                <a:spcPct val="100000"/>
              </a:lnSpc>
              <a:spcBef>
                <a:spcPts val="0"/>
              </a:spcBef>
              <a:spcAft>
                <a:spcPts val="0"/>
              </a:spcAft>
              <a:buNone/>
            </a:pPr>
            <a:r>
              <a:rPr lang="en" sz="3400">
                <a:latin typeface="Questrial"/>
                <a:ea typeface="Questrial"/>
                <a:cs typeface="Questrial"/>
                <a:sym typeface="Questrial"/>
              </a:rPr>
              <a:t>the_answer &lt;- </a:t>
            </a:r>
            <a:r>
              <a:rPr lang="en" sz="3400">
                <a:solidFill>
                  <a:srgbClr val="0096FF"/>
                </a:solidFill>
                <a:latin typeface="Questrial"/>
                <a:ea typeface="Questrial"/>
                <a:cs typeface="Questrial"/>
                <a:sym typeface="Questrial"/>
              </a:rPr>
              <a:t>42</a:t>
            </a:r>
            <a:endParaRPr sz="3400">
              <a:latin typeface="Questrial"/>
              <a:ea typeface="Questrial"/>
              <a:cs typeface="Questrial"/>
              <a:sym typeface="Questrial"/>
            </a:endParaRPr>
          </a:p>
        </p:txBody>
      </p:sp>
      <p:sp>
        <p:nvSpPr>
          <p:cNvPr id="1078" name="Google Shape;1078;p146"/>
          <p:cNvSpPr/>
          <p:nvPr/>
        </p:nvSpPr>
        <p:spPr>
          <a:xfrm>
            <a:off x="5000625" y="1580368"/>
            <a:ext cx="1668253" cy="1150788"/>
          </a:xfrm>
          <a:custGeom>
            <a:rect b="b" l="l" r="r" t="t"/>
            <a:pathLst>
              <a:path extrusionOk="0" h="2529204" w="3666490">
                <a:moveTo>
                  <a:pt x="294493" y="0"/>
                </a:moveTo>
                <a:lnTo>
                  <a:pt x="246725" y="3854"/>
                </a:lnTo>
                <a:lnTo>
                  <a:pt x="201410" y="15013"/>
                </a:lnTo>
                <a:lnTo>
                  <a:pt x="159156" y="32870"/>
                </a:lnTo>
                <a:lnTo>
                  <a:pt x="120569" y="56820"/>
                </a:lnTo>
                <a:lnTo>
                  <a:pt x="86255" y="86255"/>
                </a:lnTo>
                <a:lnTo>
                  <a:pt x="56820" y="120569"/>
                </a:lnTo>
                <a:lnTo>
                  <a:pt x="32870" y="159156"/>
                </a:lnTo>
                <a:lnTo>
                  <a:pt x="15013" y="201410"/>
                </a:lnTo>
                <a:lnTo>
                  <a:pt x="3854" y="246725"/>
                </a:lnTo>
                <a:lnTo>
                  <a:pt x="0" y="294493"/>
                </a:lnTo>
                <a:lnTo>
                  <a:pt x="0" y="1747655"/>
                </a:lnTo>
                <a:lnTo>
                  <a:pt x="3854" y="1795424"/>
                </a:lnTo>
                <a:lnTo>
                  <a:pt x="15013" y="1840738"/>
                </a:lnTo>
                <a:lnTo>
                  <a:pt x="32870" y="1882992"/>
                </a:lnTo>
                <a:lnTo>
                  <a:pt x="56820" y="1921580"/>
                </a:lnTo>
                <a:lnTo>
                  <a:pt x="86255" y="1955894"/>
                </a:lnTo>
                <a:lnTo>
                  <a:pt x="120569" y="1985329"/>
                </a:lnTo>
                <a:lnTo>
                  <a:pt x="159156" y="2009278"/>
                </a:lnTo>
                <a:lnTo>
                  <a:pt x="201410" y="2027135"/>
                </a:lnTo>
                <a:lnTo>
                  <a:pt x="246725" y="2038294"/>
                </a:lnTo>
                <a:lnTo>
                  <a:pt x="294493" y="2042149"/>
                </a:lnTo>
                <a:lnTo>
                  <a:pt x="1648837" y="2042149"/>
                </a:lnTo>
                <a:lnTo>
                  <a:pt x="1796411" y="2529045"/>
                </a:lnTo>
                <a:lnTo>
                  <a:pt x="1943658" y="2042149"/>
                </a:lnTo>
                <a:lnTo>
                  <a:pt x="3371951" y="2042149"/>
                </a:lnTo>
                <a:lnTo>
                  <a:pt x="3419720" y="2038295"/>
                </a:lnTo>
                <a:lnTo>
                  <a:pt x="3465034" y="2027136"/>
                </a:lnTo>
                <a:lnTo>
                  <a:pt x="3507288" y="2009279"/>
                </a:lnTo>
                <a:lnTo>
                  <a:pt x="3545875" y="1985329"/>
                </a:lnTo>
                <a:lnTo>
                  <a:pt x="3580190" y="1955894"/>
                </a:lnTo>
                <a:lnTo>
                  <a:pt x="3609625" y="1921580"/>
                </a:lnTo>
                <a:lnTo>
                  <a:pt x="3633574" y="1882993"/>
                </a:lnTo>
                <a:lnTo>
                  <a:pt x="3651431" y="1840738"/>
                </a:lnTo>
                <a:lnTo>
                  <a:pt x="3662591" y="1795424"/>
                </a:lnTo>
                <a:lnTo>
                  <a:pt x="3666445" y="1747655"/>
                </a:lnTo>
                <a:lnTo>
                  <a:pt x="3666445" y="294493"/>
                </a:lnTo>
                <a:lnTo>
                  <a:pt x="3662591" y="246725"/>
                </a:lnTo>
                <a:lnTo>
                  <a:pt x="3651432" y="201410"/>
                </a:lnTo>
                <a:lnTo>
                  <a:pt x="3633575" y="159156"/>
                </a:lnTo>
                <a:lnTo>
                  <a:pt x="3609625" y="120569"/>
                </a:lnTo>
                <a:lnTo>
                  <a:pt x="3580190" y="86255"/>
                </a:lnTo>
                <a:lnTo>
                  <a:pt x="3545876" y="56820"/>
                </a:lnTo>
                <a:lnTo>
                  <a:pt x="3507289" y="32870"/>
                </a:lnTo>
                <a:lnTo>
                  <a:pt x="3465035" y="15013"/>
                </a:lnTo>
                <a:lnTo>
                  <a:pt x="3419720" y="3854"/>
                </a:lnTo>
                <a:lnTo>
                  <a:pt x="3371951" y="0"/>
                </a:lnTo>
                <a:lnTo>
                  <a:pt x="294493" y="0"/>
                </a:lnTo>
                <a:close/>
              </a:path>
            </a:pathLst>
          </a:custGeom>
          <a:noFill/>
          <a:ln cap="flat" cmpd="sng" w="20925">
            <a:solidFill>
              <a:srgbClr val="0096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079" name="Google Shape;1079;p146"/>
          <p:cNvSpPr txBox="1"/>
          <p:nvPr/>
        </p:nvSpPr>
        <p:spPr>
          <a:xfrm>
            <a:off x="5094861" y="1599074"/>
            <a:ext cx="1476000" cy="869100"/>
          </a:xfrm>
          <a:prstGeom prst="rect">
            <a:avLst/>
          </a:prstGeom>
          <a:noFill/>
          <a:ln>
            <a:noFill/>
          </a:ln>
        </p:spPr>
        <p:txBody>
          <a:bodyPr anchorCtr="0" anchor="t" bIns="0" lIns="0" spcFirstLastPara="1" rIns="0" wrap="square" tIns="5475">
            <a:noAutofit/>
          </a:bodyPr>
          <a:lstStyle/>
          <a:p>
            <a:pPr indent="12700" lvl="0" marL="0" marR="0" rtl="0" algn="ctr">
              <a:lnSpc>
                <a:spcPct val="100499"/>
              </a:lnSpc>
              <a:spcBef>
                <a:spcPts val="0"/>
              </a:spcBef>
              <a:spcAft>
                <a:spcPts val="0"/>
              </a:spcAft>
              <a:buNone/>
            </a:pPr>
            <a:r>
              <a:rPr lang="en" sz="1900">
                <a:latin typeface="Questrial"/>
                <a:ea typeface="Questrial"/>
                <a:cs typeface="Questrial"/>
                <a:sym typeface="Questrial"/>
              </a:rPr>
              <a:t>information  to store in the  object</a:t>
            </a:r>
            <a:endParaRPr sz="1900">
              <a:latin typeface="Questrial"/>
              <a:ea typeface="Questrial"/>
              <a:cs typeface="Questrial"/>
              <a:sym typeface="Questrial"/>
            </a:endParaRPr>
          </a:p>
        </p:txBody>
      </p:sp>
      <p:sp>
        <p:nvSpPr>
          <p:cNvPr id="1080" name="Google Shape;1080;p146"/>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Objects</a:t>
            </a:r>
            <a:endParaRPr b="1" sz="3000">
              <a:solidFill>
                <a:srgbClr val="000000"/>
              </a:solidFill>
              <a:latin typeface="Questrial"/>
              <a:ea typeface="Questrial"/>
              <a:cs typeface="Questrial"/>
              <a:sym typeface="Quest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271" name="Shape 271"/>
        <p:cNvGrpSpPr/>
        <p:nvPr/>
      </p:nvGrpSpPr>
      <p:grpSpPr>
        <a:xfrm>
          <a:off x="0" y="0"/>
          <a:ext cx="0" cy="0"/>
          <a:chOff x="0" y="0"/>
          <a:chExt cx="0" cy="0"/>
        </a:xfrm>
      </p:grpSpPr>
      <p:sp>
        <p:nvSpPr>
          <p:cNvPr id="272" name="Google Shape;272;p66"/>
          <p:cNvSpPr txBox="1"/>
          <p:nvPr>
            <p:ph idx="4294967295" type="ctrTitle"/>
          </p:nvPr>
        </p:nvSpPr>
        <p:spPr>
          <a:xfrm>
            <a:off x="476257" y="380998"/>
            <a:ext cx="69528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A computer  programming language</a:t>
            </a:r>
            <a:endParaRPr b="1" sz="3000">
              <a:solidFill>
                <a:srgbClr val="000000"/>
              </a:solidFill>
              <a:latin typeface="Questrial"/>
              <a:ea typeface="Questrial"/>
              <a:cs typeface="Questrial"/>
              <a:sym typeface="Questrial"/>
            </a:endParaRPr>
          </a:p>
        </p:txBody>
      </p:sp>
      <p:sp>
        <p:nvSpPr>
          <p:cNvPr id="273" name="Google Shape;273;p66"/>
          <p:cNvSpPr txBox="1"/>
          <p:nvPr/>
        </p:nvSpPr>
        <p:spPr>
          <a:xfrm>
            <a:off x="476256" y="1653871"/>
            <a:ext cx="3594900" cy="3016500"/>
          </a:xfrm>
          <a:prstGeom prst="rect">
            <a:avLst/>
          </a:prstGeom>
          <a:noFill/>
          <a:ln>
            <a:noFill/>
          </a:ln>
        </p:spPr>
        <p:txBody>
          <a:bodyPr anchorCtr="0" anchor="t" bIns="0" lIns="0" spcFirstLastPara="1" rIns="0" wrap="square" tIns="170100">
            <a:noAutofit/>
          </a:bodyPr>
          <a:lstStyle/>
          <a:p>
            <a:pPr indent="-342900" lvl="0" marL="393700" marR="0" rtl="0" algn="l">
              <a:lnSpc>
                <a:spcPct val="100000"/>
              </a:lnSpc>
              <a:spcBef>
                <a:spcPts val="0"/>
              </a:spcBef>
              <a:spcAft>
                <a:spcPts val="0"/>
              </a:spcAft>
              <a:buSzPts val="1600"/>
              <a:buFont typeface="Questrial"/>
              <a:buChar char="●"/>
            </a:pPr>
            <a:r>
              <a:rPr lang="en" sz="1600">
                <a:latin typeface="Questrial"/>
                <a:ea typeface="Questrial"/>
                <a:cs typeface="Questrial"/>
                <a:sym typeface="Questrial"/>
              </a:rPr>
              <a:t>Descends from S, Bell Labs</a:t>
            </a:r>
            <a:endParaRPr sz="1600">
              <a:latin typeface="Questrial"/>
              <a:ea typeface="Questrial"/>
              <a:cs typeface="Questrial"/>
              <a:sym typeface="Questrial"/>
            </a:endParaRPr>
          </a:p>
          <a:p>
            <a:pPr indent="-342900" lvl="0" marL="393700" marR="0" rtl="0" algn="l">
              <a:lnSpc>
                <a:spcPct val="100000"/>
              </a:lnSpc>
              <a:spcBef>
                <a:spcPts val="1300"/>
              </a:spcBef>
              <a:spcAft>
                <a:spcPts val="0"/>
              </a:spcAft>
              <a:buSzPts val="1600"/>
              <a:buFont typeface="Questrial"/>
              <a:buChar char="●"/>
            </a:pPr>
            <a:r>
              <a:rPr lang="en" sz="1600">
                <a:latin typeface="Questrial"/>
                <a:ea typeface="Questrial"/>
                <a:cs typeface="Questrial"/>
                <a:sym typeface="Questrial"/>
              </a:rPr>
              <a:t>Evolved in university environment</a:t>
            </a:r>
            <a:endParaRPr sz="1600">
              <a:latin typeface="Questrial"/>
              <a:ea typeface="Questrial"/>
              <a:cs typeface="Questrial"/>
              <a:sym typeface="Questrial"/>
            </a:endParaRPr>
          </a:p>
          <a:p>
            <a:pPr indent="-342900" lvl="0" marL="393700" marR="0" rtl="0" algn="l">
              <a:lnSpc>
                <a:spcPct val="100000"/>
              </a:lnSpc>
              <a:spcBef>
                <a:spcPts val="1300"/>
              </a:spcBef>
              <a:spcAft>
                <a:spcPts val="0"/>
              </a:spcAft>
              <a:buSzPts val="1600"/>
              <a:buFont typeface="Questrial"/>
              <a:buChar char="●"/>
            </a:pPr>
            <a:r>
              <a:rPr lang="en" sz="1600">
                <a:latin typeface="Questrial"/>
                <a:ea typeface="Questrial"/>
                <a:cs typeface="Questrial"/>
                <a:sym typeface="Questrial"/>
              </a:rPr>
              <a:t>Full language</a:t>
            </a:r>
            <a:endParaRPr sz="1600">
              <a:latin typeface="Questrial"/>
              <a:ea typeface="Questrial"/>
              <a:cs typeface="Questrial"/>
              <a:sym typeface="Questrial"/>
            </a:endParaRPr>
          </a:p>
          <a:p>
            <a:pPr indent="-342900" lvl="0" marL="393700" marR="457200" rtl="0" algn="l">
              <a:lnSpc>
                <a:spcPct val="100600"/>
              </a:lnSpc>
              <a:spcBef>
                <a:spcPts val="1300"/>
              </a:spcBef>
              <a:spcAft>
                <a:spcPts val="0"/>
              </a:spcAft>
              <a:buSzPts val="1600"/>
              <a:buFont typeface="Questrial"/>
              <a:buChar char="●"/>
            </a:pPr>
            <a:r>
              <a:rPr lang="en" sz="1600">
                <a:latin typeface="Questrial"/>
                <a:ea typeface="Questrial"/>
                <a:cs typeface="Questrial"/>
                <a:sym typeface="Questrial"/>
              </a:rPr>
              <a:t>...but can be used as a simple  application</a:t>
            </a:r>
            <a:endParaRPr sz="1600">
              <a:latin typeface="Questrial"/>
              <a:ea typeface="Questrial"/>
              <a:cs typeface="Questrial"/>
              <a:sym typeface="Questrial"/>
            </a:endParaRPr>
          </a:p>
          <a:p>
            <a:pPr indent="-342900" lvl="0" marL="393700" marR="0" rtl="0" algn="l">
              <a:lnSpc>
                <a:spcPct val="100000"/>
              </a:lnSpc>
              <a:spcBef>
                <a:spcPts val="1300"/>
              </a:spcBef>
              <a:spcAft>
                <a:spcPts val="0"/>
              </a:spcAft>
              <a:buSzPts val="1600"/>
              <a:buFont typeface="Questrial"/>
              <a:buChar char="●"/>
            </a:pPr>
            <a:r>
              <a:rPr lang="en" sz="1600">
                <a:latin typeface="Questrial"/>
                <a:ea typeface="Questrial"/>
                <a:cs typeface="Questrial"/>
                <a:sym typeface="Questrial"/>
              </a:rPr>
              <a:t>Designed for use with data</a:t>
            </a:r>
            <a:endParaRPr sz="1600">
              <a:latin typeface="Questrial"/>
              <a:ea typeface="Questrial"/>
              <a:cs typeface="Questrial"/>
              <a:sym typeface="Questrial"/>
            </a:endParaRPr>
          </a:p>
        </p:txBody>
      </p:sp>
      <p:sp>
        <p:nvSpPr>
          <p:cNvPr id="274" name="Google Shape;274;p66"/>
          <p:cNvSpPr/>
          <p:nvPr/>
        </p:nvSpPr>
        <p:spPr>
          <a:xfrm>
            <a:off x="4808842" y="1653871"/>
            <a:ext cx="4040700" cy="278130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84" name="Shape 1084"/>
        <p:cNvGrpSpPr/>
        <p:nvPr/>
      </p:nvGrpSpPr>
      <p:grpSpPr>
        <a:xfrm>
          <a:off x="0" y="0"/>
          <a:ext cx="0" cy="0"/>
          <a:chOff x="0" y="0"/>
          <a:chExt cx="0" cy="0"/>
        </a:xfrm>
      </p:grpSpPr>
      <p:sp>
        <p:nvSpPr>
          <p:cNvPr id="1085" name="Google Shape;1085;p147"/>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 Objects</a:t>
            </a:r>
            <a:endParaRPr b="1" sz="3000">
              <a:solidFill>
                <a:srgbClr val="000000"/>
              </a:solidFill>
              <a:latin typeface="Questrial"/>
              <a:ea typeface="Questrial"/>
              <a:cs typeface="Questrial"/>
              <a:sym typeface="Questrial"/>
            </a:endParaRPr>
          </a:p>
        </p:txBody>
      </p:sp>
      <p:sp>
        <p:nvSpPr>
          <p:cNvPr id="1086" name="Google Shape;1086;p147"/>
          <p:cNvSpPr txBox="1"/>
          <p:nvPr/>
        </p:nvSpPr>
        <p:spPr>
          <a:xfrm>
            <a:off x="5810778" y="1244955"/>
            <a:ext cx="3085500" cy="789000"/>
          </a:xfrm>
          <a:prstGeom prst="rect">
            <a:avLst/>
          </a:prstGeom>
          <a:noFill/>
          <a:ln>
            <a:noFill/>
          </a:ln>
        </p:spPr>
        <p:txBody>
          <a:bodyPr anchorCtr="0" anchor="t" bIns="0" lIns="0" spcFirstLastPara="1" rIns="0" wrap="square" tIns="30600">
            <a:noAutofit/>
          </a:bodyPr>
          <a:lstStyle/>
          <a:p>
            <a:pPr indent="-76200" lvl="0" marL="76200" marR="0" rtl="0" algn="l">
              <a:lnSpc>
                <a:spcPct val="114526"/>
              </a:lnSpc>
              <a:spcBef>
                <a:spcPts val="0"/>
              </a:spcBef>
              <a:spcAft>
                <a:spcPts val="0"/>
              </a:spcAft>
              <a:buNone/>
            </a:pPr>
            <a:r>
              <a:rPr b="1" lang="en" sz="1600">
                <a:solidFill>
                  <a:srgbClr val="FF4013"/>
                </a:solidFill>
                <a:latin typeface="Questrial"/>
                <a:ea typeface="Questrial"/>
                <a:cs typeface="Questrial"/>
                <a:sym typeface="Questrial"/>
              </a:rPr>
              <a:t>What objects are in your  environment right now?</a:t>
            </a:r>
            <a:endParaRPr b="1" sz="1600">
              <a:latin typeface="Questrial"/>
              <a:ea typeface="Questrial"/>
              <a:cs typeface="Questrial"/>
              <a:sym typeface="Questrial"/>
            </a:endParaRPr>
          </a:p>
        </p:txBody>
      </p:sp>
      <p:sp>
        <p:nvSpPr>
          <p:cNvPr id="1087" name="Google Shape;1087;p147"/>
          <p:cNvSpPr txBox="1"/>
          <p:nvPr/>
        </p:nvSpPr>
        <p:spPr>
          <a:xfrm>
            <a:off x="550006" y="1878213"/>
            <a:ext cx="2526600" cy="21027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600">
                <a:latin typeface="Questrial"/>
                <a:ea typeface="Questrial"/>
                <a:cs typeface="Questrial"/>
                <a:sym typeface="Questrial"/>
              </a:rPr>
              <a:t>When you create an R object, you'll see it appear  in your environment pane</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6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6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600">
              <a:latin typeface="Questrial"/>
              <a:ea typeface="Questrial"/>
              <a:cs typeface="Questrial"/>
              <a:sym typeface="Questrial"/>
            </a:endParaRPr>
          </a:p>
        </p:txBody>
      </p:sp>
      <p:sp>
        <p:nvSpPr>
          <p:cNvPr id="1088" name="Google Shape;1088;p147"/>
          <p:cNvSpPr/>
          <p:nvPr/>
        </p:nvSpPr>
        <p:spPr>
          <a:xfrm>
            <a:off x="4134804" y="1919800"/>
            <a:ext cx="4869300" cy="2661300"/>
          </a:xfrm>
          <a:prstGeom prst="rect">
            <a:avLst/>
          </a:prstGeom>
          <a:blipFill rotWithShape="1">
            <a:blip r:embed="rId3">
              <a:alphaModFix/>
            </a:blip>
            <a:stretch>
              <a:fillRect b="0" l="0" r="0" t="0"/>
            </a:stretch>
          </a:blipFill>
          <a:ln>
            <a:noFill/>
          </a:ln>
          <a:effectLst>
            <a:outerShdw blurRad="57150" rotWithShape="0" algn="bl" dir="5400000" dist="19050">
              <a:srgbClr val="000000">
                <a:alpha val="5000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
        <p:nvSpPr>
          <p:cNvPr id="1089" name="Google Shape;1089;p147"/>
          <p:cNvSpPr/>
          <p:nvPr/>
        </p:nvSpPr>
        <p:spPr>
          <a:xfrm>
            <a:off x="6319589" y="3026621"/>
            <a:ext cx="1389000" cy="9543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093" name="Shape 1093"/>
        <p:cNvGrpSpPr/>
        <p:nvPr/>
      </p:nvGrpSpPr>
      <p:grpSpPr>
        <a:xfrm>
          <a:off x="0" y="0"/>
          <a:ext cx="0" cy="0"/>
          <a:chOff x="0" y="0"/>
          <a:chExt cx="0" cy="0"/>
        </a:xfrm>
      </p:grpSpPr>
      <p:sp>
        <p:nvSpPr>
          <p:cNvPr id="1094" name="Google Shape;1094;p148"/>
          <p:cNvSpPr/>
          <p:nvPr/>
        </p:nvSpPr>
        <p:spPr>
          <a:xfrm>
            <a:off x="1685985" y="2034801"/>
            <a:ext cx="3695100" cy="2129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095" name="Google Shape;1095;p148"/>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Common R workflow</a:t>
            </a:r>
            <a:endParaRPr b="1" sz="3000">
              <a:solidFill>
                <a:srgbClr val="000000"/>
              </a:solidFill>
              <a:latin typeface="Questrial"/>
              <a:ea typeface="Questrial"/>
              <a:cs typeface="Questrial"/>
              <a:sym typeface="Questrial"/>
            </a:endParaRPr>
          </a:p>
        </p:txBody>
      </p:sp>
      <p:sp>
        <p:nvSpPr>
          <p:cNvPr id="1096" name="Google Shape;1096;p148"/>
          <p:cNvSpPr txBox="1"/>
          <p:nvPr/>
        </p:nvSpPr>
        <p:spPr>
          <a:xfrm>
            <a:off x="534431" y="993011"/>
            <a:ext cx="6887400" cy="5745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1600">
                <a:latin typeface="Questrial"/>
                <a:ea typeface="Questrial"/>
                <a:cs typeface="Questrial"/>
                <a:sym typeface="Questrial"/>
              </a:rPr>
              <a:t>Save the output of one function as an R object  to use in a second function.</a:t>
            </a:r>
            <a:endParaRPr sz="14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400">
              <a:latin typeface="Questrial"/>
              <a:ea typeface="Questrial"/>
              <a:cs typeface="Questrial"/>
              <a:sym typeface="Questrial"/>
            </a:endParaRPr>
          </a:p>
        </p:txBody>
      </p:sp>
      <p:sp>
        <p:nvSpPr>
          <p:cNvPr id="1097" name="Google Shape;1097;p148"/>
          <p:cNvSpPr txBox="1"/>
          <p:nvPr/>
        </p:nvSpPr>
        <p:spPr>
          <a:xfrm>
            <a:off x="1363122" y="2143123"/>
            <a:ext cx="3695100" cy="1714500"/>
          </a:xfrm>
          <a:prstGeom prst="rect">
            <a:avLst/>
          </a:prstGeom>
          <a:noFill/>
          <a:ln>
            <a:noFill/>
          </a:ln>
        </p:spPr>
        <p:txBody>
          <a:bodyPr anchorCtr="0" anchor="t" bIns="41575" lIns="41575" spcFirstLastPara="1" rIns="41575" wrap="square" tIns="41575">
            <a:noAutofit/>
          </a:bodyPr>
          <a:lstStyle/>
          <a:p>
            <a:pPr indent="0" lvl="0" marL="622300" rtl="0" algn="l">
              <a:lnSpc>
                <a:spcPct val="115000"/>
              </a:lnSpc>
              <a:spcBef>
                <a:spcPts val="0"/>
              </a:spcBef>
              <a:spcAft>
                <a:spcPts val="0"/>
              </a:spcAft>
              <a:buClr>
                <a:schemeClr val="dk1"/>
              </a:buClr>
              <a:buSzPts val="500"/>
              <a:buFont typeface="Arial"/>
              <a:buNone/>
            </a:pPr>
            <a:r>
              <a:rPr lang="en" sz="1400">
                <a:solidFill>
                  <a:schemeClr val="dk1"/>
                </a:solidFill>
                <a:latin typeface="Courier New"/>
                <a:ea typeface="Courier New"/>
                <a:cs typeface="Courier New"/>
                <a:sym typeface="Courier New"/>
              </a:rPr>
              <a:t>more_pi &lt;- round(3.1415) + 1  </a:t>
            </a:r>
            <a:endParaRPr sz="1400">
              <a:solidFill>
                <a:schemeClr val="dk1"/>
              </a:solidFill>
              <a:latin typeface="Courier New"/>
              <a:ea typeface="Courier New"/>
              <a:cs typeface="Courier New"/>
              <a:sym typeface="Courier New"/>
            </a:endParaRPr>
          </a:p>
          <a:p>
            <a:pPr indent="0" lvl="0" marL="622300" rtl="0" algn="l">
              <a:lnSpc>
                <a:spcPct val="115000"/>
              </a:lnSpc>
              <a:spcBef>
                <a:spcPts val="500"/>
              </a:spcBef>
              <a:spcAft>
                <a:spcPts val="0"/>
              </a:spcAft>
              <a:buClr>
                <a:schemeClr val="dk1"/>
              </a:buClr>
              <a:buSzPts val="500"/>
              <a:buFont typeface="Arial"/>
              <a:buNone/>
            </a:pPr>
            <a:r>
              <a:rPr lang="en" sz="1400">
                <a:solidFill>
                  <a:schemeClr val="dk1"/>
                </a:solidFill>
                <a:latin typeface="Courier New"/>
                <a:ea typeface="Courier New"/>
                <a:cs typeface="Courier New"/>
                <a:sym typeface="Courier New"/>
              </a:rPr>
              <a:t>more_pi</a:t>
            </a:r>
            <a:endParaRPr sz="1400">
              <a:solidFill>
                <a:schemeClr val="dk1"/>
              </a:solidFill>
              <a:latin typeface="Courier New"/>
              <a:ea typeface="Courier New"/>
              <a:cs typeface="Courier New"/>
              <a:sym typeface="Courier New"/>
            </a:endParaRPr>
          </a:p>
          <a:p>
            <a:pPr indent="0" lvl="0" marL="622300" rtl="0" algn="l">
              <a:lnSpc>
                <a:spcPct val="115000"/>
              </a:lnSpc>
              <a:spcBef>
                <a:spcPts val="500"/>
              </a:spcBef>
              <a:spcAft>
                <a:spcPts val="0"/>
              </a:spcAft>
              <a:buClr>
                <a:schemeClr val="dk1"/>
              </a:buClr>
              <a:buSzPts val="500"/>
              <a:buFont typeface="Arial"/>
              <a:buNone/>
            </a:pPr>
            <a:r>
              <a:rPr lang="en" sz="1400">
                <a:solidFill>
                  <a:srgbClr val="51A7F9"/>
                </a:solidFill>
                <a:latin typeface="Courier New"/>
                <a:ea typeface="Courier New"/>
                <a:cs typeface="Courier New"/>
                <a:sym typeface="Courier New"/>
              </a:rPr>
              <a:t># 4</a:t>
            </a:r>
            <a:endParaRPr sz="1400">
              <a:solidFill>
                <a:srgbClr val="51A7F9"/>
              </a:solidFill>
              <a:latin typeface="Courier New"/>
              <a:ea typeface="Courier New"/>
              <a:cs typeface="Courier New"/>
              <a:sym typeface="Courier New"/>
            </a:endParaRPr>
          </a:p>
          <a:p>
            <a:pPr indent="0" lvl="0" marL="622300" rtl="0" algn="l">
              <a:lnSpc>
                <a:spcPct val="115000"/>
              </a:lnSpc>
              <a:spcBef>
                <a:spcPts val="500"/>
              </a:spcBef>
              <a:spcAft>
                <a:spcPts val="0"/>
              </a:spcAft>
              <a:buClr>
                <a:schemeClr val="dk1"/>
              </a:buClr>
              <a:buSzPts val="500"/>
              <a:buFont typeface="Arial"/>
              <a:buNone/>
            </a:pPr>
            <a:r>
              <a:t/>
            </a:r>
            <a:endParaRPr sz="1400">
              <a:solidFill>
                <a:schemeClr val="dk1"/>
              </a:solidFill>
              <a:latin typeface="Courier New"/>
              <a:ea typeface="Courier New"/>
              <a:cs typeface="Courier New"/>
              <a:sym typeface="Courier New"/>
            </a:endParaRPr>
          </a:p>
          <a:p>
            <a:pPr indent="0" lvl="0" marL="622300" rtl="0" algn="l">
              <a:lnSpc>
                <a:spcPct val="115000"/>
              </a:lnSpc>
              <a:spcBef>
                <a:spcPts val="500"/>
              </a:spcBef>
              <a:spcAft>
                <a:spcPts val="0"/>
              </a:spcAft>
              <a:buClr>
                <a:schemeClr val="dk1"/>
              </a:buClr>
              <a:buSzPts val="500"/>
              <a:buFont typeface="Arial"/>
              <a:buNone/>
            </a:pPr>
            <a:r>
              <a:rPr lang="en" sz="1400">
                <a:solidFill>
                  <a:schemeClr val="dk1"/>
                </a:solidFill>
                <a:latin typeface="Courier New"/>
                <a:ea typeface="Courier New"/>
                <a:cs typeface="Courier New"/>
                <a:sym typeface="Courier New"/>
              </a:rPr>
              <a:t>factorial(more_pi)  </a:t>
            </a:r>
            <a:endParaRPr sz="1400">
              <a:solidFill>
                <a:schemeClr val="dk1"/>
              </a:solidFill>
              <a:latin typeface="Courier New"/>
              <a:ea typeface="Courier New"/>
              <a:cs typeface="Courier New"/>
              <a:sym typeface="Courier New"/>
            </a:endParaRPr>
          </a:p>
          <a:p>
            <a:pPr indent="0" lvl="0" marL="622300" rtl="0" algn="l">
              <a:lnSpc>
                <a:spcPct val="115000"/>
              </a:lnSpc>
              <a:spcBef>
                <a:spcPts val="500"/>
              </a:spcBef>
              <a:spcAft>
                <a:spcPts val="0"/>
              </a:spcAft>
              <a:buClr>
                <a:schemeClr val="dk1"/>
              </a:buClr>
              <a:buSzPts val="500"/>
              <a:buFont typeface="Arial"/>
              <a:buNone/>
            </a:pPr>
            <a:r>
              <a:rPr lang="en" sz="1400">
                <a:solidFill>
                  <a:srgbClr val="51A7F9"/>
                </a:solidFill>
                <a:latin typeface="Courier New"/>
                <a:ea typeface="Courier New"/>
                <a:cs typeface="Courier New"/>
                <a:sym typeface="Courier New"/>
              </a:rPr>
              <a:t># 24</a:t>
            </a:r>
            <a:endParaRPr sz="1400">
              <a:solidFill>
                <a:srgbClr val="51A7F9"/>
              </a:solidFill>
              <a:latin typeface="Courier New"/>
              <a:ea typeface="Courier New"/>
              <a:cs typeface="Courier New"/>
              <a:sym typeface="Courier New"/>
            </a:endParaRPr>
          </a:p>
          <a:p>
            <a:pPr indent="0" lvl="0" marL="0" rtl="0" algn="l">
              <a:spcBef>
                <a:spcPts val="500"/>
              </a:spcBef>
              <a:spcAft>
                <a:spcPts val="0"/>
              </a:spcAft>
              <a:buNone/>
            </a:pPr>
            <a:r>
              <a:t/>
            </a:r>
            <a:endParaRPr sz="600">
              <a:latin typeface="Helvetica Neue"/>
              <a:ea typeface="Helvetica Neue"/>
              <a:cs typeface="Helvetica Neue"/>
              <a:sym typeface="Helvetica Neue"/>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01" name="Shape 1101"/>
        <p:cNvGrpSpPr/>
        <p:nvPr/>
      </p:nvGrpSpPr>
      <p:grpSpPr>
        <a:xfrm>
          <a:off x="0" y="0"/>
          <a:ext cx="0" cy="0"/>
          <a:chOff x="0" y="0"/>
          <a:chExt cx="0" cy="0"/>
        </a:xfrm>
      </p:grpSpPr>
      <p:sp>
        <p:nvSpPr>
          <p:cNvPr id="1102" name="Google Shape;1102;p149"/>
          <p:cNvSpPr txBox="1"/>
          <p:nvPr>
            <p:ph idx="4294967295" type="ctrTitle"/>
          </p:nvPr>
        </p:nvSpPr>
        <p:spPr>
          <a:xfrm>
            <a:off x="476257" y="380998"/>
            <a:ext cx="71949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When creating object names… </a:t>
            </a:r>
            <a:endParaRPr b="1" sz="3000">
              <a:solidFill>
                <a:srgbClr val="000000"/>
              </a:solidFill>
              <a:latin typeface="Questrial"/>
              <a:ea typeface="Questrial"/>
              <a:cs typeface="Questrial"/>
              <a:sym typeface="Questrial"/>
            </a:endParaRPr>
          </a:p>
        </p:txBody>
      </p:sp>
      <p:sp>
        <p:nvSpPr>
          <p:cNvPr id="1103" name="Google Shape;1103;p149"/>
          <p:cNvSpPr txBox="1"/>
          <p:nvPr/>
        </p:nvSpPr>
        <p:spPr>
          <a:xfrm>
            <a:off x="513699" y="1709107"/>
            <a:ext cx="3761400" cy="2687400"/>
          </a:xfrm>
          <a:prstGeom prst="rect">
            <a:avLst/>
          </a:prstGeom>
          <a:noFill/>
          <a:ln>
            <a:noFill/>
          </a:ln>
        </p:spPr>
        <p:txBody>
          <a:bodyPr anchorCtr="0" anchor="t" bIns="0" lIns="0" spcFirstLastPara="1" rIns="0" wrap="square" tIns="170100">
            <a:noAutofit/>
          </a:bodyPr>
          <a:lstStyle/>
          <a:p>
            <a:pPr indent="-196850" lvl="0" marL="203200" marR="0" rtl="0" algn="l">
              <a:lnSpc>
                <a:spcPct val="115000"/>
              </a:lnSpc>
              <a:spcBef>
                <a:spcPts val="0"/>
              </a:spcBef>
              <a:spcAft>
                <a:spcPts val="0"/>
              </a:spcAft>
              <a:buSzPts val="1500"/>
              <a:buFont typeface="Questrial"/>
              <a:buChar char="●"/>
            </a:pPr>
            <a:r>
              <a:rPr lang="en" sz="1500">
                <a:latin typeface="Questrial"/>
                <a:ea typeface="Questrial"/>
                <a:cs typeface="Questrial"/>
                <a:sym typeface="Questrial"/>
              </a:rPr>
              <a:t>Lowercase</a:t>
            </a:r>
            <a:endParaRPr sz="1500">
              <a:latin typeface="Questrial"/>
              <a:ea typeface="Questrial"/>
              <a:cs typeface="Questrial"/>
              <a:sym typeface="Questrial"/>
            </a:endParaRPr>
          </a:p>
          <a:p>
            <a:pPr indent="-196850" lvl="0" marL="203200" marR="0" rtl="0" algn="l">
              <a:lnSpc>
                <a:spcPct val="115000"/>
              </a:lnSpc>
              <a:spcBef>
                <a:spcPts val="500"/>
              </a:spcBef>
              <a:spcAft>
                <a:spcPts val="0"/>
              </a:spcAft>
              <a:buSzPts val="1500"/>
              <a:buFont typeface="Questrial"/>
              <a:buChar char="●"/>
            </a:pPr>
            <a:r>
              <a:rPr lang="en" sz="1500">
                <a:latin typeface="Questrial"/>
                <a:ea typeface="Questrial"/>
                <a:cs typeface="Questrial"/>
                <a:sym typeface="Questrial"/>
              </a:rPr>
              <a:t>Use an underscore (_) to separate words within a name</a:t>
            </a:r>
            <a:endParaRPr sz="1500">
              <a:latin typeface="Questrial"/>
              <a:ea typeface="Questrial"/>
              <a:cs typeface="Questrial"/>
              <a:sym typeface="Questrial"/>
            </a:endParaRPr>
          </a:p>
          <a:p>
            <a:pPr indent="-196850" lvl="0" marL="203200" marR="0" rtl="0" algn="l">
              <a:lnSpc>
                <a:spcPct val="115000"/>
              </a:lnSpc>
              <a:spcBef>
                <a:spcPts val="500"/>
              </a:spcBef>
              <a:spcAft>
                <a:spcPts val="0"/>
              </a:spcAft>
              <a:buSzPts val="1500"/>
              <a:buFont typeface="Questrial"/>
              <a:buChar char="●"/>
            </a:pPr>
            <a:r>
              <a:rPr lang="en" sz="1500">
                <a:latin typeface="Questrial"/>
                <a:ea typeface="Questrial"/>
                <a:cs typeface="Questrial"/>
                <a:sym typeface="Questrial"/>
              </a:rPr>
              <a:t>Variable names should be nouns, function names should be verbs. </a:t>
            </a:r>
            <a:endParaRPr sz="1500">
              <a:latin typeface="Questrial"/>
              <a:ea typeface="Questrial"/>
              <a:cs typeface="Questrial"/>
              <a:sym typeface="Questrial"/>
            </a:endParaRPr>
          </a:p>
          <a:p>
            <a:pPr indent="-196850" lvl="0" marL="203200" marR="0" rtl="0" algn="l">
              <a:lnSpc>
                <a:spcPct val="115000"/>
              </a:lnSpc>
              <a:spcBef>
                <a:spcPts val="500"/>
              </a:spcBef>
              <a:spcAft>
                <a:spcPts val="0"/>
              </a:spcAft>
              <a:buSzPts val="1500"/>
              <a:buFont typeface="Questrial"/>
              <a:buChar char="●"/>
            </a:pPr>
            <a:r>
              <a:rPr lang="en" sz="1500">
                <a:latin typeface="Questrial"/>
                <a:ea typeface="Questrial"/>
                <a:cs typeface="Questrial"/>
                <a:sym typeface="Questrial"/>
              </a:rPr>
              <a:t>Concise</a:t>
            </a:r>
            <a:endParaRPr sz="1500">
              <a:latin typeface="Questrial"/>
              <a:ea typeface="Questrial"/>
              <a:cs typeface="Questrial"/>
              <a:sym typeface="Questrial"/>
            </a:endParaRPr>
          </a:p>
          <a:p>
            <a:pPr indent="-196850" lvl="0" marL="203200" marR="0" rtl="0" algn="l">
              <a:lnSpc>
                <a:spcPct val="115000"/>
              </a:lnSpc>
              <a:spcBef>
                <a:spcPts val="500"/>
              </a:spcBef>
              <a:spcAft>
                <a:spcPts val="0"/>
              </a:spcAft>
              <a:buSzPts val="1500"/>
              <a:buFont typeface="Questrial"/>
              <a:buChar char="●"/>
            </a:pPr>
            <a:r>
              <a:rPr lang="en" sz="1500">
                <a:latin typeface="Questrial"/>
                <a:ea typeface="Questrial"/>
                <a:cs typeface="Questrial"/>
                <a:sym typeface="Questrial"/>
              </a:rPr>
              <a:t>Meaningful/informative</a:t>
            </a:r>
            <a:endParaRPr sz="15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500">
              <a:latin typeface="Questrial"/>
              <a:ea typeface="Questrial"/>
              <a:cs typeface="Questrial"/>
              <a:sym typeface="Questrial"/>
            </a:endParaRPr>
          </a:p>
        </p:txBody>
      </p:sp>
      <p:sp>
        <p:nvSpPr>
          <p:cNvPr id="1104" name="Google Shape;1104;p149"/>
          <p:cNvSpPr txBox="1"/>
          <p:nvPr/>
        </p:nvSpPr>
        <p:spPr>
          <a:xfrm>
            <a:off x="513699" y="1260196"/>
            <a:ext cx="3411000" cy="5274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b="1" lang="en" sz="2300" u="sng">
                <a:latin typeface="Questrial"/>
                <a:ea typeface="Questrial"/>
                <a:cs typeface="Questrial"/>
                <a:sym typeface="Questrial"/>
              </a:rPr>
              <a:t>Do’s</a:t>
            </a:r>
            <a:endParaRPr b="1" sz="2300" u="sng">
              <a:latin typeface="Questrial"/>
              <a:ea typeface="Questrial"/>
              <a:cs typeface="Questrial"/>
              <a:sym typeface="Questrial"/>
            </a:endParaRPr>
          </a:p>
        </p:txBody>
      </p:sp>
      <p:sp>
        <p:nvSpPr>
          <p:cNvPr id="1105" name="Google Shape;1105;p149"/>
          <p:cNvSpPr txBox="1"/>
          <p:nvPr/>
        </p:nvSpPr>
        <p:spPr>
          <a:xfrm>
            <a:off x="5094819" y="1709107"/>
            <a:ext cx="3761400" cy="2687400"/>
          </a:xfrm>
          <a:prstGeom prst="rect">
            <a:avLst/>
          </a:prstGeom>
          <a:noFill/>
          <a:ln>
            <a:noFill/>
          </a:ln>
        </p:spPr>
        <p:txBody>
          <a:bodyPr anchorCtr="0" anchor="t" bIns="0" lIns="0" spcFirstLastPara="1" rIns="0" wrap="square" tIns="170100">
            <a:noAutofit/>
          </a:bodyPr>
          <a:lstStyle/>
          <a:p>
            <a:pPr indent="-196850" lvl="0" marL="203200" marR="0" rtl="0" algn="l">
              <a:lnSpc>
                <a:spcPct val="115000"/>
              </a:lnSpc>
              <a:spcBef>
                <a:spcPts val="0"/>
              </a:spcBef>
              <a:spcAft>
                <a:spcPts val="0"/>
              </a:spcAft>
              <a:buSzPts val="1500"/>
              <a:buFont typeface="Questrial"/>
              <a:buChar char="●"/>
            </a:pPr>
            <a:r>
              <a:rPr lang="en" sz="1500">
                <a:latin typeface="Questrial"/>
                <a:ea typeface="Questrial"/>
                <a:cs typeface="Questrial"/>
                <a:sym typeface="Questrial"/>
              </a:rPr>
              <a:t>Cannot begin with numbers</a:t>
            </a:r>
            <a:endParaRPr sz="1500">
              <a:latin typeface="Questrial"/>
              <a:ea typeface="Questrial"/>
              <a:cs typeface="Questrial"/>
              <a:sym typeface="Questrial"/>
            </a:endParaRPr>
          </a:p>
          <a:p>
            <a:pPr indent="-196850" lvl="0" marL="203200" marR="0" rtl="0" algn="l">
              <a:lnSpc>
                <a:spcPct val="115000"/>
              </a:lnSpc>
              <a:spcBef>
                <a:spcPts val="500"/>
              </a:spcBef>
              <a:spcAft>
                <a:spcPts val="0"/>
              </a:spcAft>
              <a:buSzPts val="1500"/>
              <a:buFont typeface="Questrial"/>
              <a:buChar char="●"/>
            </a:pPr>
            <a:r>
              <a:rPr lang="en" sz="1500">
                <a:latin typeface="Questrial"/>
                <a:ea typeface="Questrial"/>
                <a:cs typeface="Questrial"/>
                <a:sym typeface="Questrial"/>
              </a:rPr>
              <a:t>Cannot contain spaces</a:t>
            </a:r>
            <a:endParaRPr sz="1500">
              <a:latin typeface="Questrial"/>
              <a:ea typeface="Questrial"/>
              <a:cs typeface="Questrial"/>
              <a:sym typeface="Questrial"/>
            </a:endParaRPr>
          </a:p>
          <a:p>
            <a:pPr indent="-196850" lvl="0" marL="203200" marR="0" rtl="0" algn="l">
              <a:lnSpc>
                <a:spcPct val="115000"/>
              </a:lnSpc>
              <a:spcBef>
                <a:spcPts val="500"/>
              </a:spcBef>
              <a:spcAft>
                <a:spcPts val="0"/>
              </a:spcAft>
              <a:buSzPts val="1500"/>
              <a:buFont typeface="Questrial"/>
              <a:buChar char="●"/>
            </a:pPr>
            <a:r>
              <a:rPr lang="en" sz="1500">
                <a:latin typeface="Questrial"/>
                <a:ea typeface="Questrial"/>
                <a:cs typeface="Questrial"/>
                <a:sym typeface="Questrial"/>
              </a:rPr>
              <a:t>Avoid names already in use </a:t>
            </a:r>
            <a:endParaRPr sz="1500">
              <a:latin typeface="Questrial"/>
              <a:ea typeface="Questrial"/>
              <a:cs typeface="Questrial"/>
              <a:sym typeface="Questrial"/>
            </a:endParaRPr>
          </a:p>
          <a:p>
            <a:pPr indent="-196850" lvl="0" marL="203200" marR="0" rtl="0" algn="l">
              <a:lnSpc>
                <a:spcPct val="115000"/>
              </a:lnSpc>
              <a:spcBef>
                <a:spcPts val="500"/>
              </a:spcBef>
              <a:spcAft>
                <a:spcPts val="0"/>
              </a:spcAft>
              <a:buSzPts val="1500"/>
              <a:buFont typeface="Questrial"/>
              <a:buChar char="●"/>
            </a:pPr>
            <a:r>
              <a:rPr lang="en" sz="1500">
                <a:latin typeface="Questrial"/>
                <a:ea typeface="Questrial"/>
                <a:cs typeface="Questrial"/>
                <a:sym typeface="Questrial"/>
              </a:rPr>
              <a:t>Are not generic </a:t>
            </a:r>
            <a:endParaRPr sz="1500">
              <a:latin typeface="Questrial"/>
              <a:ea typeface="Questrial"/>
              <a:cs typeface="Questrial"/>
              <a:sym typeface="Questrial"/>
            </a:endParaRPr>
          </a:p>
          <a:p>
            <a:pPr indent="0" lvl="0" marL="0" marR="0" rtl="0" algn="l">
              <a:lnSpc>
                <a:spcPct val="115000"/>
              </a:lnSpc>
              <a:spcBef>
                <a:spcPts val="500"/>
              </a:spcBef>
              <a:spcAft>
                <a:spcPts val="500"/>
              </a:spcAft>
              <a:buNone/>
            </a:pPr>
            <a:r>
              <a:t/>
            </a:r>
            <a:endParaRPr sz="1500">
              <a:latin typeface="Questrial"/>
              <a:ea typeface="Questrial"/>
              <a:cs typeface="Questrial"/>
              <a:sym typeface="Questrial"/>
            </a:endParaRPr>
          </a:p>
        </p:txBody>
      </p:sp>
      <p:sp>
        <p:nvSpPr>
          <p:cNvPr id="1106" name="Google Shape;1106;p149"/>
          <p:cNvSpPr txBox="1"/>
          <p:nvPr/>
        </p:nvSpPr>
        <p:spPr>
          <a:xfrm>
            <a:off x="5094819" y="1260196"/>
            <a:ext cx="3411000" cy="5274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None/>
            </a:pPr>
            <a:r>
              <a:rPr b="1" lang="en" sz="2300" u="sng">
                <a:solidFill>
                  <a:srgbClr val="FF0000"/>
                </a:solidFill>
                <a:latin typeface="Questrial"/>
                <a:ea typeface="Questrial"/>
                <a:cs typeface="Questrial"/>
                <a:sym typeface="Questrial"/>
              </a:rPr>
              <a:t>Dont’s</a:t>
            </a:r>
            <a:endParaRPr b="1" sz="2300" u="sng">
              <a:solidFill>
                <a:srgbClr val="FF0000"/>
              </a:solidFill>
              <a:latin typeface="Questrial"/>
              <a:ea typeface="Questrial"/>
              <a:cs typeface="Questrial"/>
              <a:sym typeface="Questrial"/>
            </a:endParaRPr>
          </a:p>
        </p:txBody>
      </p:sp>
      <p:sp>
        <p:nvSpPr>
          <p:cNvPr id="1107" name="Google Shape;1107;p149"/>
          <p:cNvSpPr txBox="1"/>
          <p:nvPr/>
        </p:nvSpPr>
        <p:spPr>
          <a:xfrm>
            <a:off x="3308418" y="4551611"/>
            <a:ext cx="5547900" cy="397200"/>
          </a:xfrm>
          <a:prstGeom prst="rect">
            <a:avLst/>
          </a:prstGeom>
          <a:noFill/>
          <a:ln>
            <a:noFill/>
          </a:ln>
        </p:spPr>
        <p:txBody>
          <a:bodyPr anchorCtr="0" anchor="t" bIns="41575" lIns="41575" spcFirstLastPara="1" rIns="41575" wrap="square" tIns="41575">
            <a:noAutofit/>
          </a:bodyPr>
          <a:lstStyle/>
          <a:p>
            <a:pPr indent="0" lvl="0" marL="0" rtl="0" algn="r">
              <a:spcBef>
                <a:spcPts val="0"/>
              </a:spcBef>
              <a:spcAft>
                <a:spcPts val="0"/>
              </a:spcAft>
              <a:buNone/>
            </a:pPr>
            <a:r>
              <a:rPr lang="en" sz="1300">
                <a:latin typeface="Questrial"/>
                <a:ea typeface="Questrial"/>
                <a:cs typeface="Questrial"/>
                <a:sym typeface="Questrial"/>
              </a:rPr>
              <a:t>Read more on </a:t>
            </a:r>
            <a:r>
              <a:rPr lang="en" sz="1300" u="sng">
                <a:solidFill>
                  <a:schemeClr val="hlink"/>
                </a:solidFill>
                <a:latin typeface="Questrial"/>
                <a:ea typeface="Questrial"/>
                <a:cs typeface="Questrial"/>
                <a:sym typeface="Questrial"/>
                <a:hlinkClick r:id="rId3"/>
              </a:rPr>
              <a:t>Hadley’s Style Guide</a:t>
            </a:r>
            <a:endParaRPr sz="1300">
              <a:latin typeface="Questrial"/>
              <a:ea typeface="Questrial"/>
              <a:cs typeface="Questrial"/>
              <a:sym typeface="Questrial"/>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11" name="Shape 1111"/>
        <p:cNvGrpSpPr/>
        <p:nvPr/>
      </p:nvGrpSpPr>
      <p:grpSpPr>
        <a:xfrm>
          <a:off x="0" y="0"/>
          <a:ext cx="0" cy="0"/>
          <a:chOff x="0" y="0"/>
          <a:chExt cx="0" cy="0"/>
        </a:xfrm>
      </p:grpSpPr>
      <p:sp>
        <p:nvSpPr>
          <p:cNvPr id="1112" name="Google Shape;1112;p150"/>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Sample object names</a:t>
            </a:r>
            <a:endParaRPr b="1" sz="3000">
              <a:solidFill>
                <a:srgbClr val="000000"/>
              </a:solidFill>
              <a:latin typeface="Questrial"/>
              <a:ea typeface="Questrial"/>
              <a:cs typeface="Questrial"/>
              <a:sym typeface="Questrial"/>
            </a:endParaRPr>
          </a:p>
        </p:txBody>
      </p:sp>
      <p:graphicFrame>
        <p:nvGraphicFramePr>
          <p:cNvPr id="1113" name="Google Shape;1113;p150"/>
          <p:cNvGraphicFramePr/>
          <p:nvPr/>
        </p:nvGraphicFramePr>
        <p:xfrm>
          <a:off x="1592733" y="1402685"/>
          <a:ext cx="3000000" cy="3000000"/>
        </p:xfrm>
        <a:graphic>
          <a:graphicData uri="http://schemas.openxmlformats.org/drawingml/2006/table">
            <a:tbl>
              <a:tblPr>
                <a:noFill/>
                <a:tableStyleId>{3BA18E6B-83B5-4CD1-A0F1-E50393D39EDC}</a:tableStyleId>
              </a:tblPr>
              <a:tblGrid>
                <a:gridCol w="1986175"/>
                <a:gridCol w="1986175"/>
                <a:gridCol w="1986175"/>
              </a:tblGrid>
              <a:tr h="448525">
                <a:tc>
                  <a:txBody>
                    <a:bodyPr/>
                    <a:lstStyle/>
                    <a:p>
                      <a:pPr indent="0" lvl="0" marL="0" rtl="0" algn="l">
                        <a:spcBef>
                          <a:spcPts val="0"/>
                        </a:spcBef>
                        <a:spcAft>
                          <a:spcPts val="0"/>
                        </a:spcAft>
                        <a:buNone/>
                      </a:pPr>
                      <a:r>
                        <a:rPr b="1" lang="en" sz="1700">
                          <a:latin typeface="Questrial"/>
                          <a:ea typeface="Questrial"/>
                          <a:cs typeface="Questrial"/>
                          <a:sym typeface="Questrial"/>
                        </a:rPr>
                        <a:t>Bad names</a:t>
                      </a:r>
                      <a:endParaRPr b="1" sz="1700">
                        <a:latin typeface="Questrial"/>
                        <a:ea typeface="Questrial"/>
                        <a:cs typeface="Questrial"/>
                        <a:sym typeface="Questrial"/>
                      </a:endParaRPr>
                    </a:p>
                  </a:txBody>
                  <a:tcPr marT="41575" marB="41575" marR="41575" marL="41575">
                    <a:solidFill>
                      <a:srgbClr val="0096FF">
                        <a:alpha val="19610"/>
                      </a:srgbClr>
                    </a:solidFill>
                  </a:tcPr>
                </a:tc>
                <a:tc>
                  <a:txBody>
                    <a:bodyPr/>
                    <a:lstStyle/>
                    <a:p>
                      <a:pPr indent="0" lvl="0" marL="0" rtl="0" algn="l">
                        <a:spcBef>
                          <a:spcPts val="0"/>
                        </a:spcBef>
                        <a:spcAft>
                          <a:spcPts val="0"/>
                        </a:spcAft>
                        <a:buNone/>
                      </a:pPr>
                      <a:r>
                        <a:rPr b="1" lang="en" sz="1700">
                          <a:latin typeface="Questrial"/>
                          <a:ea typeface="Questrial"/>
                          <a:cs typeface="Questrial"/>
                          <a:sym typeface="Questrial"/>
                        </a:rPr>
                        <a:t>OK names</a:t>
                      </a:r>
                      <a:endParaRPr b="1" sz="1700">
                        <a:latin typeface="Questrial"/>
                        <a:ea typeface="Questrial"/>
                        <a:cs typeface="Questrial"/>
                        <a:sym typeface="Questrial"/>
                      </a:endParaRPr>
                    </a:p>
                  </a:txBody>
                  <a:tcPr marT="41575" marB="41575" marR="41575" marL="41575">
                    <a:solidFill>
                      <a:srgbClr val="0096FF">
                        <a:alpha val="19610"/>
                      </a:srgbClr>
                    </a:solidFill>
                  </a:tcPr>
                </a:tc>
                <a:tc>
                  <a:txBody>
                    <a:bodyPr/>
                    <a:lstStyle/>
                    <a:p>
                      <a:pPr indent="0" lvl="0" marL="0" rtl="0" algn="l">
                        <a:spcBef>
                          <a:spcPts val="0"/>
                        </a:spcBef>
                        <a:spcAft>
                          <a:spcPts val="0"/>
                        </a:spcAft>
                        <a:buNone/>
                      </a:pPr>
                      <a:r>
                        <a:rPr b="1" lang="en" sz="1700">
                          <a:latin typeface="Questrial"/>
                          <a:ea typeface="Questrial"/>
                          <a:cs typeface="Questrial"/>
                          <a:sym typeface="Questrial"/>
                        </a:rPr>
                        <a:t>Great names</a:t>
                      </a:r>
                      <a:endParaRPr b="1" sz="1700">
                        <a:latin typeface="Questrial"/>
                        <a:ea typeface="Questrial"/>
                        <a:cs typeface="Questrial"/>
                        <a:sym typeface="Questrial"/>
                      </a:endParaRPr>
                    </a:p>
                  </a:txBody>
                  <a:tcPr marT="41575" marB="41575" marR="41575" marL="41575">
                    <a:solidFill>
                      <a:srgbClr val="0096FF">
                        <a:alpha val="19610"/>
                      </a:srgbClr>
                    </a:solidFill>
                  </a:tcPr>
                </a:tc>
              </a:tr>
              <a:tr h="438325">
                <a:tc>
                  <a:txBody>
                    <a:bodyPr/>
                    <a:lstStyle/>
                    <a:p>
                      <a:pPr indent="0" lvl="0" marL="0" rtl="0" algn="l">
                        <a:spcBef>
                          <a:spcPts val="0"/>
                        </a:spcBef>
                        <a:spcAft>
                          <a:spcPts val="0"/>
                        </a:spcAft>
                        <a:buNone/>
                      </a:pPr>
                      <a:r>
                        <a:rPr lang="en" sz="1400">
                          <a:latin typeface="Questrial"/>
                          <a:ea typeface="Questrial"/>
                          <a:cs typeface="Questrial"/>
                          <a:sym typeface="Questrial"/>
                        </a:rPr>
                        <a:t>2nd  </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a</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cdc_data  </a:t>
                      </a:r>
                      <a:endParaRPr sz="1400">
                        <a:latin typeface="Questrial"/>
                        <a:ea typeface="Questrial"/>
                        <a:cs typeface="Questrial"/>
                        <a:sym typeface="Questrial"/>
                      </a:endParaRPr>
                    </a:p>
                  </a:txBody>
                  <a:tcPr marT="41575" marB="41575" marR="41575" marL="41575"/>
                </a:tc>
              </a:tr>
              <a:tr h="438325">
                <a:tc>
                  <a:txBody>
                    <a:bodyPr/>
                    <a:lstStyle/>
                    <a:p>
                      <a:pPr indent="0" lvl="0" marL="0" rtl="0" algn="l">
                        <a:spcBef>
                          <a:spcPts val="0"/>
                        </a:spcBef>
                        <a:spcAft>
                          <a:spcPts val="0"/>
                        </a:spcAft>
                        <a:buNone/>
                      </a:pPr>
                      <a:r>
                        <a:rPr lang="en" sz="1400">
                          <a:latin typeface="Questrial"/>
                          <a:ea typeface="Questrial"/>
                          <a:cs typeface="Questrial"/>
                          <a:sym typeface="Questrial"/>
                        </a:rPr>
                        <a:t>mean</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b</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Clr>
                          <a:schemeClr val="dk1"/>
                        </a:buClr>
                        <a:buSzPts val="500"/>
                        <a:buFont typeface="Arial"/>
                        <a:buNone/>
                      </a:pPr>
                      <a:r>
                        <a:rPr lang="en" sz="1400">
                          <a:solidFill>
                            <a:schemeClr val="dk1"/>
                          </a:solidFill>
                          <a:latin typeface="Questrial"/>
                          <a:ea typeface="Questrial"/>
                          <a:cs typeface="Questrial"/>
                          <a:sym typeface="Questrial"/>
                        </a:rPr>
                        <a:t>final _model</a:t>
                      </a:r>
                      <a:endParaRPr sz="1400">
                        <a:latin typeface="Questrial"/>
                        <a:ea typeface="Questrial"/>
                        <a:cs typeface="Questrial"/>
                        <a:sym typeface="Questrial"/>
                      </a:endParaRPr>
                    </a:p>
                  </a:txBody>
                  <a:tcPr marT="41575" marB="41575" marR="41575" marL="41575"/>
                </a:tc>
              </a:tr>
              <a:tr h="438325">
                <a:tc>
                  <a:txBody>
                    <a:bodyPr/>
                    <a:lstStyle/>
                    <a:p>
                      <a:pPr indent="0" lvl="0" marL="0" rtl="0" algn="l">
                        <a:spcBef>
                          <a:spcPts val="0"/>
                        </a:spcBef>
                        <a:spcAft>
                          <a:spcPts val="0"/>
                        </a:spcAft>
                        <a:buNone/>
                      </a:pPr>
                      <a:r>
                        <a:rPr lang="en" sz="1400">
                          <a:latin typeface="Questrial"/>
                          <a:ea typeface="Questrial"/>
                          <a:cs typeface="Questrial"/>
                          <a:sym typeface="Questrial"/>
                        </a:rPr>
                        <a:t>data </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FOO</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more_pi</a:t>
                      </a:r>
                      <a:endParaRPr sz="1400">
                        <a:latin typeface="Questrial"/>
                        <a:ea typeface="Questrial"/>
                        <a:cs typeface="Questrial"/>
                        <a:sym typeface="Questrial"/>
                      </a:endParaRPr>
                    </a:p>
                  </a:txBody>
                  <a:tcPr marT="41575" marB="41575" marR="41575" marL="41575"/>
                </a:tc>
              </a:tr>
              <a:tr h="503100">
                <a:tc>
                  <a:txBody>
                    <a:bodyPr/>
                    <a:lstStyle/>
                    <a:p>
                      <a:pPr indent="0" lvl="0" marL="0" rtl="0" algn="l">
                        <a:spcBef>
                          <a:spcPts val="0"/>
                        </a:spcBef>
                        <a:spcAft>
                          <a:spcPts val="0"/>
                        </a:spcAft>
                        <a:buNone/>
                      </a:pPr>
                      <a:r>
                        <a:rPr lang="en" sz="1400">
                          <a:latin typeface="Questrial"/>
                          <a:ea typeface="Questrial"/>
                          <a:cs typeface="Questrial"/>
                          <a:sym typeface="Questrial"/>
                        </a:rPr>
                        <a:t>!bad</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my_var</a:t>
                      </a:r>
                      <a:endParaRPr sz="1400">
                        <a:latin typeface="Questrial"/>
                        <a:ea typeface="Questrial"/>
                        <a:cs typeface="Questrial"/>
                        <a:sym typeface="Questrial"/>
                      </a:endParaRPr>
                    </a:p>
                  </a:txBody>
                  <a:tcPr marT="41575" marB="41575" marR="41575" marL="41575"/>
                </a:tc>
                <a:tc>
                  <a:txBody>
                    <a:bodyPr/>
                    <a:lstStyle/>
                    <a:p>
                      <a:pPr indent="0" lvl="0" marL="0" rtl="0" algn="l">
                        <a:spcBef>
                          <a:spcPts val="0"/>
                        </a:spcBef>
                        <a:spcAft>
                          <a:spcPts val="0"/>
                        </a:spcAft>
                        <a:buNone/>
                      </a:pPr>
                      <a:r>
                        <a:rPr lang="en" sz="1400">
                          <a:latin typeface="Questrial"/>
                          <a:ea typeface="Questrial"/>
                          <a:cs typeface="Questrial"/>
                          <a:sym typeface="Questrial"/>
                        </a:rPr>
                        <a:t>without_over_64</a:t>
                      </a:r>
                      <a:endParaRPr sz="1400">
                        <a:latin typeface="Questrial"/>
                        <a:ea typeface="Questrial"/>
                        <a:cs typeface="Questrial"/>
                        <a:sym typeface="Questrial"/>
                      </a:endParaRPr>
                    </a:p>
                  </a:txBody>
                  <a:tcPr marT="41575" marB="41575" marR="41575" marL="41575"/>
                </a:tc>
              </a:tr>
            </a:tbl>
          </a:graphicData>
        </a:graphic>
      </p:graphicFrame>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17" name="Shape 1117"/>
        <p:cNvGrpSpPr/>
        <p:nvPr/>
      </p:nvGrpSpPr>
      <p:grpSpPr>
        <a:xfrm>
          <a:off x="0" y="0"/>
          <a:ext cx="0" cy="0"/>
          <a:chOff x="0" y="0"/>
          <a:chExt cx="0" cy="0"/>
        </a:xfrm>
      </p:grpSpPr>
      <p:sp>
        <p:nvSpPr>
          <p:cNvPr id="1118" name="Google Shape;1118;p151"/>
          <p:cNvSpPr/>
          <p:nvPr/>
        </p:nvSpPr>
        <p:spPr>
          <a:xfrm>
            <a:off x="2309606" y="2283691"/>
            <a:ext cx="4095600" cy="15711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19" name="Google Shape;1119;p151"/>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Capitalization matters</a:t>
            </a:r>
            <a:endParaRPr b="1" sz="3000">
              <a:solidFill>
                <a:srgbClr val="000000"/>
              </a:solidFill>
              <a:latin typeface="Questrial"/>
              <a:ea typeface="Questrial"/>
              <a:cs typeface="Questrial"/>
              <a:sym typeface="Questrial"/>
            </a:endParaRPr>
          </a:p>
        </p:txBody>
      </p:sp>
      <p:sp>
        <p:nvSpPr>
          <p:cNvPr id="1120" name="Google Shape;1120;p151"/>
          <p:cNvSpPr txBox="1"/>
          <p:nvPr/>
        </p:nvSpPr>
        <p:spPr>
          <a:xfrm>
            <a:off x="2641088" y="2422996"/>
            <a:ext cx="1329300" cy="1212000"/>
          </a:xfrm>
          <a:prstGeom prst="rect">
            <a:avLst/>
          </a:prstGeom>
          <a:noFill/>
          <a:ln>
            <a:noFill/>
          </a:ln>
        </p:spPr>
        <p:txBody>
          <a:bodyPr anchorCtr="0" anchor="t" bIns="0" lIns="0" spcFirstLastPara="1" rIns="0" wrap="square" tIns="5475">
            <a:noAutofit/>
          </a:bodyPr>
          <a:lstStyle/>
          <a:p>
            <a:pPr indent="0" lvl="0" marL="0" marR="0" rtl="0" algn="l">
              <a:lnSpc>
                <a:spcPct val="125499"/>
              </a:lnSpc>
              <a:spcBef>
                <a:spcPts val="0"/>
              </a:spcBef>
              <a:spcAft>
                <a:spcPts val="0"/>
              </a:spcAft>
              <a:buNone/>
            </a:pPr>
            <a:r>
              <a:rPr lang="en" sz="2100">
                <a:latin typeface="Questrial"/>
                <a:ea typeface="Questrial"/>
                <a:cs typeface="Questrial"/>
                <a:sym typeface="Questrial"/>
              </a:rPr>
              <a:t>cdc_data  finalmodel  sum</a:t>
            </a:r>
            <a:endParaRPr sz="2100">
              <a:latin typeface="Questrial"/>
              <a:ea typeface="Questrial"/>
              <a:cs typeface="Questrial"/>
              <a:sym typeface="Questrial"/>
            </a:endParaRPr>
          </a:p>
        </p:txBody>
      </p:sp>
      <p:sp>
        <p:nvSpPr>
          <p:cNvPr id="1121" name="Google Shape;1121;p151"/>
          <p:cNvSpPr txBox="1"/>
          <p:nvPr/>
        </p:nvSpPr>
        <p:spPr>
          <a:xfrm>
            <a:off x="1646269" y="1626586"/>
            <a:ext cx="5568000" cy="343200"/>
          </a:xfrm>
          <a:prstGeom prst="rect">
            <a:avLst/>
          </a:prstGeom>
          <a:noFill/>
          <a:ln>
            <a:noFill/>
          </a:ln>
        </p:spPr>
        <p:txBody>
          <a:bodyPr anchorCtr="0" anchor="t" bIns="0" lIns="0" spcFirstLastPara="1" rIns="0" wrap="square" tIns="7500">
            <a:noAutofit/>
          </a:bodyPr>
          <a:lstStyle/>
          <a:p>
            <a:pPr indent="0" lvl="0" marL="0" marR="0" rtl="0" algn="l">
              <a:lnSpc>
                <a:spcPct val="100000"/>
              </a:lnSpc>
              <a:spcBef>
                <a:spcPts val="0"/>
              </a:spcBef>
              <a:spcAft>
                <a:spcPts val="0"/>
              </a:spcAft>
              <a:buNone/>
            </a:pPr>
            <a:r>
              <a:rPr lang="en" sz="2200">
                <a:latin typeface="Questrial"/>
                <a:ea typeface="Questrial"/>
                <a:cs typeface="Questrial"/>
                <a:sym typeface="Questrial"/>
              </a:rPr>
              <a:t>R will treat each of these as a diﬀerent object</a:t>
            </a:r>
            <a:endParaRPr sz="2200">
              <a:latin typeface="Questrial"/>
              <a:ea typeface="Questrial"/>
              <a:cs typeface="Questrial"/>
              <a:sym typeface="Questrial"/>
            </a:endParaRPr>
          </a:p>
        </p:txBody>
      </p:sp>
      <p:sp>
        <p:nvSpPr>
          <p:cNvPr id="1122" name="Google Shape;1122;p151"/>
          <p:cNvSpPr txBox="1"/>
          <p:nvPr/>
        </p:nvSpPr>
        <p:spPr>
          <a:xfrm>
            <a:off x="4731828" y="2422996"/>
            <a:ext cx="1501800" cy="1212000"/>
          </a:xfrm>
          <a:prstGeom prst="rect">
            <a:avLst/>
          </a:prstGeom>
          <a:noFill/>
          <a:ln>
            <a:noFill/>
          </a:ln>
        </p:spPr>
        <p:txBody>
          <a:bodyPr anchorCtr="0" anchor="t" bIns="0" lIns="0" spcFirstLastPara="1" rIns="0" wrap="square" tIns="5475">
            <a:noAutofit/>
          </a:bodyPr>
          <a:lstStyle/>
          <a:p>
            <a:pPr indent="0" lvl="0" marL="0" marR="0" rtl="0" algn="just">
              <a:lnSpc>
                <a:spcPct val="125499"/>
              </a:lnSpc>
              <a:spcBef>
                <a:spcPts val="0"/>
              </a:spcBef>
              <a:spcAft>
                <a:spcPts val="0"/>
              </a:spcAft>
              <a:buNone/>
            </a:pPr>
            <a:r>
              <a:rPr lang="en" sz="2100">
                <a:latin typeface="Questrial"/>
                <a:ea typeface="Questrial"/>
                <a:cs typeface="Questrial"/>
                <a:sym typeface="Questrial"/>
              </a:rPr>
              <a:t>CDC_data  finalModel  SUM</a:t>
            </a:r>
            <a:endParaRPr sz="2100">
              <a:latin typeface="Questrial"/>
              <a:ea typeface="Questrial"/>
              <a:cs typeface="Questrial"/>
              <a:sym typeface="Questrial"/>
            </a:endParaRPr>
          </a:p>
        </p:txBody>
      </p:sp>
      <p:cxnSp>
        <p:nvCxnSpPr>
          <p:cNvPr id="1123" name="Google Shape;1123;p151"/>
          <p:cNvCxnSpPr/>
          <p:nvPr/>
        </p:nvCxnSpPr>
        <p:spPr>
          <a:xfrm>
            <a:off x="4284375" y="2471626"/>
            <a:ext cx="0" cy="1013100"/>
          </a:xfrm>
          <a:prstGeom prst="straightConnector1">
            <a:avLst/>
          </a:prstGeom>
          <a:noFill/>
          <a:ln cap="flat" cmpd="sng" w="19050">
            <a:solidFill>
              <a:schemeClr val="dk2"/>
            </a:solidFill>
            <a:prstDash val="solid"/>
            <a:round/>
            <a:headEnd len="med" w="med" type="none"/>
            <a:tailEnd len="med" w="med" type="none"/>
          </a:ln>
        </p:spPr>
      </p:cxn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27" name="Shape 1127"/>
        <p:cNvGrpSpPr/>
        <p:nvPr/>
      </p:nvGrpSpPr>
      <p:grpSpPr>
        <a:xfrm>
          <a:off x="0" y="0"/>
          <a:ext cx="0" cy="0"/>
          <a:chOff x="0" y="0"/>
          <a:chExt cx="0" cy="0"/>
        </a:xfrm>
      </p:grpSpPr>
      <p:sp>
        <p:nvSpPr>
          <p:cNvPr id="1128" name="Google Shape;1128;p152"/>
          <p:cNvSpPr/>
          <p:nvPr/>
        </p:nvSpPr>
        <p:spPr>
          <a:xfrm>
            <a:off x="695449" y="1966025"/>
            <a:ext cx="4351200" cy="23952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29" name="Google Shape;1129;p152"/>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rm</a:t>
            </a:r>
            <a:endParaRPr b="1" sz="3000">
              <a:solidFill>
                <a:srgbClr val="000000"/>
              </a:solidFill>
              <a:latin typeface="Questrial"/>
              <a:ea typeface="Questrial"/>
              <a:cs typeface="Questrial"/>
              <a:sym typeface="Questrial"/>
            </a:endParaRPr>
          </a:p>
        </p:txBody>
      </p:sp>
      <p:sp>
        <p:nvSpPr>
          <p:cNvPr id="1130" name="Google Shape;1130;p152"/>
          <p:cNvSpPr txBox="1"/>
          <p:nvPr/>
        </p:nvSpPr>
        <p:spPr>
          <a:xfrm>
            <a:off x="473800" y="804584"/>
            <a:ext cx="7147800" cy="612000"/>
          </a:xfrm>
          <a:prstGeom prst="rect">
            <a:avLst/>
          </a:prstGeom>
          <a:noFill/>
          <a:ln>
            <a:noFill/>
          </a:ln>
        </p:spPr>
        <p:txBody>
          <a:bodyPr anchorCtr="0" anchor="t" bIns="0" lIns="0" spcFirstLastPara="1" rIns="0" wrap="square" tIns="170100">
            <a:noAutofit/>
          </a:bodyPr>
          <a:lstStyle/>
          <a:p>
            <a:pPr indent="0" lvl="0" marL="0" marR="0" rtl="0" algn="l">
              <a:lnSpc>
                <a:spcPct val="115000"/>
              </a:lnSpc>
              <a:spcBef>
                <a:spcPts val="0"/>
              </a:spcBef>
              <a:spcAft>
                <a:spcPts val="0"/>
              </a:spcAft>
              <a:buNone/>
            </a:pPr>
            <a:r>
              <a:rPr lang="en" sz="2200">
                <a:latin typeface="Questrial"/>
                <a:ea typeface="Questrial"/>
                <a:cs typeface="Questrial"/>
                <a:sym typeface="Questrial"/>
              </a:rPr>
              <a:t>You can remove an object from your environment with rm</a:t>
            </a:r>
            <a:endParaRPr sz="2200">
              <a:latin typeface="Questrial"/>
              <a:ea typeface="Questrial"/>
              <a:cs typeface="Questrial"/>
              <a:sym typeface="Questrial"/>
            </a:endParaRPr>
          </a:p>
          <a:p>
            <a:pPr indent="0" lvl="0" marL="0" marR="0" rtl="0" algn="l">
              <a:lnSpc>
                <a:spcPct val="115000"/>
              </a:lnSpc>
              <a:spcBef>
                <a:spcPts val="500"/>
              </a:spcBef>
              <a:spcAft>
                <a:spcPts val="0"/>
              </a:spcAft>
              <a:buNone/>
            </a:pPr>
            <a:r>
              <a:t/>
            </a:r>
            <a:endParaRPr sz="1400">
              <a:latin typeface="Questrial"/>
              <a:ea typeface="Questrial"/>
              <a:cs typeface="Questrial"/>
              <a:sym typeface="Questrial"/>
            </a:endParaRPr>
          </a:p>
          <a:p>
            <a:pPr indent="0" lvl="0" marL="419100" marR="0" rtl="0" algn="l">
              <a:lnSpc>
                <a:spcPct val="115000"/>
              </a:lnSpc>
              <a:spcBef>
                <a:spcPts val="500"/>
              </a:spcBef>
              <a:spcAft>
                <a:spcPts val="500"/>
              </a:spcAft>
              <a:buNone/>
            </a:pPr>
            <a:r>
              <a:t/>
            </a:r>
            <a:endParaRPr sz="1400">
              <a:latin typeface="Questrial"/>
              <a:ea typeface="Questrial"/>
              <a:cs typeface="Questrial"/>
              <a:sym typeface="Questrial"/>
            </a:endParaRPr>
          </a:p>
        </p:txBody>
      </p:sp>
      <p:sp>
        <p:nvSpPr>
          <p:cNvPr id="1131" name="Google Shape;1131;p152"/>
          <p:cNvSpPr txBox="1"/>
          <p:nvPr/>
        </p:nvSpPr>
        <p:spPr>
          <a:xfrm>
            <a:off x="814875" y="2048700"/>
            <a:ext cx="4105500" cy="218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more_pi  </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4</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rm(more_pi)  </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more_pi</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rPr lang="en">
                <a:latin typeface="Courier New"/>
                <a:ea typeface="Courier New"/>
                <a:cs typeface="Courier New"/>
                <a:sym typeface="Courier New"/>
              </a:rPr>
              <a:t># Error: object ‘more_pi' not found</a:t>
            </a:r>
            <a:endParaRPr>
              <a:latin typeface="Courier New"/>
              <a:ea typeface="Courier New"/>
              <a:cs typeface="Courier New"/>
              <a:sym typeface="Courier New"/>
            </a:endParaRPr>
          </a:p>
          <a:p>
            <a:pPr indent="0" lvl="0" marL="0" rtl="0" algn="l">
              <a:spcBef>
                <a:spcPts val="0"/>
              </a:spcBef>
              <a:spcAft>
                <a:spcPts val="0"/>
              </a:spcAft>
              <a:buClr>
                <a:schemeClr val="dk1"/>
              </a:buClr>
              <a:buSzPts val="1100"/>
              <a:buFont typeface="Arial"/>
              <a:buNone/>
            </a:pPr>
            <a:r>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35" name="Shape 1135"/>
        <p:cNvGrpSpPr/>
        <p:nvPr/>
      </p:nvGrpSpPr>
      <p:grpSpPr>
        <a:xfrm>
          <a:off x="0" y="0"/>
          <a:ext cx="0" cy="0"/>
          <a:chOff x="0" y="0"/>
          <a:chExt cx="0" cy="0"/>
        </a:xfrm>
      </p:grpSpPr>
      <p:sp>
        <p:nvSpPr>
          <p:cNvPr id="1136" name="Google Shape;1136;p153"/>
          <p:cNvSpPr/>
          <p:nvPr/>
        </p:nvSpPr>
        <p:spPr>
          <a:xfrm>
            <a:off x="556829" y="1816144"/>
            <a:ext cx="3975300" cy="29310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None/>
            </a:pPr>
            <a:r>
              <a:t/>
            </a:r>
            <a:endParaRPr/>
          </a:p>
        </p:txBody>
      </p:sp>
      <p:sp>
        <p:nvSpPr>
          <p:cNvPr id="1137" name="Google Shape;1137;p153"/>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rm</a:t>
            </a:r>
            <a:endParaRPr b="1" sz="3000">
              <a:solidFill>
                <a:srgbClr val="000000"/>
              </a:solidFill>
              <a:latin typeface="Questrial"/>
              <a:ea typeface="Questrial"/>
              <a:cs typeface="Questrial"/>
              <a:sym typeface="Questrial"/>
            </a:endParaRPr>
          </a:p>
        </p:txBody>
      </p:sp>
      <p:sp>
        <p:nvSpPr>
          <p:cNvPr id="1138" name="Google Shape;1138;p153"/>
          <p:cNvSpPr txBox="1"/>
          <p:nvPr/>
        </p:nvSpPr>
        <p:spPr>
          <a:xfrm>
            <a:off x="480690" y="825251"/>
            <a:ext cx="8087400" cy="612000"/>
          </a:xfrm>
          <a:prstGeom prst="rect">
            <a:avLst/>
          </a:prstGeom>
          <a:noFill/>
          <a:ln>
            <a:noFill/>
          </a:ln>
        </p:spPr>
        <p:txBody>
          <a:bodyPr anchorCtr="0" anchor="t" bIns="0" lIns="0" spcFirstLastPara="1" rIns="0" wrap="square" tIns="170100">
            <a:noAutofit/>
          </a:bodyPr>
          <a:lstStyle/>
          <a:p>
            <a:pPr indent="0" lvl="0" marL="0" marR="0" rtl="0" algn="l">
              <a:lnSpc>
                <a:spcPct val="100800"/>
              </a:lnSpc>
              <a:spcBef>
                <a:spcPts val="0"/>
              </a:spcBef>
              <a:spcAft>
                <a:spcPts val="0"/>
              </a:spcAft>
              <a:buNone/>
            </a:pPr>
            <a:r>
              <a:rPr lang="en" sz="2200">
                <a:solidFill>
                  <a:schemeClr val="dk1"/>
                </a:solidFill>
                <a:latin typeface="Questrial"/>
                <a:ea typeface="Questrial"/>
                <a:cs typeface="Questrial"/>
                <a:sym typeface="Questrial"/>
              </a:rPr>
              <a:t>This can be useful if you overwrite an object that comes  with R</a:t>
            </a:r>
            <a:endParaRPr sz="1400">
              <a:latin typeface="Questrial"/>
              <a:ea typeface="Questrial"/>
              <a:cs typeface="Questrial"/>
              <a:sym typeface="Questrial"/>
            </a:endParaRPr>
          </a:p>
        </p:txBody>
      </p:sp>
      <p:sp>
        <p:nvSpPr>
          <p:cNvPr id="1139" name="Google Shape;1139;p153"/>
          <p:cNvSpPr txBox="1"/>
          <p:nvPr/>
        </p:nvSpPr>
        <p:spPr>
          <a:xfrm>
            <a:off x="719950" y="1864525"/>
            <a:ext cx="3726000" cy="2665500"/>
          </a:xfrm>
          <a:prstGeom prst="rect">
            <a:avLst/>
          </a:prstGeom>
          <a:noFill/>
          <a:ln>
            <a:noFill/>
          </a:ln>
        </p:spPr>
        <p:txBody>
          <a:bodyPr anchorCtr="0" anchor="t" bIns="41575" lIns="41575" spcFirstLastPara="1" rIns="41575" wrap="square" tIns="41575">
            <a:noAutofit/>
          </a:bodyPr>
          <a:lstStyle/>
          <a:p>
            <a:pPr indent="0" lvl="0" marL="0" rtl="0" algn="l">
              <a:spcBef>
                <a:spcPts val="0"/>
              </a:spcBef>
              <a:spcAft>
                <a:spcPts val="0"/>
              </a:spcAft>
              <a:buClr>
                <a:schemeClr val="dk1"/>
              </a:buClr>
              <a:buSzPts val="500"/>
              <a:buFont typeface="Arial"/>
              <a:buNone/>
            </a:pPr>
            <a:r>
              <a:rPr lang="en" sz="1700">
                <a:latin typeface="Courier New"/>
                <a:ea typeface="Courier New"/>
                <a:cs typeface="Courier New"/>
                <a:sym typeface="Courier New"/>
              </a:rPr>
              <a:t>pi</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700">
                <a:solidFill>
                  <a:srgbClr val="0096FF"/>
                </a:solidFill>
                <a:latin typeface="Courier New"/>
                <a:ea typeface="Courier New"/>
                <a:cs typeface="Courier New"/>
                <a:sym typeface="Courier New"/>
              </a:rPr>
              <a:t># 3.141593</a:t>
            </a:r>
            <a:endParaRPr sz="1700">
              <a:solidFill>
                <a:srgbClr val="0096FF"/>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700">
                <a:latin typeface="Courier New"/>
                <a:ea typeface="Courier New"/>
                <a:cs typeface="Courier New"/>
                <a:sym typeface="Courier New"/>
              </a:rPr>
              <a:t>pi &lt;- 1  </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700">
                <a:latin typeface="Courier New"/>
                <a:ea typeface="Courier New"/>
                <a:cs typeface="Courier New"/>
                <a:sym typeface="Courier New"/>
              </a:rPr>
              <a:t>pi</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700">
                <a:solidFill>
                  <a:srgbClr val="0096FF"/>
                </a:solidFill>
                <a:latin typeface="Courier New"/>
                <a:ea typeface="Courier New"/>
                <a:cs typeface="Courier New"/>
                <a:sym typeface="Courier New"/>
              </a:rPr>
              <a:t># 1</a:t>
            </a:r>
            <a:endParaRPr sz="1700">
              <a:solidFill>
                <a:srgbClr val="0096FF"/>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1700">
              <a:latin typeface="Courier New"/>
              <a:ea typeface="Courier New"/>
              <a:cs typeface="Courier New"/>
              <a:sym typeface="Courier New"/>
            </a:endParaRPr>
          </a:p>
          <a:p>
            <a:pPr indent="0" lvl="0" marL="0" rtl="0" algn="l">
              <a:spcBef>
                <a:spcPts val="0"/>
              </a:spcBef>
              <a:spcAft>
                <a:spcPts val="0"/>
              </a:spcAft>
              <a:buNone/>
            </a:pPr>
            <a:r>
              <a:rPr lang="en" sz="1700">
                <a:latin typeface="Courier New"/>
                <a:ea typeface="Courier New"/>
                <a:cs typeface="Courier New"/>
                <a:sym typeface="Courier New"/>
              </a:rPr>
              <a:t>rm(pi)  </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700">
                <a:latin typeface="Courier New"/>
                <a:ea typeface="Courier New"/>
                <a:cs typeface="Courier New"/>
                <a:sym typeface="Courier New"/>
              </a:rPr>
              <a:t>pi</a:t>
            </a:r>
            <a:endParaRPr sz="1700">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rPr lang="en" sz="1700">
                <a:solidFill>
                  <a:srgbClr val="0096FF"/>
                </a:solidFill>
                <a:latin typeface="Courier New"/>
                <a:ea typeface="Courier New"/>
                <a:cs typeface="Courier New"/>
                <a:sym typeface="Courier New"/>
              </a:rPr>
              <a:t># 3.141593</a:t>
            </a:r>
            <a:endParaRPr sz="1700">
              <a:solidFill>
                <a:srgbClr val="0096FF"/>
              </a:solidFill>
              <a:latin typeface="Courier New"/>
              <a:ea typeface="Courier New"/>
              <a:cs typeface="Courier New"/>
              <a:sym typeface="Courier New"/>
            </a:endParaRPr>
          </a:p>
          <a:p>
            <a:pPr indent="0" lvl="0" marL="0" rtl="0" algn="l">
              <a:spcBef>
                <a:spcPts val="0"/>
              </a:spcBef>
              <a:spcAft>
                <a:spcPts val="0"/>
              </a:spcAft>
              <a:buClr>
                <a:schemeClr val="dk1"/>
              </a:buClr>
              <a:buSzPts val="500"/>
              <a:buFont typeface="Arial"/>
              <a:buNone/>
            </a:pPr>
            <a:r>
              <a:t/>
            </a:r>
            <a:endParaRPr sz="1700">
              <a:latin typeface="Courier New"/>
              <a:ea typeface="Courier New"/>
              <a:cs typeface="Courier New"/>
              <a:sym typeface="Courier New"/>
            </a:endParaRPr>
          </a:p>
          <a:p>
            <a:pPr indent="0" lvl="0" marL="0" rtl="0" algn="l">
              <a:spcBef>
                <a:spcPts val="0"/>
              </a:spcBef>
              <a:spcAft>
                <a:spcPts val="0"/>
              </a:spcAft>
              <a:buNone/>
            </a:pPr>
            <a:r>
              <a:t/>
            </a:r>
            <a:endParaRPr sz="600">
              <a:latin typeface="Courier New"/>
              <a:ea typeface="Courier New"/>
              <a:cs typeface="Courier New"/>
              <a:sym typeface="Courier New"/>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96FF"/>
        </a:solidFill>
      </p:bgPr>
    </p:bg>
    <p:spTree>
      <p:nvGrpSpPr>
        <p:cNvPr id="1143" name="Shape 1143"/>
        <p:cNvGrpSpPr/>
        <p:nvPr/>
      </p:nvGrpSpPr>
      <p:grpSpPr>
        <a:xfrm>
          <a:off x="0" y="0"/>
          <a:ext cx="0" cy="0"/>
          <a:chOff x="0" y="0"/>
          <a:chExt cx="0" cy="0"/>
        </a:xfrm>
      </p:grpSpPr>
      <p:sp>
        <p:nvSpPr>
          <p:cNvPr id="1144" name="Google Shape;1144;p154"/>
          <p:cNvSpPr txBox="1"/>
          <p:nvPr>
            <p:ph idx="4294967295" type="ctrTitle"/>
          </p:nvPr>
        </p:nvSpPr>
        <p:spPr>
          <a:xfrm>
            <a:off x="476257" y="1778134"/>
            <a:ext cx="5009400" cy="1596900"/>
          </a:xfrm>
          <a:prstGeom prst="rect">
            <a:avLst/>
          </a:prstGeom>
          <a:noFill/>
          <a:ln>
            <a:noFill/>
          </a:ln>
        </p:spPr>
        <p:txBody>
          <a:bodyPr anchorCtr="0" anchor="ctr" bIns="19050" lIns="19050" spcFirstLastPara="1" rIns="19050" wrap="square" tIns="19050">
            <a:noAutofit/>
          </a:bodyPr>
          <a:lstStyle/>
          <a:p>
            <a:pPr indent="0" lvl="0" marL="0" marR="0" rtl="0" algn="l">
              <a:lnSpc>
                <a:spcPct val="100000"/>
              </a:lnSpc>
              <a:spcBef>
                <a:spcPts val="0"/>
              </a:spcBef>
              <a:spcAft>
                <a:spcPts val="0"/>
              </a:spcAft>
              <a:buClr>
                <a:srgbClr val="FFFFFF"/>
              </a:buClr>
              <a:buSzPts val="4200"/>
              <a:buFont typeface="Arial"/>
              <a:buNone/>
            </a:pPr>
            <a:r>
              <a:rPr lang="en">
                <a:latin typeface="Questrial"/>
                <a:ea typeface="Questrial"/>
                <a:cs typeface="Questrial"/>
                <a:sym typeface="Questrial"/>
              </a:rPr>
              <a:t>vectors</a:t>
            </a:r>
            <a:endParaRPr>
              <a:latin typeface="Questrial"/>
              <a:ea typeface="Questrial"/>
              <a:cs typeface="Questrial"/>
              <a:sym typeface="Questrial"/>
            </a:endParaRPr>
          </a:p>
        </p:txBody>
      </p:sp>
    </p:spTree>
  </p:cSld>
  <p:clrMapOvr>
    <a:masterClrMapping/>
  </p:clrMapOvr>
  <mc:AlternateContent>
    <mc:Choice Requires="p14">
      <p:transition spd="med" p14:dur="600">
        <p:fade thruBlk="1"/>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48" name="Shape 1148"/>
        <p:cNvGrpSpPr/>
        <p:nvPr/>
      </p:nvGrpSpPr>
      <p:grpSpPr>
        <a:xfrm>
          <a:off x="0" y="0"/>
          <a:ext cx="0" cy="0"/>
          <a:chOff x="0" y="0"/>
          <a:chExt cx="0" cy="0"/>
        </a:xfrm>
      </p:grpSpPr>
      <p:sp>
        <p:nvSpPr>
          <p:cNvPr id="1149" name="Google Shape;1149;p155"/>
          <p:cNvSpPr/>
          <p:nvPr/>
        </p:nvSpPr>
        <p:spPr>
          <a:xfrm>
            <a:off x="5348581" y="1629164"/>
            <a:ext cx="3356400" cy="900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Clr>
                <a:schemeClr val="dk1"/>
              </a:buClr>
              <a:buFont typeface="Arial"/>
              <a:buNone/>
            </a:pPr>
            <a:r>
              <a:rPr lang="en" sz="1600">
                <a:latin typeface="Courier New"/>
                <a:ea typeface="Courier New"/>
                <a:cs typeface="Courier New"/>
                <a:sym typeface="Courier New"/>
              </a:rPr>
              <a:t>vec &lt;- c(1, 2, 3, 10, 100)</a:t>
            </a:r>
            <a:endParaRPr sz="1600">
              <a:latin typeface="Courier New"/>
              <a:ea typeface="Courier New"/>
              <a:cs typeface="Courier New"/>
              <a:sym typeface="Courier New"/>
            </a:endParaRPr>
          </a:p>
          <a:p>
            <a:pPr indent="0" lvl="0" marL="0" rtl="0" algn="l">
              <a:spcBef>
                <a:spcPts val="600"/>
              </a:spcBef>
              <a:spcAft>
                <a:spcPts val="0"/>
              </a:spcAft>
              <a:buClr>
                <a:schemeClr val="dk1"/>
              </a:buClr>
              <a:buFont typeface="Arial"/>
              <a:buNone/>
            </a:pPr>
            <a:r>
              <a:rPr lang="en" sz="1600">
                <a:latin typeface="Courier New"/>
                <a:ea typeface="Courier New"/>
                <a:cs typeface="Courier New"/>
                <a:sym typeface="Courier New"/>
              </a:rPr>
              <a:t>vec</a:t>
            </a:r>
            <a:endParaRPr sz="1600">
              <a:latin typeface="Courier New"/>
              <a:ea typeface="Courier New"/>
              <a:cs typeface="Courier New"/>
              <a:sym typeface="Courier New"/>
            </a:endParaRPr>
          </a:p>
        </p:txBody>
      </p:sp>
      <p:sp>
        <p:nvSpPr>
          <p:cNvPr id="1150" name="Google Shape;1150;p155"/>
          <p:cNvSpPr txBox="1"/>
          <p:nvPr/>
        </p:nvSpPr>
        <p:spPr>
          <a:xfrm>
            <a:off x="476255" y="1527107"/>
            <a:ext cx="4384200" cy="2165100"/>
          </a:xfrm>
          <a:prstGeom prst="rect">
            <a:avLst/>
          </a:prstGeom>
          <a:noFill/>
          <a:ln>
            <a:noFill/>
          </a:ln>
        </p:spPr>
        <p:txBody>
          <a:bodyPr anchorCtr="0" anchor="t" bIns="0" lIns="0" spcFirstLastPara="1" rIns="0" wrap="square" tIns="19050">
            <a:noAutofit/>
          </a:bodyPr>
          <a:lstStyle/>
          <a:p>
            <a:pPr indent="0" lvl="0" marL="0" marR="990600" rtl="0" algn="l">
              <a:lnSpc>
                <a:spcPct val="119789"/>
              </a:lnSpc>
              <a:spcBef>
                <a:spcPts val="0"/>
              </a:spcBef>
              <a:spcAft>
                <a:spcPts val="0"/>
              </a:spcAft>
              <a:buNone/>
            </a:pPr>
            <a:r>
              <a:rPr lang="en" sz="1900">
                <a:latin typeface="Questrial"/>
                <a:ea typeface="Questrial"/>
                <a:cs typeface="Questrial"/>
                <a:sym typeface="Questrial"/>
              </a:rPr>
              <a:t>Combine multiple elements into a one dimensional array.</a:t>
            </a:r>
            <a:endParaRPr sz="1900">
              <a:latin typeface="Questrial"/>
              <a:ea typeface="Questrial"/>
              <a:cs typeface="Questrial"/>
              <a:sym typeface="Questrial"/>
            </a:endParaRPr>
          </a:p>
          <a:p>
            <a:pPr indent="0" lvl="0" marL="0" marR="990600" rtl="0" algn="l">
              <a:lnSpc>
                <a:spcPct val="119789"/>
              </a:lnSpc>
              <a:spcBef>
                <a:spcPts val="0"/>
              </a:spcBef>
              <a:spcAft>
                <a:spcPts val="0"/>
              </a:spcAft>
              <a:buNone/>
            </a:pPr>
            <a:r>
              <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rPr lang="en" sz="1900">
                <a:latin typeface="Questrial"/>
                <a:ea typeface="Questrial"/>
                <a:cs typeface="Questrial"/>
                <a:sym typeface="Questrial"/>
              </a:rPr>
              <a:t>Create vectors with the c function </a:t>
            </a:r>
            <a:endParaRPr sz="1900">
              <a:latin typeface="Questrial"/>
              <a:ea typeface="Questrial"/>
              <a:cs typeface="Questrial"/>
              <a:sym typeface="Questrial"/>
            </a:endParaRPr>
          </a:p>
          <a:p>
            <a:pPr indent="0" lvl="0" marL="0" marR="0" rtl="0" algn="l">
              <a:lnSpc>
                <a:spcPct val="100000"/>
              </a:lnSpc>
              <a:spcBef>
                <a:spcPts val="0"/>
              </a:spcBef>
              <a:spcAft>
                <a:spcPts val="0"/>
              </a:spcAft>
              <a:buNone/>
            </a:pPr>
            <a:r>
              <a:rPr lang="en" sz="1900">
                <a:latin typeface="Questrial"/>
                <a:ea typeface="Questrial"/>
                <a:cs typeface="Questrial"/>
                <a:sym typeface="Questrial"/>
              </a:rPr>
              <a:t>(for "concatenate").</a:t>
            </a:r>
            <a:endParaRPr sz="1900">
              <a:latin typeface="Questrial"/>
              <a:ea typeface="Questrial"/>
              <a:cs typeface="Questrial"/>
              <a:sym typeface="Questrial"/>
            </a:endParaRPr>
          </a:p>
        </p:txBody>
      </p:sp>
      <p:sp>
        <p:nvSpPr>
          <p:cNvPr id="1151" name="Google Shape;1151;p155"/>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Vectors</a:t>
            </a:r>
            <a:endParaRPr b="1" sz="3000">
              <a:solidFill>
                <a:srgbClr val="000000"/>
              </a:solidFill>
              <a:latin typeface="Questrial"/>
              <a:ea typeface="Questrial"/>
              <a:cs typeface="Questrial"/>
              <a:sym typeface="Quest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Sp="0">
  <p:cSld>
    <p:spTree>
      <p:nvGrpSpPr>
        <p:cNvPr id="1155" name="Shape 1155"/>
        <p:cNvGrpSpPr/>
        <p:nvPr/>
      </p:nvGrpSpPr>
      <p:grpSpPr>
        <a:xfrm>
          <a:off x="0" y="0"/>
          <a:ext cx="0" cy="0"/>
          <a:chOff x="0" y="0"/>
          <a:chExt cx="0" cy="0"/>
        </a:xfrm>
      </p:grpSpPr>
      <p:sp>
        <p:nvSpPr>
          <p:cNvPr id="1156" name="Google Shape;1156;p156"/>
          <p:cNvSpPr/>
          <p:nvPr/>
        </p:nvSpPr>
        <p:spPr>
          <a:xfrm>
            <a:off x="0" y="0"/>
            <a:ext cx="9147366" cy="5145465"/>
          </a:xfrm>
          <a:custGeom>
            <a:rect b="b" l="l" r="r" t="t"/>
            <a:pathLst>
              <a:path extrusionOk="0" h="11308715" w="20104100">
                <a:moveTo>
                  <a:pt x="0" y="0"/>
                </a:moveTo>
                <a:lnTo>
                  <a:pt x="20104099" y="0"/>
                </a:lnTo>
                <a:lnTo>
                  <a:pt x="20104099" y="11308556"/>
                </a:lnTo>
                <a:lnTo>
                  <a:pt x="0" y="11308556"/>
                </a:lnTo>
                <a:lnTo>
                  <a:pt x="0" y="0"/>
                </a:lnTo>
                <a:close/>
              </a:path>
            </a:pathLst>
          </a:custGeom>
          <a:solidFill>
            <a:srgbClr val="EBEBEB">
              <a:alpha val="4980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800"/>
          </a:p>
        </p:txBody>
      </p:sp>
      <p:sp>
        <p:nvSpPr>
          <p:cNvPr id="1157" name="Google Shape;1157;p156"/>
          <p:cNvSpPr txBox="1"/>
          <p:nvPr/>
        </p:nvSpPr>
        <p:spPr>
          <a:xfrm>
            <a:off x="543707" y="1389223"/>
            <a:ext cx="4038900" cy="2284200"/>
          </a:xfrm>
          <a:prstGeom prst="rect">
            <a:avLst/>
          </a:prstGeom>
          <a:noFill/>
          <a:ln>
            <a:noFill/>
          </a:ln>
        </p:spPr>
        <p:txBody>
          <a:bodyPr anchorCtr="0" anchor="t" bIns="0" lIns="0" spcFirstLastPara="1" rIns="0" wrap="square" tIns="19050">
            <a:noAutofit/>
          </a:bodyPr>
          <a:lstStyle/>
          <a:p>
            <a:pPr indent="-241300" lvl="0" marL="203200" marR="0" rtl="0" algn="l">
              <a:lnSpc>
                <a:spcPct val="119789"/>
              </a:lnSpc>
              <a:spcBef>
                <a:spcPts val="0"/>
              </a:spcBef>
              <a:spcAft>
                <a:spcPts val="0"/>
              </a:spcAft>
              <a:buSzPts val="2200"/>
              <a:buFont typeface="Questrial"/>
              <a:buChar char="●"/>
            </a:pPr>
            <a:r>
              <a:rPr lang="en" sz="2200">
                <a:latin typeface="Questrial"/>
                <a:ea typeface="Questrial"/>
                <a:cs typeface="Questrial"/>
                <a:sym typeface="Questrial"/>
              </a:rPr>
              <a:t>What happens in your Environment  when you run this code?</a:t>
            </a:r>
            <a:endParaRPr sz="2200">
              <a:latin typeface="Questrial"/>
              <a:ea typeface="Questrial"/>
              <a:cs typeface="Questrial"/>
              <a:sym typeface="Questrial"/>
            </a:endParaRPr>
          </a:p>
          <a:p>
            <a:pPr indent="0" lvl="0" marL="203200" marR="0" rtl="0" algn="l">
              <a:lnSpc>
                <a:spcPct val="119789"/>
              </a:lnSpc>
              <a:spcBef>
                <a:spcPts val="0"/>
              </a:spcBef>
              <a:spcAft>
                <a:spcPts val="0"/>
              </a:spcAft>
              <a:buNone/>
            </a:pPr>
            <a:r>
              <a:t/>
            </a:r>
            <a:endParaRPr sz="2200">
              <a:latin typeface="Questrial"/>
              <a:ea typeface="Questrial"/>
              <a:cs typeface="Questrial"/>
              <a:sym typeface="Questrial"/>
            </a:endParaRPr>
          </a:p>
          <a:p>
            <a:pPr indent="-241300" lvl="0" marL="203200" marR="0" rtl="0" algn="l">
              <a:lnSpc>
                <a:spcPct val="100000"/>
              </a:lnSpc>
              <a:spcBef>
                <a:spcPts val="1200"/>
              </a:spcBef>
              <a:spcAft>
                <a:spcPts val="0"/>
              </a:spcAft>
              <a:buSzPts val="2200"/>
              <a:buFont typeface="Questrial"/>
              <a:buChar char="●"/>
            </a:pPr>
            <a:r>
              <a:rPr lang="en" sz="2200">
                <a:latin typeface="Questrial"/>
                <a:ea typeface="Questrial"/>
                <a:cs typeface="Questrial"/>
                <a:sym typeface="Questrial"/>
              </a:rPr>
              <a:t>In your Notebook?</a:t>
            </a:r>
            <a:endParaRPr sz="2200">
              <a:latin typeface="Questrial"/>
              <a:ea typeface="Questrial"/>
              <a:cs typeface="Questrial"/>
              <a:sym typeface="Questrial"/>
            </a:endParaRPr>
          </a:p>
          <a:p>
            <a:pPr indent="0" lvl="0" marL="0" marR="0" rtl="0" algn="l">
              <a:lnSpc>
                <a:spcPct val="100000"/>
              </a:lnSpc>
              <a:spcBef>
                <a:spcPts val="600"/>
              </a:spcBef>
              <a:spcAft>
                <a:spcPts val="0"/>
              </a:spcAft>
              <a:buNone/>
            </a:pPr>
            <a:r>
              <a:t/>
            </a:r>
            <a:endParaRPr sz="2100">
              <a:latin typeface="Helvetica Neue"/>
              <a:ea typeface="Helvetica Neue"/>
              <a:cs typeface="Helvetica Neue"/>
              <a:sym typeface="Helvetica Neue"/>
            </a:endParaRPr>
          </a:p>
        </p:txBody>
      </p:sp>
      <p:sp>
        <p:nvSpPr>
          <p:cNvPr id="1158" name="Google Shape;1158;p156"/>
          <p:cNvSpPr txBox="1"/>
          <p:nvPr>
            <p:ph idx="4294967295" type="ctrTitle"/>
          </p:nvPr>
        </p:nvSpPr>
        <p:spPr>
          <a:xfrm>
            <a:off x="476250" y="381000"/>
            <a:ext cx="5229000" cy="612000"/>
          </a:xfrm>
          <a:prstGeom prst="rect">
            <a:avLst/>
          </a:prstGeom>
          <a:noFill/>
          <a:ln>
            <a:noFill/>
          </a:ln>
        </p:spPr>
        <p:txBody>
          <a:bodyPr anchorCtr="0" anchor="t" bIns="19050" lIns="19050" spcFirstLastPara="1" rIns="19050" wrap="square" tIns="19050">
            <a:noAutofit/>
          </a:bodyPr>
          <a:lstStyle/>
          <a:p>
            <a:pPr indent="0" lvl="0" marL="0" marR="0" rtl="0" algn="l">
              <a:lnSpc>
                <a:spcPct val="100000"/>
              </a:lnSpc>
              <a:spcBef>
                <a:spcPts val="0"/>
              </a:spcBef>
              <a:spcAft>
                <a:spcPts val="0"/>
              </a:spcAft>
              <a:buClr>
                <a:schemeClr val="dk1"/>
              </a:buClr>
              <a:buSzPts val="500"/>
              <a:buFont typeface="Arial"/>
              <a:buNone/>
            </a:pPr>
            <a:r>
              <a:rPr b="1" lang="en" sz="3000">
                <a:solidFill>
                  <a:srgbClr val="000000"/>
                </a:solidFill>
                <a:latin typeface="Questrial"/>
                <a:ea typeface="Questrial"/>
                <a:cs typeface="Questrial"/>
                <a:sym typeface="Questrial"/>
              </a:rPr>
              <a:t>Your turn</a:t>
            </a:r>
            <a:endParaRPr b="1" sz="3000">
              <a:solidFill>
                <a:srgbClr val="000000"/>
              </a:solidFill>
              <a:latin typeface="Questrial"/>
              <a:ea typeface="Questrial"/>
              <a:cs typeface="Questrial"/>
              <a:sym typeface="Questrial"/>
            </a:endParaRPr>
          </a:p>
        </p:txBody>
      </p:sp>
      <p:sp>
        <p:nvSpPr>
          <p:cNvPr id="1159" name="Google Shape;1159;p156"/>
          <p:cNvSpPr/>
          <p:nvPr/>
        </p:nvSpPr>
        <p:spPr>
          <a:xfrm>
            <a:off x="5362965" y="1571609"/>
            <a:ext cx="3356400" cy="900300"/>
          </a:xfrm>
          <a:prstGeom prst="rect">
            <a:avLst/>
          </a:prstGeom>
          <a:solidFill>
            <a:srgbClr val="EFEFEF"/>
          </a:solidFill>
          <a:ln cap="flat" cmpd="sng" w="9525">
            <a:solidFill>
              <a:schemeClr val="dk2"/>
            </a:solidFill>
            <a:prstDash val="solid"/>
            <a:round/>
            <a:headEnd len="sm" w="sm" type="none"/>
            <a:tailEnd len="sm" w="sm" type="none"/>
          </a:ln>
        </p:spPr>
        <p:txBody>
          <a:bodyPr anchorCtr="0" anchor="ctr" bIns="41575" lIns="41575" spcFirstLastPara="1" rIns="41575" wrap="square" tIns="41575">
            <a:noAutofit/>
          </a:bodyPr>
          <a:lstStyle/>
          <a:p>
            <a:pPr indent="0" lvl="0" marL="0" rtl="0" algn="l">
              <a:spcBef>
                <a:spcPts val="0"/>
              </a:spcBef>
              <a:spcAft>
                <a:spcPts val="0"/>
              </a:spcAft>
              <a:buClr>
                <a:schemeClr val="dk1"/>
              </a:buClr>
              <a:buFont typeface="Arial"/>
              <a:buNone/>
            </a:pPr>
            <a:r>
              <a:rPr lang="en" sz="1600">
                <a:latin typeface="Courier New"/>
                <a:ea typeface="Courier New"/>
                <a:cs typeface="Courier New"/>
                <a:sym typeface="Courier New"/>
              </a:rPr>
              <a:t>vec &lt;- c(1, 2, 3, 10, 100)</a:t>
            </a:r>
            <a:endParaRPr sz="1600">
              <a:latin typeface="Courier New"/>
              <a:ea typeface="Courier New"/>
              <a:cs typeface="Courier New"/>
              <a:sym typeface="Courier New"/>
            </a:endParaRPr>
          </a:p>
          <a:p>
            <a:pPr indent="0" lvl="0" marL="0" rtl="0" algn="l">
              <a:spcBef>
                <a:spcPts val="600"/>
              </a:spcBef>
              <a:spcAft>
                <a:spcPts val="0"/>
              </a:spcAft>
              <a:buClr>
                <a:schemeClr val="dk1"/>
              </a:buClr>
              <a:buFont typeface="Arial"/>
              <a:buNone/>
            </a:pPr>
            <a:r>
              <a:rPr lang="en" sz="1600">
                <a:latin typeface="Courier New"/>
                <a:ea typeface="Courier New"/>
                <a:cs typeface="Courier New"/>
                <a:sym typeface="Courier New"/>
              </a:rPr>
              <a:t>vec</a:t>
            </a:r>
            <a:endParaRPr sz="1600">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Black">
  <a:themeElements>
    <a:clrScheme name="Black">
      <a:dk1>
        <a:srgbClr val="000000"/>
      </a:dk1>
      <a:lt1>
        <a:srgbClr val="FFFFFF"/>
      </a:lt1>
      <a:dk2>
        <a:srgbClr val="53585F"/>
      </a:dk2>
      <a:lt2>
        <a:srgbClr val="DCDEE0"/>
      </a:lt2>
      <a:accent1>
        <a:srgbClr val="0065C1"/>
      </a:accent1>
      <a:accent2>
        <a:srgbClr val="00A6AC"/>
      </a:accent2>
      <a:accent3>
        <a:srgbClr val="308B16"/>
      </a:accent3>
      <a:accent4>
        <a:srgbClr val="BC8027"/>
      </a:accent4>
      <a:accent5>
        <a:srgbClr val="971817"/>
      </a:accent5>
      <a:accent6>
        <a:srgbClr val="5747C1"/>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